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40"/>
  </p:notesMasterIdLst>
  <p:sldIdLst>
    <p:sldId id="587" r:id="rId3"/>
    <p:sldId id="1007" r:id="rId4"/>
    <p:sldId id="988" r:id="rId5"/>
    <p:sldId id="422" r:id="rId6"/>
    <p:sldId id="1014" r:id="rId7"/>
    <p:sldId id="1013" r:id="rId8"/>
    <p:sldId id="1015" r:id="rId9"/>
    <p:sldId id="1016" r:id="rId10"/>
    <p:sldId id="1017" r:id="rId11"/>
    <p:sldId id="1019" r:id="rId12"/>
    <p:sldId id="1018" r:id="rId13"/>
    <p:sldId id="1020" r:id="rId14"/>
    <p:sldId id="1021" r:id="rId15"/>
    <p:sldId id="1022" r:id="rId16"/>
    <p:sldId id="1023" r:id="rId17"/>
    <p:sldId id="1040" r:id="rId18"/>
    <p:sldId id="1024" r:id="rId19"/>
    <p:sldId id="937" r:id="rId20"/>
    <p:sldId id="1025" r:id="rId21"/>
    <p:sldId id="1038" r:id="rId22"/>
    <p:sldId id="1026" r:id="rId23"/>
    <p:sldId id="1027" r:id="rId24"/>
    <p:sldId id="1028" r:id="rId25"/>
    <p:sldId id="1029" r:id="rId26"/>
    <p:sldId id="1030" r:id="rId27"/>
    <p:sldId id="1031" r:id="rId28"/>
    <p:sldId id="1032" r:id="rId29"/>
    <p:sldId id="1033" r:id="rId30"/>
    <p:sldId id="1036" r:id="rId31"/>
    <p:sldId id="1034" r:id="rId32"/>
    <p:sldId id="1039" r:id="rId33"/>
    <p:sldId id="1041" r:id="rId34"/>
    <p:sldId id="1037" r:id="rId35"/>
    <p:sldId id="1035" r:id="rId36"/>
    <p:sldId id="999" r:id="rId37"/>
    <p:sldId id="737" r:id="rId38"/>
    <p:sldId id="858" r:id="rId3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383AB0-EC74-4D54-BA21-5C85F55EB223}" v="1" dt="2022-12-23T01:42:33.1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2" autoAdjust="0"/>
    <p:restoredTop sz="93673"/>
  </p:normalViewPr>
  <p:slideViewPr>
    <p:cSldViewPr snapToGrid="0" snapToObjects="1">
      <p:cViewPr varScale="1">
        <p:scale>
          <a:sx n="72" d="100"/>
          <a:sy n="72" d="100"/>
        </p:scale>
        <p:origin x="62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3T00:02:47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13849 4967 23 0,'7'4'0'0,"-3"-1"0"0,-3-3 0 0,1 0 0 0,-2 0 0 0,0 0 388 0,0 0-174 0,0 0-87 16,0 0 189-16,0 0-130 0,-2 0-80 0,1-3-34 31,-1 3 105-31,2 0-69 0,0 0-34 0,0 0 76 0,0 0-61 0,0 0-25 0,0 0 1 0,2 0 85 16,4 3-56-16,-3 1-17 0,4 2-10 15,1 1 106-15,-1 0-68 0,1 2-32 47,1 1 13-47,2 2 9 0,-2 2-56 0,4-2 94 0,-2 6-47 0,0-3-1 0,2 4-46 0,3 2 29 0,-3-3-29 0,1 1 0 16,0-2 0-16,0-3-61 0,-1 3 31 0,3-1 9 0,-8-4 21 0,3-4-65 16,-3 2 32-16,-2-7 0 0,1 3-56 0,-3-1 37 15,-2-5-6-15,0 0-13 16,-2 0 0-16,0 0 21 0,0 0 22 0,0 0-157 15,0 0 72-15,0-2 25 0,-2-3-1 0,-3 1-434 0,3 1 213 16,-4 1 117-16,3-1 57 0,0-2-500 16,1 3 278-16,0-3 141 0</inkml:trace>
  <inkml:trace contextRef="#ctx0" brushRef="#br0" timeOffset="291.22">14209 4853 1661 0,'-5'0'0'0,"1"0"0"0,2 0 0 0,-1 0 0 0,0 0 0 0,1 0 0 0,-2 0 0 0,2 0 0 0,2 0 0 0,-1 8 410 0,1 5-186 0,0 5-92 16,-2 6 120-16,1 2-112 0,-1 3-50 0,-1 8-13 16,0 1 0-16,-4 9-37 0,-2 8 8 0,1-4-20 15,-1 4 11-15,-2-2 0 16,0 1 0-16,0-2-14 0,-4 2 24 0,4-10-10 0,0-5 0 0,2-3-42 15,-1-4 1-15,5-4 41 16,-2 3-71-16,6-16 28 0,1 0 5 0,0-3-154 0,0-4 80 16,0 3 46-16,0-8 10 0,0-3-290 15,0 0 138-15,0 0 76 0,0 0 19 0,0 0-209 16,0-7 124-16,1-6 60 0,8-4 29 0,1-4-472 16</inkml:trace>
  <inkml:trace contextRef="#ctx0" brushRef="#br0" timeOffset="474.23">14388 5099 1304 0,'0'0'0'0,"0"-3"0"0,0 2 0 0,2-1 0 0,-1 1 0 0,1 0 529 0,3 1-245 0,4 0-124 16,-1 0-61-16,4 0 168 0,4 0-120 0,1 0-55 15,3 0-82-15,5 0 1 0,0 0 26 0,3 0 10 16,-3 0-366-16,0 0 178 0,-2 1 89 0,-2 0-584 0,-6 2 337 15,2 4 177-15</inkml:trace>
  <inkml:trace contextRef="#ctx0" brushRef="#br0" timeOffset="655.75">14431 5385 1712 0,'-11'2'0'15,"1"1"0"-15,-2-1 0 0,7-2 0 0,0 3 0 0,4-3 0 0,1 0 0 0,0 0 646 0,1 0-296 0,9 0-160 0,7 0 71 16,0 0-112-16,3-3-55 0,2 3-147 0,-2-2 55 16,2-1-10-16,-2 1 45 0,-1 0-501 0,-3 0 250 15,2 2 126-15,-1 0 72 0,-1 0-695 0,-4 0 356 16,5 0 67-16</inkml:trace>
  <inkml:trace contextRef="#ctx0" brushRef="#br0" timeOffset="1027.92">15195 4904 1922 0,'-6'0'0'0,"0"0"0"0,1 0 0 0,2-2 0 0,1 1 0 0,2 0 0 0,0-3 0 0,0 0 217 0,2 0-90 0,11 0-45 16,7 0 239-16,3-2-141 0,8-1-62 0,5 4-45 16,7-3 154-16,5 1-94 0,6-1-48 0,8 0 30 15,10 1-29-15,-6 2-9 0,5 2-40 0,-2-1-97 16,-1 1 48-16,-3 1 26 0,7 0-188 0,-20 0 102 16,-2 0 54-16,-4 0 28 0,-3 0-101 0,-6-3 59 15,6 2-8-15,-13 0-30 16,-5-2-49-16,-1 1 19 0,-1-2 38 0,-3 1-21 0,1-2 78 0,-8 0-12 15,-3 0-20-15,-3 0-11 16,0 1 14-16,-4 0 7 0,-2 1-222 0,-1 2 111 16,0-1 49-16,-7-1 27 0,-6 2-176 15,-4 1 100-15,-2 0 41 0,-2 0 34 0,-1 4-477 16</inkml:trace>
  <inkml:trace contextRef="#ctx0" brushRef="#br0" timeOffset="1440.33">15368 4913 1401 0,'-15'0'0'0,"-1"0"0"0,2 0 0 0,-1 0 0 0,7 3 0 0,1 1 294 0,4 4-128 0,3 3-64 0,0 4 343 0,0 5-195 0,8 2-111 0,3 7-50 0,5 1 42 0,-4 6-46 0,4 1-25 0,-4 8-38 15,0-5-9 1,-2-4 24-16,-4 4 0 0,1-4-166 0,-4 0 83 0,-2 2 51 0,2-11-110 15,-3 0 71-15,0-6 36 0,-3 0-10 16,-5-5-45-16,1 2 4 0,-2-8 25 0,-3-2-29 16,1-5 67-16,0 0-39 0,1-3 12 0,-3 0-37 15,2 0 3 1,2-3 41-16,-1-8-6 0,-2-1-181 0,3-2 87 0,-4-3 39 0,1-2-152 0,1-1 90 16,1-6 46-16,-3-1 0 0,1-2-8 15,0-2 17-15,3 7 10 0,-1 0 27 16,0 4 205-16,2 3-102 0,0 0-52 0,0 4 124 15,2 4-82-15,1 6-47 0,4 3 9 16,-1 0 331-16,1 3-131 0,1 10-94 0,0 6 72 16,0 2-80-16,0 2-39 0,0 3 0 0,0 1-94 15,0-1 36-15,0 2-9 0,0-5 28 0,0 4-279 16,0-6 140-16,0 4 78 16,0-4-458-16,0-3 215 0,0-3 127 0,1-2 17 0,1-5-174 0,1 4 121 15,4-10 73-15,1-2-382 0</inkml:trace>
  <inkml:trace contextRef="#ctx0" brushRef="#br0" timeOffset="1640.79">15599 5078 3156 0,'0'0'0'0,"-2"0"0"0,-2 0 0 16,0 1 0-16,-3 5 0 0,2 2 0 0,2 6 0 0,-2 4 0 0,2 3 0 0,2 6 0 0,-1 3 0 0,2 2 0 0,0 2 0 0,0 1 0 0,0 0 0 0,2-2 118 0,2-1-498 0,1-5 205 0,0-4 105 0,0-3 54 16,0-3-684-16,-1-6 339 0,-1 0 165 0,0-8-378 15</inkml:trace>
  <inkml:trace contextRef="#ctx0" brushRef="#br0" timeOffset="1799.37">15694 5274 2121 0,'0'0'0'0,"0"-3"0"0,-2-2 0 0,2 0 0 0,0 3 0 0,0-3 0 0,0 0 0 0,0 3 308 0,2-3-136 0,6 4-58 0,2-2-29 31,0 2-24-31,1-1 0 0,3 0-24 0,0 2-354 0,3 0 186 0,-3 0 79 0,2 0-720 0,-2 0 382 0,1 2 192 16</inkml:trace>
  <inkml:trace contextRef="#ctx0" brushRef="#br0" timeOffset="2022.77">15942 5187 649 0,'3'-3'0'0,"0"1"0"0,0-3 0 0,2 2 0 0,-1 2 0 0,3-2 472 0,0 3-222 0,3 0-107 15,-1 0 275-15,2 0-191 0,3 12-95 0,-1 0-38 16,0 5 137-16,-2 1-96 16,-1 2-50-16,-4 4-23 0,0 3 3 0,-3 0 10 0,-3 1-38 0,0 0-107 15,-9 0 53 1,-3-1 27-16,-7-3 0 0,0 0-74 0,-1-7 46 15,-2-4 28-15,0-6-187 0,0-3 78 0,-2-3 67 0,5-1-26 16,2 0-348-16,1-7 165 0,5-5 104 0,5-2 39 31,4-4-168-31,2-1 119 0,0-1 55 0</inkml:trace>
  <inkml:trace contextRef="#ctx0" brushRef="#br0" timeOffset="2209.27">16218 5155 1079 0,'0'0'0'0,"0"0"0"0,0 0 0 0,0 0 0 0,0 0 0 0,-8 3 0 0,-2 9 824 16,-5 3-393 0,1 7-198-16,-2 4 442 0,0 7-319 15,1 5-150-15,6 0-90 0,2 1-105 0,7 1-11 0,0 0 0 0,0-6 0 0,10 3 0 0,8-10 0 16,1-6 0-16,3-3-50 0,0-3-33 16,-2-1 60-16,4-2 40 0,-4-6-586 0,-3-5 172 31,3-1 193-31,-3-1-527 0,-3-9 348 0,5-5 163 0,-7-3 96 0</inkml:trace>
  <inkml:trace contextRef="#ctx0" brushRef="#br0" timeOffset="2471.32">16389 5013 2108 0,'-8'-11'0'0,"1"2"0"0,3 2 0 0,0 0 0 0,4 5 0 0,0 0 0 0,0 2 0 0,6 0 0 0,6 0 217 0,1 3-81 0,1 5-54 0,-2 2-13 0,-1 2 1 0,1 0-33 15,-4 2-145-15,0 2 82 0,-4 0 26 0,-3 0 1 16,-1 1-130-16,0-2 84 16,0 0 40-16,-8 4 10 0,-3-5 79 0,-1-2-24 31,-1-1-73-31,-1 0 311 0,0-4-152 0,0 3-57 0,2-5 205 0,1-2-129 16,3 0-64-16,2-2-32 0,6-1 12 0,0 2-35 0,4-2-9 0,14 0 0 15,5 0-27-15,3-2 5 0,5-2-15 0,4 0 0 16,-2 0-116-16,2 0 25 0,-2 1 63 0,0-2-681 15,0 4 319-15,1 1 125 0,-9 0-733 0</inkml:trace>
  <inkml:trace contextRef="#ctx0" brushRef="#br0" timeOffset="56474.66">10158 11076 1161 0,'-5'-6'0'0,"-2"-2"0"0,0 0 0 0,2 1 0 0,2 0 0 0,-1-3 0 0,4 1 193 0,0 0-76 16,0-2 118-16,0 0-98 0,6 1-48 0,3-3 11 16,5 3 165-16,2 2-113 0,4-1-56 0,-1 5-27 15,3-1 79-15,2 0-43 0,1 3-37 16,-4 2-1-16,1 0 1 0,-1 2 1 0,1 10-29 0,0 0-13 15,-5 5 14-15,-3 5-1 0,-1 1-36 16,-6 3 0-16,-3 4 37 0,-1 0 9 0,-3 3 14 16,0-4-23-16,-10 1-1 0,-5 0 1 15,-3 0 45-15,-5 4 6 0,-1-12-53 0,-5-1 44 16,1-4-43-16,0-2-21 0,-1-6-19 16,-1 2 0-16,6-10-2 0,1-1 4 0,3 0-303 15,3-4 155-15,3-8 76 0,1-2 35 0,8-1-243 16,5-6 108-16,0 3 77 0,5-6-12 0,11 0-479 15,6-4 261-15,4 4 147 0,-1-3-448 0</inkml:trace>
  <inkml:trace contextRef="#ctx0" brushRef="#br0" timeOffset="56700.05">10541 10839 3159 0,'0'-15'0'0,"0"1"0"0,0 4 0 0,0 0 0 0,0 3 0 0,-5-1 0 0,0 6 0 0,-2 2 0 0,-4 0 0 0,-1 10 0 0,-2 8 0 0,-1 5 0 0,-3 6 0 0,4 6 0 0,-2 5 0 0,5 4 167 0,-1 2-63 0,4 6 123 0,4-7-99 16,4 0-44-16,0 1-22 0,7-4-62 0,13-1 0 0,1 2 0 0,5-14 0 15,4-4 0 1,1-3 0-16,2-7-249 0,-1-2 35 0,1 1 136 16,-6-10 38-16,-1-4-648 0,0 0 300 0,-7 0 173 15,1 0 88-15,0-4-444 16,-7-10 270-16,0-3 131 0</inkml:trace>
  <inkml:trace contextRef="#ctx0" brushRef="#br0" timeOffset="56905.49">10845 10960 3006 0,'-13'-11'-1'0,"4"5"0"0,1 1 1 16,-1-1 0-16,7 5 0 0,2 1 0 0,0 0 0 0,0 0 0 0,8 0 0 0,6 0 265 0,0 0-118 0,3 4-53 0,0-3-240 0,3 2 93 62,0-2 46-62,1 2 10 0,0-3-614 0,-1 0 326 0,-3 4 162 16,0-2 81-16</inkml:trace>
  <inkml:trace contextRef="#ctx0" brushRef="#br0" timeOffset="57043.12">10857 11237 2423 0,'-28'6'0'0,"10"-1"0"0,6 2 0 0,1-4 0 0,4 0 0 0,6 0 0 0,1 0 575 0,1-3-273 0,13 1-131 16,6-1 289-16,4 0-460 0,1 0 0 0,5 0 0 16,-4 0 0-16,0 0 0 0,1 0 0 0,-2 0 0 15,1 0 0-15,1 4-204 0,-6 0 65 0,-2-1-379 0,0 3 278 0,-5-2 140 32</inkml:trace>
  <inkml:trace contextRef="#ctx0" brushRef="#br0" timeOffset="57622.61">11584 10953 1281 0,'-16'-14'0'0,"3"4"0"0,4 4 0 0,1 1 0 0,7 4 0 0,1 1 0 0,0 0 319 0,5 0-141 0,8 9-69 0,3 3 356 0,3 3-218 0,0-1-105 16,1 2-51-16,1 2 81 16,3 2-67-16,-1 1-23 15,-3-3-120-15,0 0 39 0,-4 1-1 0,3-1 39 0,-2 3-243 0,2 1 131 16,-6-3 51-16,0 0 30 0,-5-1-390 0,1-1 156 15,-2-4 118-15,-1 3-283 16,-3-11 183 0,0-3 79-16,0-2 45 0,1-6-411 0</inkml:trace>
  <inkml:trace contextRef="#ctx0" brushRef="#br0" timeOffset="57860.72">12037 10760 1468 0,'0'-7'0'0,"-3"-2"0"0,3 6 0 0,-3-1 0 0,1 4 0 0,-1 0 0 0,1 16 0 0,-4 4 677 0,1 8-324 16,-1 7-157-16,-4 9-79 16,0 7 350-16,-4 5-215 0,2 10-97 0,-5 0 44 0,2 5-152 0,-4 6-47 15,1-3 0-15,-2 0 0 0,1 3 0 0,3-18 0 16,4-5 0-16,-2-6 0 0,3-5 0 0,2-12 0 16,1 2 0-16,5-14 0 0,0-8 0 0,3-4 0 15,0-2-102-15,0-5-65 0,0 0 32 0,0 0-376 16,0-5 236-16,1-9 118 0,7-1 60 15,3-2-199-15,1-5 120 16,0 3 73-16,3-5-485 0,0 2 275 0</inkml:trace>
  <inkml:trace contextRef="#ctx0" brushRef="#br0" timeOffset="58105.06">12202 11169 1723 0,'-1'0'0'0,"-7"-4"0"0,0 0 0 0,3 1 0 0,4 1 0 0,-1 0 532 0,2 1-247 0,0-1-123 0,0-1 451 0,3 3-292 16,11 0-141-16,2 0-65 0,6 0-115 15,2 0 0-15,3 0 0 0,2 3 0 0,0-1 0 32,1 1 0-32,-4 1 0 0,3-3 0 0,-2 3 0 0,-5-1 0 0,-2 1 0 0,-6-4-22 15,-3 3-13-15,-3-1 36 0,-2-2-196 0,-6 0 93 0,0 0 45 16,-3 0-139-16,-9-2 79 15,1-5 38 1,-2 2-10-16,2 0-422 0,0 3 237 0,3 0 117 0</inkml:trace>
  <inkml:trace contextRef="#ctx0" brushRef="#br0" timeOffset="58847.6">13266 10982 717 0,'0'-18'0'0,"0"1"0"0,0 1 0 16,0-1 0-16,0 2 0 0,-1-4 0 0,-2 6 252 0,-2 1-107 0,-1 0-53 0,-2 3 62 0,2 0-58 0,-4 1-20 15,-2 5 66-15,-1 1-51 0,-2 2-27 16,-4 0 0-16,-4 12 9 0,-4 4-25 16,-1 4-10-16,2 5 0 0,2 1 43 47,-2 2-43-47,6 0 0 15,0 2 10-15,10-4 29 0,4-2-39 0,4-1 0 0,2-4-62 0,2-1 30 0,7 4 11 0,8-9-62 0,2-4 42 0,6 0 11 0,0-4 0 0,2-2-185 0,-1 1 100 16,-6-4 28-16,-1 0 30 0,-4 0-19 0,-4 0 0 0,-3 0 0 0,-1 0 24 15,-6 0 358-15,-1 0-170 0,-3 0-86 0,-10 3 374 0,-7 5-208 0,1 2-99 16,-3-1 46-16,1 3-82 31,-1 2-40-31,3 1 0 0,1-3-68 0,2 5-11 0,7-3 0 0,5 1 0 0,4-1 0 0,0 1 0 16,2 2 0-16,16 0 0 0,3-5 0 0,4 2-54 16,3-2 22-16,2-2-426 0,3 1 195 31,-4-3 129-31,1 0-230 0,-2-4 163 0,-2-1 81 0,-3-1 41 0,2 0-413 0,-7-2 232 15,-1 0 111-15,-3-2 55 0,1-10-385 0</inkml:trace>
  <inkml:trace contextRef="#ctx0" brushRef="#br0" timeOffset="59140.89">13636 11018 1246 0,'-18'-15'0'0,"5"7"0"0,0 2 0 0,-1-1 0 0,0 4 0 0,-3 1 0 0,0 1 309 0,1 1-140 15,-1 0 234-15,-2 6-183 0,2 6-91 0,0 0-45 0,-2 5 62 0,7 0-59 32,2-1-25-32,3 0 1 0,5 0 32 0,2 0-28 15,0 1 9-15,0-2-38 0,9-3-80 0,6 1 40 0,3-2-1 0,3 2-135 16,3-2 97-16,-4-1 35 0,-1 1-187 0,-1-2 82 31,-4 1 62-31,-4 2-9 0,0 1 16 0,-4-2-24 16,-6 2 46-16,0-2-41 0,0 2 150 0,-9 1-76 0,-8-5-17 0,-2 2-8 0,-5-4 287 0,-2 0-124 15,-2-3-76-15,0 2-23 0,2-6-6 16,3 0 19 0,2 0-489-16,2-2 221 0,5-4 105 0,0-3 58 0,13-4-642 0,1-1 322 15,0-3 160-15,10 0 82 0</inkml:trace>
  <inkml:trace contextRef="#ctx0" brushRef="#br0" timeOffset="59320.41">13670 11136 1260 0,'11'0'0'0,"1"6"0"0,-5-6 0 0,0 5 0 0,-1-1 0 0,-1 5 0 0,-3 0 713 16,1 2-327-16,-1 3-179 16,-2-1-84-16,0 2 97 0,0 0-90 0,0-2-47 0,0 2-106 0,0-4 26 0,0-1 0 15,0 0-369-15,0-5 202 0,0-2 101 0,0 2 61 32,-2-5-448-32,0 0 244 0,1-1 122 0,-1-10-57 0,2-2-368 0,-1-7 227 15,1-4 126-15,0-2 59 0,0-8-64 0,0-3 62 0,0-5 30 0</inkml:trace>
  <inkml:trace contextRef="#ctx0" brushRef="#br0" timeOffset="59650.09">13773 10767 1198 0,'3'-16'0'0,"2"2"0"0,-2 7 0 0,1-2 0 0,0 1 0 0,0 7 0 0,1 1 0 0,-1 1 0 0,1 13 118 16,0 2-40-16,1 5 9 0,-3 4-3 0,3 2-46 0,-3 5 1 16,1 0-146-16,-1 2 72 0,0 5 47 0,-1-5-10 0,-1 0-230 0,1-1 133 15,-2 2 67-15,0-2 32 0,0 3-226 0,0-9 109 16,0 2 9-16,0-7 52 15,0-3-1-15,-3-5 18 16,1 3-22-16,0-11 83 0,1-2-32 16,1-4 0-16,0 0 177 0,0 0-99 0,0-7-30 0,1-10-27 0,4 0 214 0,5-7-109 15,2 2-26-15,0-2-37 0,4-3 80 0,-2 3-54 47,3 0-20-47,-2 0-1 0,1 2 85 0,-2 5-54 0,2-3-18 0,-7 11 65 0,1-1-50 16,-1 8-27-16,-3 2 33 0,0 2-29 31,-2 13 10-31,-3 9-39 0,1 1 162 0,0 7-81 0,-1-2-41 16,0 1 0-16,5 1-64 0,1-4-11 0,-1-5 35 0,2 1 1 15,4-4-257-15,-2-6 128 0,3 1 73 0,1-9-532 0,-2-3 255 0,1-3 146 0,0-3-292 0,1-9 201 16,0-3 91-16</inkml:trace>
  <inkml:trace contextRef="#ctx0" brushRef="#br0" timeOffset="59811.66">14303 10943 2139 0,'-4'0'0'0,"1"0"0"0,-1 0 0 0,2 0 0 0,2 0 0 0,0 4 0 0,0 4 0 0,2-3 335 0,5 2-139 0,6 2-83 0,2-2-46 16,4 2-29-16,0 0 0 31,3 1-549-31,1 0 283 0,-2-2 129 0,-1-1 69 0,1-1-427 0</inkml:trace>
  <inkml:trace contextRef="#ctx0" brushRef="#br0" timeOffset="60037.05">14634 10725 1901 0,'0'-13'0'0,"0"2"0"0,0 3 0 0,0-2 0 0,0 4 0 0,0 5 0 0,0 1 0 0,0 0 600 0,0 13-280 31,0 16-132-31,-11 7-80 0,-6 17 138 0,-7 20-104 0,-9 21-52 0,-6 22 246 0,-16 42-336 0,-7 27 0 16,-11 35 0-16,-10 25 0 0,1 12 0 15,5-3 0-15,-1 16-425 0,22-48 0 0,9 3 231 16,6-15 117-16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3T01:00:04.5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9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2-12-23T01:02:14.849"/>
    </inkml:context>
    <inkml:brush xml:id="br1">
      <inkml:brushProperty name="width" value="0.05292" units="cm"/>
      <inkml:brushProperty name="height" value="0.05292" units="cm"/>
      <inkml:brushProperty name="color" value="#0070C0"/>
    </inkml:brush>
    <inkml:context xml:id="ctx2">
      <inkml:inkSource xml:id="inkSrc161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2" timeString="2022-12-23T01:03:57.699"/>
    </inkml:context>
  </inkml:definitions>
  <inkml:trace contextRef="#ctx0" brushRef="#br0">12678 5538 909 0,'-20'-6'0'0,"1"1"0"0,1 1 0 0,1 2 0 0,0-1 0 0,3 1 257 16,5 2-110-16,-1 0-53 0,3 0-28 0,3 0 141 0,-2 0-74 0,6 0-53 16,0 0 261-16,0 0-151 0,0 0-75 0,0 0 75 15,6 0-65-15,5 0-49 0,3 2 1 16,5 0 150-16,-2-1-95 0,6-1-46 0,1 2 9 0,2 0 136 15,-5 0-95-15,5 0-119 0,2 1-17 0,-3-3 0 16,6 1 0-16,-3 2 0 0,4-1 0 16,-1-2 0-16,5 0 0 0,3 0 0 0,10 0 0 0,-2 0 0 15,3 0 0-15,5 0 0 16,3 0 0-16,0-2 0 0,11-1 0 0,-8 2 0 16,1-2 0-16,-1-1 0 15,1 0 0-15,2-1 0 0,9 0 0 0,-12 0 0 0,1 1 0 0,-1-2 0 16,1 1 0-16,10-1 0 0,-14 0 0 0,-1 4 0 15,3-1 0-15,-3 1 0 0,1 0 0 0,7 2 0 16,-12 0 0-16,0 0 0 0,2 0 0 0,0 0 0 16,0 0 0-16,11 0 0 0,-10 0 0 0,1 0 0 15,4 0 0-15,-2 0 0 16,2-3 0-16,6 3 0 0,-14-6 0 0,-1 2 0 0,2 2 0 16,-1 0 0-16,1-1 0 0,4 3 0 0,-14 0 0 15,0 0 0-15,1 0 0 0,-3 0 0 0,1 0 0 16,6 0 0-16,-12 3 0 15,1-2 0-15,-1 2 0 0,-1-2 0 0,-2 3 0 0,5 1 0 16,-10-5 0-16,-6 3 0 0,-2-1 0 16,-1 0 0-16,-4 1 0 0,1-1 0 0,-7-2 0 15,-2 0 0-15,-3 3 0 0,0-3 0 0,-2 0 0 16,-1 0 0 0,0 0 0-16,-2 0 0 0,0 0 0 15,0 0 0-15,0 0 0 0,0 0 0 0,0 0 0 16,-5-3 0-16,-2-6 0 0,1 0 0 0,-3 1-5 0,-2-2-125 0,1 1 56 0,-3 1-935 0,-1 2 486 31</inkml:trace>
  <inkml:trace contextRef="#ctx0" brushRef="#br0" timeOffset="226.39">16016 5155 2168 0,'0'0'0'0,"0"-1"0"0,0-3 0 0,0 4 0 0,0-2 0 0,2 2 0 0,7 0 0 0,3 0 450 0,4 2-199 63,3 7-111-63,3 5-52 0,3 0 261 0,0 5-156 16,3 0-78-16,0 5-38 0,-2 0-8 0,-4 3-38 0,0 0-31 0,-5 1-107 0,-4 0 51 0,-5 3 56 0,-8-2-187 0,0-2 112 0,-18 1 55 0,-8-1 28 0,-10 1-388 0,-8 3 141 15,-4-6 113-15,-7-2 4 0,-4 3-137 0,-6-1 111 16,-8 1 56-16,-10 3-568 0</inkml:trace>
  <inkml:trace contextRef="#ctx0" brushRef="#br0" timeOffset="827.23">13930 3934 1032 0,'0'-6'0'0,"0"2"0"0,0-2 0 15,0 0 0-15,0 3 0 0,0-1 0 0,0 1 161 0,0 1-62 0,0 1-31 0,2 1 146 0,1 0-92 16,3 14-43-16,-1 8 258 0,1 7-150 0,3 9-74 0,-4 12-28 0,1 7 201 31,3 8-123-31,-4 7-63 16,0 13-31-16,0 14 197 0,-4 19-105 0,-1-6-66 0,0 12 41 0,-6 5-48 0,-4 4-26 0,-7 8-54 16,-1 20-8-16,2-27 0 0,-1-1 0 0,3 0-47 46,2-9 31-46,4-7 27 0,-2 10 10 16,7-32-115-16,-2 3 66 0,4-8-4 0,-3-5 23 0,2-3-221 0,-3 7 109 0,1-20 18 0,-3 5-135 0,1-4 85 0,2-4 56 0,-4-11-100 47,3 1 68-47,-1-19 49 0,1-8 0 0,0-6-31 0,-1-8 36 0,3-7 1 0,1-4 25 0,-1-4-175 0,2 0 93 0,-2-15 46 0,3-10 24 0,0-10-380 0</inkml:trace>
  <inkml:trace contextRef="#ctx0" brushRef="#br0" timeOffset="1060.59">13974 3712 1678 0,'-13'-12'0'16,"-4"4"0"-16,5 7 0 0,-4 1 0 0,5 0 0 0,-1 12 0 0,-4 6 0 0,0 3 324 16,-4 5-144-16,-1 6-61 0,3-2-45 0,0 3-48 0,4 1 12 0,-3 4 1 15,4 1-1-15,-2 7-372 0,5-7 181 0,4-6 96 16,0 0-619-16,3-7 334 0</inkml:trace>
  <inkml:trace contextRef="#ctx0" brushRef="#br0" timeOffset="1209.21">13849 3817 1336 0,'2'-4'0'0,"1"-3"0"0,1-1 0 0,1 3 0 0,1 3 0 0,5-1 0 0,2 2 595 15,2 1-269-15,5 0-148 0,4 4-70 0,5 7 27 16,2 4-48-16,5 6-25 0,7 4 11 0,-4 1-243 31,3 5 105-31,-2 2 51 0,2 7-710 0,-1 2 381 0</inkml:trace>
  <inkml:trace contextRef="#ctx0" brushRef="#br0" timeOffset="1844.41">14993 4525 1245 0,'-7'-5'0'0,"-2"3"0"0,2-3 0 0,2 4 0 0,-2 0 0 0,1 1 243 0,0 0-104 63,0 0-51-63,0 2 88 0,2 9-75 15,1-4-32-15,3 3 0 0,0-1 58 0,0 2-46 0,0 0-13 0,0 1-9 0,0-3-45 0,5-1 23 0,2-1-1 0,-1-2-68 0,3 1 44 0,-3-2-10 0,2-2-20 0,1-2 28 0,-1 0-1 32,-2 0 27-32,1 0-19 0,-1-2-20 0,-3-3-1 0,0 0-16 0,2-1 94 15,-4-2-35-15,1 2 4 0,-2 0-32 0,0 3 118 0,0-1-46 0,0 1-29 16,-2 1 35-16,-4-1-18 15,0 3-6-15,1 0-71 0,-1 0 43 0,3 0-1 0,-2 0 9 0,2 5-159 32,0 0 73-32,1-1 38 0,2 2 11 0,0-2-96 0,0-1 45 0,0 0 29 15,2-1-11-15,2 1-150 16,1-2 63-16,0-1 49 0,-2 0-36 0,0 0 40 16,0 0-3-16,-1 0 115 0,-2 0-47 0,0 0-1 0,0 0-53 0,0 0-152 15,-6 0 82-15,-2 0 42 0,0 0 9 0,-1 2-255 16</inkml:trace>
  <inkml:trace contextRef="#ctx0" brushRef="#br0" timeOffset="7597.08">12920 4652 413 0,'-3'-1'0'0,"0"-3"0"0,0 0 0 0,0 2 0 16,1 1 0-16,-1-2 271 0,2 3-117 0,-1-3-58 0,1 2-30 0,-1 1 68 31,2-2-53-31,0 2-1 0,0 0 59 0,0 0-51 0,0 0-25 0,0 0 8 15,2 0 106-15,2 0-70 0,3 0-34 0,2 0 91 0,0 0-63 16,1 0-22-16,2 2-10 0,-1 2 53 47,0-4-42-47,3 3-1 0,1-1-42 0,-1-1 44 0,1 3-10 0,2-2-33 0,-2 0-5 0,4 2 4 0,-2-4 0 16,5 2-32-16,0 0 32 15,-2-2 0-15,0 1 0 16,2-1-27-1,1 0 0-15,3 0 36 0,-6 0-9 0,1 0-28 0,-1 0 25 0,1 0-12 0,-2 0 10 0,4-1 45 0,-6-1-46 0,0 0-5 0,-1 2 36 0,1-3-29 16,-3 2-2-16,5-1 47 0,-5 2-10 47,1 0-25-47,0 0-6 0,0 0-45 0,2 0 55 0,-1 0-10 0,-4 0-25 0,3 0-12 0,-2 0 0 0,3-2 0 0,1 2 0 0,-2-1 0 0,1 1 0 0,-2-3 0 0,2 2 0 16,1 0 0-16,4 0 0 15,-5 1 0-15,3-3 0 16,-2 3 0-16,2-3 0 0,1 2 0 0,2-1 0 0,-4 1 0 15,3 1 0-15,-2-2 0 0,1 2 0 0,0 0 0 0,4 0 0 32,-4 0 0-32,0 0 0 0,-1 0 0 0,3 0 0 0,-1 0 0 0,5 0 0 15,-5 0 0-15,2 0 0 0,1 0 0 0,0 0 0 0,0 0 0 0,6 0 0 16,-5 0 0-16,1-3 0 16,-1 3 0-16,0-4 0 15,0 1 0-15,2-2 0 0,-4 5 0 0,-2-2 0 0,1 1 0 0,0-1 0 16,-2 1 0-16,7-2 0 15,-7 3 0-15,-1 0 0 0,1 0 0 0,0 0 0 0,1 0 0 0,3 0 0 47,-3 0 0-47,-1 0 0 0,4 0 0 0,-1 0 0 0,1-2 0 0,7 1 0 0,-10-1 0 0,4 2 0 0,0-3 0 16,1 0 0-16,2 2 0 0,-3-4 0 0,-3 4 0 0,2-1 0 31,-1 2 0-31,2-2 0 0,3 0 0 0,-4 1 0 16,-1 1 0-16,0-2 0 0,0 2 0 0,2 0 0 15,2-2 0-15,-4 2 0 0,-1 0 0 0,1-3 0 0,1 3 0 0,-1 0 0 0,5 0 0 16,-4 0 0-16,0-1 0 16,1-2 0-16,-4 2 0 15,4 0 0-15,4-2 0 0,-9 1 0 0,3 0 0 0,-2-2 0 0,2 4 0 0,1-5 0 16,2 3 0-16,-5-3 0 0,0 3 0 0,1-1 0 0,-1-1 0 0,0 1 0 16,6 1 0-1,-7 0 0-15,0 0 0 0,2 1 0 0,1 1 0 16,-2-4 0-16,6 2 0 0,-4 2 0 15,-2-2 0-15,3-1 0 0,-4 3 0 0,3-1 0 0,4 1 0 0,-6 0 0 16,0 0 0-16,2 0 0 31,1 0 0-31,0 0 0 0,3 0 0 0,-2-1 0 0,0 1 0 0,2 0 0 0,-1-2 0 0,2 0 0 0,5 2 0 16,-7 0 0-16,1-3 0 0,1 2 0 16,-5 1 0-16,4-2 0 15,2 2 0-15,-4-1 0 0,-2 1 0 0,1 0 0 0,-4 0 0 0,8 0 0 16,-6 0 0-16,0 0 0 0,1 0 0 0,-1 0 0 15,1 3 0-15,4-2 0 0,-8 2 0 0,2 1 0 63,1-3-9-63,-3 3-40 0,1-2-4 0,3 4-12 0,-7-6 48 0,1 1-15 0,-2 1 5 0,-2-2-8 0,-2 0 11 0,3 2-117 0,-10-2 58 16,-1 0 19-16,-1 0-304 0,0 0 164 0,-2 0 84 0,0-4 31 15,-10-3-626-15,-6 2 339 16,-5 1 169-16</inkml:trace>
  <inkml:trace contextRef="#ctx0" brushRef="#br0" timeOffset="8190.29">15037 4500 497 0,'-2'-4'0'0,"-1"0"0"0,0 0 0 0,0-1 0 0,1 5 89 31,-3-3-16-31,4 3-10 0,-2 0 126 0,-2 0-76 0,2 0-38 0,-2 6 0 0,1 5 126 0,-1 3-87 16,0 4-38-16,2 1 0 0,-3 1 56 0,1 2-48 15,1-1-14-15,2 1 8 0,-1-4-1 32,3-1-40-32,0 0-7 0,0-2 7 15,0 0 10-15,0-7-10 0,0 1-36 0,0-7 1 0,1-2 35 0,4 0 0 0,1 0-51 0,2-9 20 16,-2-6 1-16,-1-3 30 0,1-1-139 0,-1-3 63 15,1-1 17-15,-3 2-75 0,0-2 50 16,-1 2 16-16,-1 3 4 0,-1 0 17 0,0 2 4 16,0 2-11-16,0 5 74 0,0 1-33 0,-3 5 0 15,-6 3-34-15,1 0 107 0,-1 1-42 16,1 13-25-16,-3 3 25 0,5 3 55 0,-2 0-27 16,3-1-33-16,2-1 35 15,0 0-27-15,3-3 20 0,0-1-109 16,0 0 45-16,0-4-9 15,0-1 31-15,0-4-112 0,3-2 48 0,3-2 27 0,-2 2-6 0,0-3-5 0,1 0-14 0,1-3 42 0,-4-1-33 16,1-3-13-16,-2 2 6 0,1 1 0 0,-2-2-41 16,0 0 31-16,0 5-11 0,0 0-514 0,-6 1 247 15,0 0 142-15</inkml:trace>
  <inkml:trace contextRef="#ctx0" brushRef="#br0" timeOffset="9215.61">11489 4274 516 0,'-11'-10'0'0,"3"2"0"0,3 2 0 16,0 1 0-16,1 2 0 0,4 2 388 0,0 1-166 0,0 0-97 0,2 4 292 0,8 6-190 0,0 1-95 0,3 2-47 0,4 0 115 0,0 0-86 15,0 0-39-15,1 0 1 0,0 1-170 32,2 0 66-32,0 0 42 0,-3-1-155 0,0 1 88 0,-3-2 46 0,2 1-1 15,0 0-427-15,-4-1 171 0,-3-1 135 0,-1-2-417 0,-1-4 254 0</inkml:trace>
  <inkml:trace contextRef="#ctx0" brushRef="#br0" timeOffset="9440.04">11770 4124 1244 0,'0'-11'0'0,"0"1"0"0,0 2 0 0,0 1 0 0,0 7 0 0,-1 0 0 0,-1 0 0 0,-1 17 0 0,-1 3 501 0,0 9-222 0,0 4-126 15,-2 4 271-15,1 6-194 0,-4 3-96 0,1 4-49 16,1 5 73-16,-2-1-66 15,0 3-27-15,1 0-56 0,2-1 0 0,0 1 28 0,-2 3 9 0,3-14-260 16,2-6 126-16,1-4 62 0,0-6 32 0,0-4-413 16,0 0 225-16,2-12 26 47,0-7-427-47,0-5 272 0,0-2 138 0,0 0 67 0,2-5-387 0</inkml:trace>
  <inkml:trace contextRef="#ctx0" brushRef="#br0" timeOffset="9611.59">11867 4377 989 0,'0'-6'0'0,"0"-1"0"0,0 2 0 0,0 0 0 0,0 4 0 0,4 0 639 15,3-2-301-15,6 3-150 0,1 0-76 0,2 0 332 32,0 0-208-32,3 0-100 15,3 0-248-15,-2 0 74 0,2 0 38 0,3 0-572 0,-5 0 300 0,0 0 155 0,-2 0 76 16,-4 3-732-1,-2 2 372-15</inkml:trace>
  <inkml:trace contextRef="#ctx0" brushRef="#br0" timeOffset="9747.65">11934 4507 1654 0,'-16'2'0'0,"-1"2"0"0,2 1 0 0,1 1 0 0,4-1 0 0,1-3 0 0,5 3 0 0,4-3 330 0,0-2-146 0,2 0-73 16,12 0-37-16,2 0 301 0,6 0-173 0,1 0-82 46,2 0-42-46,0 0 0 0,-1 0-41 0,2-2-701 0,-3 0 345 0,-1-1 179 0,-3 3 88 0,1 0-694 0,0 0 323 0</inkml:trace>
  <inkml:trace contextRef="#ctx0" brushRef="#br0" timeOffset="9910.21">12257 4275 1399 0,'-5'-5'0'0,"-1"1"0"0,1 2 0 0,4 1 0 0,-3-2 0 0,4 3 349 0,0 0-156 0,0 6-78 0,2 2 464 0,6 4-271 15,2 1-127-15,0 1-177 0,0 1 33 0,2-1 0 0,0 3 0 16,2 0-472-16,-1 1 245 0,-2-4 109 0,2 3 59 16,-1-4-645-16,0 1 346 0,-1 0 173 0,4-3-44 15</inkml:trace>
  <inkml:trace contextRef="#ctx0" brushRef="#br0" timeOffset="10104.7">12515 4157 1001 0,'-1'-8'0'0,"-2"1"0"0,1 4 0 0,-1 1 0 0,1 2 0 0,-2 0 169 0,-1 12-57 16,-1 7-42-16,1 8 490 0,-4 8-262 15,-1 5-130-15,-7 3 290 0,-1 11-201 0,0 3-115 16,-4 5-52-16,-2 4 8 16,0 1-30-16,-4 6 8 0,6-16-38 0,-1-1-243 0,6-8 122 0,1-5 60 0,2-6-257 15,4 1 168-15,6-18 70 0,4-7-761 0,0-4 391 16,0-7 148-16,2-2 113 0</inkml:trace>
  <inkml:trace contextRef="#ctx0" brushRef="#br0" timeOffset="10340.07">12409 4732 1035 0,'0'0'0'15,"2"2"0"-15,-1 1 0 0,1 1 0 0,0 1 0 0,-1 2 0 0,1 3 385 0,-1-2-175 0,1 2-76 0,4 0-54 0,0-1 125 16,0 0-84-16,4-3-42 0,2 0-117 0,2-3 47 15,2-3-10 1,0 0-50-16,2-3 44 0,-1-6 0 0,2-4 44 16,-2-4-150-16,-6 1 70 0,-5-1 41 0,-2 0-1 0,-4 0-19 0,0 1 0 0,-1 1-14 0,-14 4 260 15,-5 4-117-15,-5 3-52 16,-2 2-26-16,0 2 231 0,-2 0-94 0,7 8-71 16,5 2-212-16,3 3 77 0,3-2 38 0,9 2 1 15,1 2-281-15,1-2 155 0</inkml:trace>
  <inkml:trace contextRef="#ctx0" brushRef="#br0" timeOffset="23554.45">14996 4572 169 0,'-5'0'0'0,"0"0"0"0,1 0 0 0,-4 0 0 0,4 0 0 0,-1 0 0 0,0 0 168 0,0 0-66 0,2 0-32 0,-3 0 34 0,3 0-38 15,0 0 0-15,2 0-29 16,0 0 30-16,-2 0 0 0,2 0-21 0,-1 0 48 15,2 0-28-15,0 0 0 0,0 0-29 0,0 0 56 16,0 0-32-16,0 0 0 0,0 0-24 0,0 0 89 16,0 0-44-16,0 0 8 0,0 0-52 0,0 0 121 0,2 0-61 15,-1 0-30-15,2 0 123 0,-2 0-68 16,3 0-47-16,-1 0 50 0,0 0-45 0,6 0 10 16,-5-1-54-16,2 1 51 15,3-3-51-15,-1 3 1 0,1-1-1 0,4 0 42 16,1-2-1-16,3 1-31 0,2 1 16 0,1 0-1 15,2-1-24-15,4 0-1 0,2 2 24 0,7-3-14 16,-2 0-10-16,3 2 20 0,2-2-20 0,0 1 0 16,1 1 0-16,7 0-37 0,-12 1-9 0,1 0 46 15,-2 0 0-15,-1 0-39 0,-4 0 13 16,2 0 9-16,-8 0-105 0,-2 0 55 0,-5 1 16 16,-5 2 0-16,1 0-37 0,-2-1 33 0,-6 0-21 0,-1 1 14 15,1-3 18-15,-3 0 7 16,0 0-15-16,0 2 77 0,0-2-33 0,-6 0 1 0,3 0-31 15,1 0 44-15,-1 0 7 0,0 0-45 16,-1 0 18-16,3 0-88 0,-2 0 42 0,-1 0 0 16,0-2-534-16,1-1 261 0,1 1 123 0,-2 1-589 15,1-3 362-15,-1 2 182 16,0 1 81-16</inkml:trace>
  <inkml:trace contextRef="#ctx0" brushRef="#br0" timeOffset="23844.69">15548 4391 1243 0,'-10'0'0'0,"5"0"0"15,-4 0 0-15,5 0 0 0,-1 0 0 0,3 0 0 0,-4 0 0 0,4 0 533 0,1 0-248 0,1 0-124 0,0 0-62 0,0 0 143 0,0 0-93 16,5 0-60-16,4 5 123 0,3-1-88 15,2 3-43-15,3 0-1 0,2 3-5 0,0-2-10 16,3 1-27-16,-2 0-28 16,2 1 1-16,2 0 26 0,0 0 10 0,-3-1-63 15,0-1 27-15,1 2 0 0,-3-4 26 0,-1 5-1 0,0-4 11 0,-6 0-10 16,-3 0 68-16,-4 3-38 16,-3-2-52-16,-2 8-15 0,-11 4 0 0,-16 6 0 0,-9 4 0 0,-8 6 0 15,-5 5-132-15,-10 8 82 0,3 0 36 16</inkml:trace>
  <inkml:trace contextRef="#ctx0" brushRef="#br0" timeOffset="25926.52">14962 4618 792 0,'-7'0'0'0,"0"0"0"0,1-2 0 0,-1-1 0 0,2 3 0 0,2-2 0 0,0 1 0 0,1 1 122 16,1-2-43-16,-3 2 9 0,4 0-51 0,0-1 80 0,0 1-40 0,0-3 0 15,0 1-40-15,0 1 17 0,2-1-17 16,3 2 0-16,1-3 28 0,4-1 1 0,-1-1-30 0,5 2 61 16,0-2-34-16,0 1-1 0,2 1-25 0,1-2 6 15,-1 4-6-15,4-4 9 0,-3 4-9 0,0 0-25 16,2 1 25-16,1 0-1 16,-1 0-42-16,6 0 15 0,-2 0-10 0,3 0 38 15,-2 0-147-15,4 0 68 0,5 0 27 0,-3 0-164 16,-1 0 82-16,1 0 50 0,-1-2 6 15,1-5-128-15,1 0 58 0,-7 2 47 0,-3-2 1 0,-4 3-22 16,-1 1 18-16,-7-3 0 0,3 6 21 16,-8-2-22-16,-3-1 31 0,-1 2 0 0,0 1-27 0,0 0 0 15,-1 0 18-15,-7 0-138 16,2 0 73-16,-4 0 37 0</inkml:trace>
  <inkml:trace contextRef="#ctx0" brushRef="#br0" timeOffset="26314.49">15373 4322 991 0,'-5'0'0'0,"1"0"0"0,0 0 0 0,-2 0 0 0,3 0 0 0,-4 0 0 0,4 0 0 0,-1 0 171 0,1 0-67 0,0 0-33 0,0 0 87 15,1 0-52-15,2 0-38 0,0 0 96 16,0 0-63-16,0 1-32 0,2 1 0 0,7 4 113 15,3 0-76-15,3-1-35 0,5 2 1 0,-1 3 59 16,4-2-47-16,3 4 10 0,1-3-96 0,-1 6 0 16,2-4 40-16,0 4 0 0,0-1-199 15,4 2 109-15,-6-3 40 0,-2 3-114 0,1-3 80 0,-2-1 10 16,-2 2 30-16,0 0-522 16,-4-6 255-16,-4 0 83 0</inkml:trace>
  <inkml:trace contextRef="#ctx0" brushRef="#br0" timeOffset="35327.08">14912 4429 825 0,'0'0'0'0,"0"-4"0"0,0 0 0 0,-2 1 0 16,1 2 0-16,-1-2 0 0,2 2 0 0,-1 0 0 0,1 0 118 0,-2-2-45 0,2 2 35 0,0-1-35 15,0 2 0-15,0 0-35 0,0 0 36 16,0 0-10-16,0 3-26 0,0 7 0 0,0 2 29 15,0 3-1-15,0 3-18 0,0 2-10 0,0 4-15 16,0 0 15-16,0 2 0 0,0-1-42 0,0 3 52 16,2-4-10-16,-1 1-37 0,1-3 0 0,3-1 37 0,-2-1 10 15,2-5-69-15,-1-3 26 0,-1-3-15 16,0-1 38-16,0-4-59 0,2 0 31 0,-3-4-18 16,1 0 22-16,-2-7 8 0,2-6 3 0,0-4-3 15,-1-3-57-15,-1-1 24 16,-1-1 1-16,3-3-17 0,-3-1 0 0,0-1 36 0,0-1 6 15,0 5-93-15,0 2 41 0,0 0 13 0,0 1 0 16,0 7 58-16,0-4-3 0,0 9-45 16,0 4 139-16,0 1-61 0,0 3-31 0,-4 4 5 15,-1 10 61-15,1 7-37 0,1 2 0 0,0 1-26 16,-1 2-12-16,1-1 26 0,1 1-16 0,1-2-49 16,1-6 1-16,0 3 56 0,0-4-8 0,0-3-107 15,0 1 53-15,0-5 12 0,0-4-92 0,0 2 47 31,0-5 31-31,0-3-12 0,0 0-2 0,0 0 24 0,0-3 8 0,0-9-12 16,0 0 8-16,1-3-5 0,-1 2-1 0,0-1 22 16,0 1-18-16,0 1 0 0,0 3 0 0,0 0 69 15,0 3-36-15,0 0 13 0,0 1 3 0,0 1 6 16,0 2-41-16,0 1 11 0,0 1-104 0,0 0 46 16,0 0 1-16,0 9-294 0,0 0 161 15,0 3 66-15</inkml:trace>
  <inkml:trace contextRef="#ctx0" brushRef="#br0" timeOffset="36590.99">15939 4383 623 0,'1'-7'0'0,"-1"-2"0"0,0 3 0 0,0-1 0 0,2 2 0 0,-2 1 145 0,0-2-54 0,0 2-19 0,0 2 157 16,0-1-96-16,0 1-48 0,1 2-25 16,-1 0 85-16,2 0-45 0,-2 2-36 0,0 6 0 0,2 6 40 15,-2 0-33-15,0 4 9 0,0 3 65 0,0-1-59 16,0 5-25-16,0 0-1 15,0 3 1-15,0-2-24 0,0 4 8 0,0-5-76 16,0-1 33-16,-2-1 1 0,0 1 33 0,1-4-75 16,-1 1 47-16,1-3-9 0,-1-7 37 0,0-2-48 15,2-2-2-15,0-2 0 0,-3-2-23 0,2-3 23 16,1-1-4-16,-2-10-24 0,2-9 18 0,0 2-1 16,0-6 23-16,0-2-118 15,0-2 55-15,0-3 29 0,0 0-9 16,2-4-101-16,2 6 65 0,-2 0 30 0,1 4 3 0,2 1 80 15,-2 7-36-15,-1-4-25 0,3 9 115 0,-4 6-64 16,0 4-25-16,1 2 199 0,-1 0-100 0,-1 14-39 16,0 7-30-16,0 3 251 0,0 7-127 0,0-2-32 15,-1 4-42-15,-2-1 25 0,-2-3-38 0,2 0 0 16,2-2-27-16,-1-4-108 0,2 0 54 0,-2 2 36 16,2-7-128-16,-1-1 72 15,1-5 38-15,0-1-549 0,0-4 273 0,0 2 95 0,-2-7 84 0</inkml:trace>
  <inkml:trace contextRef="#ctx0" brushRef="#br0" timeOffset="38388.33">18917 4785 730 0,'-6'0'0'0,"-2"0"0"0,1 0 0 0,2 0 0 0,0 0 0 0,2 0 356 0,0 0-159 0,0 0-80 0,-2 0-31 16,1 0 142-16,3-3-96 0,-3-4-47 15,1-1-24-15,0-1 85 0,0-6-45 0,-1-2-37 16,1-3 25-16,-2-1-27 0,2-5 1 0,-3-5-26 16,1-7 68-16,3-2-39 0,0-3 0 0,2-10-7 15,0-1-23-15,0-13 10 0,0 4-9 0,2-2-58 16,5 2 29-16,4 5 0 0,-3 7 29 0,1-1 83 16,2 21-46-16,-3 5 0 15,1 7 45-15,0 3-41 0,3 9 0 0,-3-3-17 16,3 8-24-16,-2 2 0 0,1 0-1 0,3 5-30 15,0 4 31-15,1 2 8 0,-4 3-8 0,0 2-112 0,-2 2 56 16,-1 3 27-16,-5 3 1 0,0 1-155 16,-1 0 82-16,-2 2 20 0,0-4-84 0,-6 3 50 15,-4-1 37-15,-2 2-9 0,1-6-9 0,-2-3 12 16,-2 0 25-16,-1-3 37 16,-1-3 0-16,-3 1-55 0,3-9 13 0,-3-1 49 0,0-3 0 0,2 0-33 15,-2-3-8-15,1-6-35 16,4-3 3-16,4-1 47 0,-1-2-184 0,8 4 82 15,1-4 41-15,3 3-412 0,0 0 225 0,3 4 108 16,11 2 53-16,2 2-209 0,4 3 132 0,2 0 56 0</inkml:trace>
  <inkml:trace contextRef="#ctx0" brushRef="#br0" timeOffset="38672.1">19215 4199 2272 0,'-8'-2'0'0,"3"-3"0"0,-2 2 0 0,4 2 0 0,1 0 0 0,2 1 0 0,0 0 0 0,0 0 378 0,2 0-161 0,8 0 229 16,3 0-205-16,1 0-101 0,3-2-52 0,-3 0-11 15,6 1-30-15,-3 1-22 0,-1-2-25 0,3 2-36 16,-5 0 11-16,3 0 32 0,-3 0 9 0,0 0-506 16,-3 0 264-16,1 0 132 0,-3 0-837 0,0 5 447 31,0 2 214-31</inkml:trace>
  <inkml:trace contextRef="#ctx0" brushRef="#br0" timeOffset="38834.67">19221 4408 1114 0,'-17'6'0'0,"0"1"0"0,3 2 0 0,2-4 0 0,2 2 814 0,5-4-393 16,5 1-192-1,0-3-96-15,0-1 488 0,11 2-292 0,8-2-137 16,3 0-114-16,4 0-78 0,4 0 0 0,0-3 0 0,1-3 0 16,3 4 0-16,-6-3 0 0,-1 3-595 15,1 0 204-15,-4 0 215 0,0 1 106 0</inkml:trace>
  <inkml:trace contextRef="#ctx0" brushRef="#br0" timeOffset="40972.28">19971 3999 859 0,'-2'-8'0'0,"0"2"0"0,1 0 0 0,-1 1 0 0,2 2 0 0,-1-1 227 0,-2 0-87 0,3 2-56 0,-2 0-24 0,2 1 113 16,-1 1-68-16,-1 0-35 0,1 0 9 0,-2 6-9 16,-1 6-33-16,-3 3-1 15,0 4 44-15,-4 3-43 0,-3 5 8 0,-4 2-49 16,-1 1 40-16,-3 6 0 0,-3-2 1 0,-4 4 99 15,1-4-54-15,0-1-23 16,-2-1 1-16,2-4 155 0,3-4-89 0,-2 2-36 0,9-12 77 0,1-4-65 16,9-5-33-16,3-2 0 0,4-3 146 0,1 0-81 15,0 0-53-15,3 0-40 16,12 0-5 0,4 0 0-16,6-1-30 0,5-1-6 0,-1 0 0 0,2 1 0 0,0 1 0 0,4 0 0 0,-2 0 0 15,3 0 0-15,-4 0 0 0,-4 0 0 16,0 1 0-16,-1 4 0 0,-2-2-183 0,1 2 46 15,-10-2 67-15,-1 0-50 0,-5-2 49 0,-3 1 7 16,-2-2 0-16,-2 0 119 0,-3 0-39 0,0 0-14 16,0-2-37-16,-3-6 295 0,-6-5-137 0,1-4-55 15,0-2 46-15,-2-4-39 0,0-5-44 0,0-3-31 16,1-1 0-16,-3-6 0 0,1 2 0 0,0 2 0 16,1-3 0-16,3 3 0 15,-4 5 0-15,3-7 0 0,2 14 0 0,0 2 0 16,4 1 0-16,0 6 0 0,2 4 0 0,0-2 0 15,0 7 0-15,0 2 0 0,4 1 0 0,7 1 0 16,1 0 0-16,0 0 0 0,4 3 0 0,0 1 0 16,0 3 0-16,2-2 0 15,2 3 0-15,-3-5 0 0,4 5 0 0,-1-3-1 16,0-1-50-16,2 0-56 0,3 0 37 0,-2 0 8 0,-2-1 36 0,2 1-12 16,-2 2 6-16,1 1-7 0,0 0 66 15,-6 3-23-15,-4 1 0 0,0 2 37 16,-5 4-32-16,-4 0 8 15,0 4-45-15,-3 0 263 0,0 3-119 16,-9 0-115-16,-7 2-1 0,-1-2 0 0,-5 4 0 0,0-5 0 0,2-3 0 0,-3-2 0 16,-1-2 0-16,1-3 0 15,-3 2 0-15,8-5 0 0,-2-5 0 0,1 0 0 16,1-2 0-16,5-1 0 0,-4-2 0 0,8 0 0 0,3 0 0 16,1-3-67-16,5-6 18 0,0-1-637 0,0-1 315 15,7-3 173-15,8 0-580 0,5 0 371 16,-1-1 186-16</inkml:trace>
  <inkml:trace contextRef="#ctx0" brushRef="#br0" timeOffset="41188.69">20600 3993 2240 0,'0'-12'0'0,"-2"-2"0"0,-4 5 0 0,2 3 0 0,-3-3 0 0,-1 4 0 0,-2 4 441 0,-3-2-194 15,1 3-110-15,-4 0 387 0,-2 3-245 0,2 12-216 16,-3 0-63-16,2 7 0 0,2 2 0 0,4 1 0 15,3 3 0-15,2 1 0 0,6 1 0 0,0 4 0 16,0-6 0-16,8 0 0 0,10-4 0 0,3 1 0 16,6-3 0-16,6 0 0 0,0-8 0 0,1-5-201 15,2-2-99-15,1-3 141 16,-1-4 20-16,3 0-239 0,-9 0 175 0,1 0 84 0,-4-9-675 0</inkml:trace>
  <inkml:trace contextRef="#ctx0" brushRef="#br0" timeOffset="46128.91">14786 4906 730 0,'-5'-8'0'16,"-2"-2"0"-16,3 2 0 0,-1 0 0 0,1 3 0 0,2 2 0 0,-1-1 302 0,1 0-123 0,2 3-76 0,0-1-34 16,0 2 94-16,0 0-64 0,0 0-31 0,4 8 9 15,3 5 100-15,-1 5-70 0,2 3-35 0,-1 6 38 16,-3 4-37-16,3 6 9 0,-3-1-148 0,0 4 51 16,-2 0 25-16,1-2 1 0,-1 3-227 15,0 4 136-15,-1-7 53 0,-1-2 29 16,0-3-380-16,0-5 162 0,0-4 103 0,0-5 1 0,0-7-112 15,-1-12 94-15,-4 0 47 16,2-7-213-16,1-15 129 0</inkml:trace>
  <inkml:trace contextRef="#ctx0" brushRef="#br0" timeOffset="46323.39">14754 4967 932 0,'-4'-20'0'0,"-1"-2"0"0,3 10 0 0,2 3 0 15,0 1 0-15,0 3 0 0,2-2 236 0,7 7-104 0,4 0 159 0,2 0-127 0,4 0-63 16,-2 0-33-16,3 2 24 0,-4 7-33 15,1 0 1-15,-2 5-24 0,-1-2-98 0,-5 5 48 0,-1 2 35 16,-4-1-66-16,-4 1 41 0,0 0-1 16,0 3 42-16,-11-3-38 0,1 3 22 15,-4-5 10-15,-1-2-103 0,0-3 42 0,-1 0 1 16,0-3 5-16,-1 3-212 0,4-8 114 0,0-3 49 16,3 2 31-16,4-3-428 0,2 0 218 0</inkml:trace>
  <inkml:trace contextRef="#ctx0" brushRef="#br0" timeOffset="46553.78">14983 5238 1524 0,'0'16'0'0,"0"3"0"0,0-3 0 0,0 1 0 16,0-1 0-16,0-2 0 0,0-1 0 0,0 1 178 0,3-4-75 0,5-4 99 0,3 0-82 16,3-3-43-1,-1-3 1-15,5 0-107 0,-2 0 28 0,1-3 0 0,-3-9 37 16,2-5-178-16,-4 1 89 0,1-4 53 0,-9 0-128 0,-2 3 82 15,-2-4 40-15,0 6-36 0,-2-3 20 0,-10 5-17 16,-4 0-1-16,-1 6 73 0,-2 3-24 16,-2 1-15-16,-1 1-17 0,3 2 45 15,1 0-1-15,2 0-14 0,2 7-13 0,4 2-288 16,0 1 135-16,8 1 78 0</inkml:trace>
  <inkml:trace contextRef="#ctx0" brushRef="#br0" timeOffset="47019.56">16044 4802 1087 0,'-2'-3'0'0,"-3"-1"0"0,2 4 0 0,0-3 0 0,1 3 0 0,2 0 350 15,-2 3-156-15,2 8-79 0,0 7-38 0,0 3 103 16,0 5-76-16,4 4-33 0,0 2 59 0,1 6-46 16,1-1-1-16,-1 7-36 0,-1-4-151 0,1 1 70 15,-2-1 36-15,1-2-281 0,-2-1 158 0,-1 3 89 16,-1-12 30-16,0-2-334 15,0-2 135-15,0-9 97 0,-3-1-22 0,-2-2-183 0,0-12 141 16,-1 0 65-16,1-9 32 0,-1-11-80 16,0-3 57-16,-1-7 19 0</inkml:trace>
  <inkml:trace contextRef="#ctx0" brushRef="#br0" timeOffset="47194.2">16007 4928 781 0,'11'-27'0'0,"-3"-4"0"0,-2 9 0 0,1 4 0 0,3 3 0 0,1 2 0 0,4 3 89 0,3 2-17 0,-3 5 199 16,4 2-118-16,-2 1-59 0,1 0-29 0,-1 5 67 15,1 7-39-15,-7 2-33 16,-3 1 0-16,-3 6 19 0,-5-1 1 0,0 1-43 16,0 4 10-16,-3-2 33 0,-10-5-43 0,-1 3 0 15,-3-5 27-15,-2 1 1 0,2 0-19 0,-2-8-46 16,1-2-1-16,2-2 38 0,1-1 0 0,0-4-410 16,2 0 204-16,3 0 75 0</inkml:trace>
  <inkml:trace contextRef="#ctx0" brushRef="#br0" timeOffset="57729.8">24684 3878 1072 0,'-1'-15'0'0,"-5"2"0"0,3 1 0 0,1 1 0 0,-2-3 0 0,1 1 0 0,-1-2 168 0,0-3-55 16,2 3-43-16,0-2 1 0,0 0 39 16,1-1-36-16,-2-2-1 0,0-4-26 0,1 3-99 0,-4 2 44 15,3-2 1-15,-3-1-100 0,-2 2 72 16,1-2 44-16,-1 8-68 16,-2 2 41-16,0 0 0 0,1 4 0 0,-2 4 112 0,0 0-53 15,0 4-2-15,1 0-58 0,-1 7 122 0,0 7-45 0,1 4-24 16,-1 6 5-16,5 4 220 0,-1 4-95 0,3 6-64 15,1 3 87-15,3 3-75 0,0 4-28 0,0-2 18 16,2 0-32-16,3 1 0 0,2 2-33 16,4 1-60-16,-2 7 39 0,-1-10-9 15,1 0 31-15,-2 0-73 0,-2-4 36 0,-2-4 1 0,-2 7 45 0,-1-14-222 16,0-2 72 15,-1-3 61-15,-7-2-251-16,-3 1 137 0,-1-12 41 0,0-2-263 0,-1-6 171 0,-3-6 84 0,2 0 43 0,-2 0-410 0,3-15 231 0</inkml:trace>
  <inkml:trace contextRef="#ctx0" brushRef="#br0" timeOffset="57878.4">24195 4068 1806 0,'-8'-4'0'0,"2"-1"0"0,0 0 0 0,6 3 0 0,0-3 0 0,0 3 0 0,10 0 0 0,11 0 437 15,6-4-201-15,5 1-98 0,5-1 299 0,4-1-190 16,-5 3-109-16,3-3-321 0,1 3 110 0,-1 1 56 15,-1 0 27-15,5 0-679 16,-10 3 349-16,-2-2 179 0,-3 2 89 0</inkml:trace>
  <inkml:trace contextRef="#ctx0" brushRef="#br0" timeOffset="58059.91">24775 3842 1667 0,'-13'4'0'0,"1"1"0"0,2 2 0 0,-1 2 0 0,1 4 0 0,-3 6 0 0,4 0 195 0,3 4-79 0,1 0 453 16,3 4-265-16,2 0-133 0,0 2-58 0,0-2-102 31,7-6 26-31,6 2 1 0,-1-2 0 0,4-3-572 0,2 0 295 0,-1-6 134 16,-1-4 71-16,0-5-685 0,0-3 372 0,-1 0 28 0</inkml:trace>
  <inkml:trace contextRef="#ctx0" brushRef="#br0" timeOffset="58271.35">24862 3972 1633 0,'-2'-11'0'0,"1"-4"0"0,-1 6 0 16,2 0 0-16,0 1 0 0,0 4 0 0,2-2 0 0,6 1 0 0,5 4 237 0,2 1-100 0,1 0 38 0,2 0-68 0,-1 5-35 15,2 3 9-15,-2 3 19 0,1 2-31 16,-5-1 1-16,-2 6-33 0,-2-1-71 16,-2 1 45-16,-5 1-9 0,-2-1-45 0,0 1 40 15,-6-2 1-15,-9-1 39 0,1 3-86 0,-5-3 29 16,0-6 27-16,-5 0-140 0,2-1 73 0,-3-5 7 15,-4 4 30-15,8-8-349 16,0 0 174-16,2 0 62 0,6 0 52 0,-1 0-345 16,9-8 200-16,5-6 96 0</inkml:trace>
  <inkml:trace contextRef="#ctx0" brushRef="#br0" timeOffset="58709.21">25139 3856 2372 0,'3'-10'0'0,"-1"5"0"0,0 1 0 0,-1-2 0 0,-1 5 0 0,0 1 0 0,-3 0 0 0,-7 0 0 0,-1 12 281 0,-2 4-112 0,-1 4-71 0,1 1 112 16,1 4-87-16,1 3-42 15,1-1 0-15,2 4 46 16,4 0-49-16,4-4-1 0,0 0-39 0,0 1-186 0,2-2 93 0,12 0 56 16,1-9-421-16,2 0 228 0,2-5 115 0,3-5-531 15,-3-4 254-15,4-1 149 16,-3-2 88-16,-1-3-219 0,-1-14 148 0,1 1 76 0,-3-3 37 0,1-2-55 15,-7 1 51-15,-1 4 0 0,-2 1 132 0,-4 4-46 16,-2 1 1-16,0 4-55 0,-1 3 432 0,0 3-212 16,-3 0-105-16,-8 5 476 0,2 9-231 15,1 0-147-15,-2 2-5 0,4 1 171 0,3 1-148 16,2 0-73-16,1-1-29 0,0-3-2 16,0 0-1-16,1-1-43 0,8-3-110 15,2-3 56-15,1 0 36 0,3-4-9 0,-1-3-199 0,0 0 114 16,-1-3 56-16,1-7-170 0,-1-1 80 0,-4-4 61 15,0 0-31-15,-3-2 8 0,-5 3 0 16,1-4 0-16,-2 0-11 0,0 1 219 0,-5 4-90 16,-7-4-40-16,1 5 136 0,-6 0-82 0,1 0-26 0,-2 5-23 31,2 2 291-31,-2 1-143 0,2 3-36 0,3 0-128 0,2-2 57 16,2 3-15-16,3 0 0 0,6 0-663 0,0 0 318 0,0 0 162 15,6 0 67-15</inkml:trace>
  <inkml:trace contextRef="#ctx0" brushRef="#br0" timeOffset="58891.72">25481 3928 1642 0,'-5'0'0'0,"-2"0"0"16,2-2 0-16,2 1 0 0,3 0 0 0,0-2 390 0,0 2-176 0,12-1-89 0,6 1 185 0,3-3-126 0,3 1-79 0,5-1-34 0,-1 2-274 0,3-3 120 0,2 1 69 0,-5 1 21 0,-3 0-554 15,2 3 289-15,-3-2 145 0,-5 2-579 16,1 0 318-16,-12 0 173 16,0 0-83-16</inkml:trace>
  <inkml:trace contextRef="#ctx0" brushRef="#br0" timeOffset="59059.27">25652 3765 547 0,'-5'-3'0'0,"-3"0"0"0,1 0 0 0,2 1 0 0,2 2 530 0,-2 0-247 16,1 0-122-16,2 5 232 0,0 10-183 0,2 4-86 15,0 2-44-15,0 6 332 0,0 1-187 0,0 5-85 32,0-1-56-32,0 1-73 0,0 2 0 0,0 1 26 0,0 0-418 0,0 2 218 15,0-10 95-15,0 0 53 0,0-4-565 0,0-1 275 0,0-7 162 0,0-1-321 16,0-11 219-16,0-4 103 0</inkml:trace>
  <inkml:trace contextRef="#ctx0" brushRef="#br0" timeOffset="59579.89">25948 3845 2149 0,'6'0'0'0,"-2"0"0"0,5 0 0 0,-3 0 0 0,-3 0 0 0,-2 0 0 0,-1 1 0 0,0 9 0 0,0 1 0 0,-9 2 267 0,-1 2-115 0,-2 2 24 16,-2 1-69-16,0 0-35 0,-4 1 9 0,2 2-138 0,0-3 47 15,-5 0 24-15,2-1-1 0,2-3-28 16,-5 2 35-16,5-4-10 0,0-3 27 0,3-1-39 15,1-1 39-15,4-2 0 0,-1-3 133 0,6-2-72 16,0 0-38-16,4 0 44 0,0 0-33 0,2 0-1 16,8 0-23-16,7 0 35 0,4 0-45 15,5 0 0-15,0 0 0 0,4 0-39 16,1 0 9-16,1 0 18 0,-2 0-25 0,1-2-98 16,0-5 42-16,-4-3 47 0,7 3-276 0,-12-2 144 15,-3 4 40-15,-2-4 47 0,-6 3-224 0,-4-1 121 16,0-2 50-16,-7 2 33 0,0 1 1 0,-2-4 36 0,-14 0 0 15,1 0 44-15,-5-2-9 0,-4-2-27 0,2 1-9 16,-4 0 29-16,0 0 0 0,3 2-28 0,1-3 152 16,6 6-69-1,2-1-18-15,4 2-26 0,4-1 282 0,2 0-138 16,4 4-43-16,4 1 29 0,12 0-39 0,7 2-31 0,5 1-1 16,3 0-10-16,1 0-14 0,1 4-1 0,1 8 1 15,-2-1-26-15,-2 3 26 0,4 4 9 16,-12-1-42-16,-2 1 0 0,-6 5 33 15,-1-3-49-15,-9 4 15 0,-1 3 7 0,-3-6 1 16,-3 2-12-16,-14-1-5 0,-3-5 28 16,-3 1-13-16,-4 0-9 0,1-9 15 0,-3-2 3 15,3-2-5-15,1-4-86 0,-1-1 40 0,1 0 2 16,9 0-484-16,5-5 248 16,4-10 101-16,7-2 69 0,0-4-554 0,9-3 297 0,11-3 164 0,5 2-382 0,-1-4 267 15</inkml:trace>
  <inkml:trace contextRef="#ctx0" brushRef="#br0" timeOffset="59747.44">26314 3850 979 0,'19'-12'0'0,"-1"2"0"0,-7 4 0 16,-3 4 0-16,-3-1 0 0,-4 3 0 0,-1 0 282 0,0 5-114 0,-5 7-70 0,-8 4 519 15,-3 1-290-15,2 3-145 0,-2-1-73 0,1 6 442 16,2-3-263-16,4-3-125 0,0 2-63 0,6 2-33 16,1-4-67-16,2 5 0 0,0-7 0 0,10-1 0 0,7-1 0 15,6-1-262-15,3-1 152 0,0-8 69 16,6-4 39-16,-1-1-693 0,-1 0 349 0,-3-1 66 0,2-4 114 15,-8-6-554-15,-3 0 341 0</inkml:trace>
  <inkml:trace contextRef="#ctx0" brushRef="#br0" timeOffset="66686.39">26738 4123 1009 0,'3'-6'0'0,"-2"3"0"0,2-2 0 0,-2 2 0 0,3 0 0 0,0 0 115 0,-1 3-39 16,1-2 9-16,-2-1 270 0,0 3-159 0,1 0-79 15,1 0-40-15,-2 0 62 0,1 0-42 0,-2 3-34 16,-1 2 0-16,0 4-41 0,0 2 15 0,0 0 1 16,-8 4-94-16,-1-1 42 0,-2 3 25 0,-1 0-303 15,-2-3 165-15,0 3 73 16,0-3 1-16,1 0-210 0,1-3 86 0,1 0 79 0,2-5-17 0</inkml:trace>
  <inkml:trace contextRef="#ctx0" brushRef="#br0" timeOffset="66918.78">26933 3889 1183 0,'-10'-2'0'0,"3"-3"0"0,0 1 0 0,3 1 0 0,0 3 496 0,4-3-229 0,0 3-115 16,0 0-58-16,0 0 124 0,7 3-82 15,6 6-54-15,2-1 108 0,4 4-77 0,1-3-38 0,2 4 10 0,-2-1-181 0,3 2 66 16,-4-3 34-16,1 2-365 0,-1-1 198 0,0-1 110 16,-5 0 41-16,1-1-538 0,-3 2 233 15,-2-3 150-15,-1-3 17 0,-1 4-148 0,-3-8 135 0</inkml:trace>
  <inkml:trace contextRef="#ctx0" brushRef="#br0" timeOffset="67135.2">27293 3739 1782 0,'0'-4'0'0,"0"3"0"0,0-2 0 0,0-1 0 0,0 2 0 0,0 1 0 0,-4 1 0 0,3 0 0 0,-3 0 0 0,1 14 262 0,-1 2-103 0,-4 9-65 0,-1 5 197 16,-2 6-126-16,-3 6-64 0,0 6-32 0,-6 10-20 16,0-1-12-16,-1 2 0 15,-1 3 0-15,-4-2-54 0,2-2 28 0,-1 0 8 16,5-14-216-16,0-8 118 0,6-7 57 15,1-7-350-15,6-5 153 0,-1-3 52 16,5-10 78-16,3-4-392 0,0 0 222 0,0 0 110 0,3-6 57 0</inkml:trace>
  <inkml:trace contextRef="#ctx0" brushRef="#br0" timeOffset="67428.42">27321 4230 1646 0,'0'1'0'0,"0"1"0"0,0-1 0 0,0 3 0 0,-1-1 0 0,0 3 0 0,-1 2 0 0,1 0 282 0,1 1-127 31,0 1-59-31,0 0 112 0,0 2-85 0,0-3-43 0,3 1 9 0,5-2-114 0,2-1 31 0,0-3 0 16,0 0-101-16,5-4 66 16,-2 0 43-16,-3 0-10 15,3-1-92-15,-3-6 62 0,0-6 32 0,-4 2-60 0,1-2 42 0,-6 1-42 0,-1-2 28 0,0 3 49 16,0 0 0-16,-7 0-51 15,-3 2 15-15,-2 4 69 16,-1 0-30-16,1 3 11 0,-1-1-38 0,0 3 29 0,3 0-25 16,1 0 49-16,3 6-870 0,2 3 389 31</inkml:trace>
  <inkml:trace contextRef="#ctx0" brushRef="#br0" timeOffset="69243.44">27637 3792 0 0,'0'0'0'16,"0"0"0"-16,0 0 0 0,0 0 0 0,3 0 0 0,-2 0 0 0,1 0 0 0,-1 0 0 0,-1 0 0 0,1 0 0 0,-1 0 0 16,2 0 0-16,-2 0 0 15,1 0 0-15,-1 0 0 0,0 0 0 16,2 0 0-16,-2 0 0 0,0 0 0 0,2 0 0 0,-2-1 0 15,2-2 0-15,-2 3 0 0,2 0 0 0,-2-1 0 16,1 1 0-16,-1-2 0 0,2 2 0 0,-2-2 0 16,0 2 0-16,1 0 0 0,-1 0 0 15,2-3 0-15,-2 2 47 0,0 1 0 16,0-3-44-16,0 2 0 0,0 1 108 0,0-1-48 16,0-2-22-16,1 3 0 0,-1-3 107 0,0 2-62 0,0-1-19 15,0 0 8-15,0 1 81 0,1-2-59 16,-1 3-29-16,2 0 93 0,-1-3-62 0,4 3-20 15,0 0 129-15,1 0-85 0,1 0-42 0,1 7-1 16,1 4 14-16,4 3-18 0,-1 3-10 0,-2 5-27 16,0 5 31-16,-3 5 1 0,3 6-23 0,-8 2-10 15,-1 5-65-15,-1 1 32 0,-1-1 0 0,-11 1-66 16,2 0 60-16,-3-8 14 0,-1-8-83 0,-1-3 38 16,1-6 27-16,1-4 1 15,-1 0-47-15,5-13 10 0,0-4 0 0,5 0 7 16,0 0-160-16,0-4 91 0,2-7 25 0,2-6 18 15,2-4-392-15,6-2 207 0</inkml:trace>
  <inkml:trace contextRef="#ctx0" brushRef="#br0" timeOffset="69425.47">27911 3928 1391 0,'-1'0'0'0,"1"0"0"0,-2 0 0 0,2-2 0 0,0 1 0 0,0 1 0 0,0 0 550 0,0 0-261 0,7 0-125 0,5 0-63 16,2 0 88-16,3 0-75 0,0 0-29 0,2 0-9 0,0 3 13 0,4-1-25 16,-4-2-10-16,2 1-363 0,2 2 183 0,-5-3 77 15,2 0-662-15,-3 1 367 0,2 1 184 0,-2-1 22 16</inkml:trace>
  <inkml:trace contextRef="#ctx0" brushRef="#br0" timeOffset="69706.38">28650 3575 1213 0,'-3'-22'-1'0,"-2"3"1"0,-1-2 0 0,0 1 0 0,-2 4 0 0,-6-2 0 0,6 9 250 0,-6 1-106 0,2 4 302 16,-1 2-205-16,-2 2-101 0,3 0-41 15,0 6 122-15,0 14-91 0,5 2-46 0,2 7 0 16,1 6 51-16,1 5-39 0,3 2-34 0,0 5 21 15,3 0-45-15,5 3 0 0,0 0 0 0,2 10-47 16,-3-7 19-16,2 3 0 16,-1 3-205-16,-3 1 117 0,0-4 58 0,-1 10 38 15,-3-18-430-15,-1-2 181 0,0-3 112 0,-1-7 12 0,-11-2-284 0,4 0 167 16,-3-17 98-16,0-6 44 16,2-7-282-16,0-4 162 0,-1-4 81 0,4-13-130 15,-2-8 111-15</inkml:trace>
  <inkml:trace contextRef="#ctx0" brushRef="#br0" timeOffset="69851.83">28357 3838 1434 0,'-1'-16'0'0,"-2"5"0"0,3 2 0 0,0-1 0 0,1 3 0 0,11-2 0 0,4 7 0 0,4-1 436 0,4 0-199 0,1 3-99 0,6 0-51 0,3 0-42 0,-2 0-7 15,2 6 0-15,-1 3-528 0,-1 1 264 0,0 2 130 16,4 0 76-16,-10-5-721 0</inkml:trace>
  <inkml:trace contextRef="#ctx0" brushRef="#br0" timeOffset="70001.94">28886 3750 1498 0,'-15'0'0'0,"-4"0"0"0,4 4 0 0,2-2 0 0,-2 4 0 0,1 3 0 0,0 3 187 0,1 2-66 15,1 3-46-15,7 3 422 0,2 2-230 0,3 2-115 0,0 2-57 16,0 3-132-16,5-5 32 0,7-1 0 0,1-1-507 15,4-2 275-15,0-3 137 0,1-1 78 0,0-8-724 16</inkml:trace>
  <inkml:trace contextRef="#ctx0" brushRef="#br0" timeOffset="70205.39">28986 3856 1160 0,'0'-5'0'0,"0"0"0"0,0 4 0 0,0-3 0 16,0 1 0-16,0 2 220 0,2-2-96 0,4 3-43 0,0 0 80 0,2 0-62 15,0 8-30-15,0 2 9 0,-3 1 38 0,2 1-39 16,-4 2 0-16,-1 6-65 0,-2-3 26 0,0 3 9 16,-5-2-10-16,-7 3-52 0,-4 0 26 15,-2-3 0-15,-2 0-133 0,-2-1 89 0,1-2 30 16,-2-5 5-16,1-2-393 0,5-2 177 0,0-6 103 0,1 0 17 16,8 0-173-16,3-10 109 15,5-10 60-15</inkml:trace>
  <inkml:trace contextRef="#ctx0" brushRef="#br0" timeOffset="70609.32">29109 3788 1349 0,'5'-1'0'0,"0"-1"0"0,-1 0 0 0,-3 2 0 0,2 0 0 0,-3 0 0 0,0 2 0 0,0 8 228 0,-7 1-85 0,-2 4-59 16,-1 1 353-16,0 1-200 0,0 4-101 0,2-1-8 0,0 1-50 16,6-2-1-16,1-1-40 15,1-1-284-15,0-2 143 0,7 2 79 0,5-6 27 16,5-6-386-16,2-3 211 0,3-2 105 0,0 0-180 15,0 0 129 1,1-7-39-16,-4-2 66 0,-6-2-56 0,0 3 55 0,-5 0 28 31,1 2 228-31,-5-1-96 0,-3 6-62 0,-1-1-16 0,0 2 352 0,-6 0-182 16,-5 3-55-16,0 7-59 0,1 1 190 0,1 3-48 0,-1 0-82 0,5 3 102 16,2-2-75-16,1-1-53 0,2 1 1 15,0-5-109-15,0 1 33 0,6 0 0 0,7-3-114 16,-3-5 70-16,6-2 38 0,0-1 0 0,2 0-133 0,-2-2 79 15,3-8 9-15,-6-4 27 16,2 1-89-16,-4 0 49 0,-3-1-1 0,-2 0 23 0,0-1-13 0,-5 1 24 16,-1 1-18-16,0 2 85 0,-7 0-30 15,-2 1-1-15,-5 3-75 0,-3 2 46 0,1 1 12 0,0 2-9 16,0 1-206-16,3 1 97 31,-3 0 40-31,7 0 31 0,0 0-372 0,5 1 195 31,1 5 97-31</inkml:trace>
  <inkml:trace contextRef="#ctx0" brushRef="#br0" timeOffset="70737.97">29524 4023 1081 0,'9'1'0'0,"-3"2"0"0,0 0 0 0,1 0 0 0,-3 2 0 0,-2 0 272 0,0-1-117 0,-2 4-59 16,0 1 207-16,-7 1-133 0,-4 0-57 0,1 1 155 16,-4 1-116-16,-1-1-57 0,-1 1-29 15,5 0-249-15,-1-3 119 0,2 0 46 0,2-2 27 16,2-3-610-16,1 0 319 0,1-4 159 15,1 0-646-15</inkml:trace>
  <inkml:trace contextRef="#ctx0" brushRef="#br0" timeOffset="70886.09">29627 3822 1142 0,'0'0'0'0,"0"0"0"0,0 0 0 0,-3 0 0 0,3 0 0 15,0 0 430-15,0 0-196 0,0 0-90 0,0 0 55 0,0 2-82 16,0 4-39-16,6-2 0 15,0 3-162-15,2 2 70 0,1-1 21 0,0 1 0 16,1-1-479-16,0 3 248 0,2-2 128 0,0 0-557 0,-4-4 307 0</inkml:trace>
  <inkml:trace contextRef="#ctx0" brushRef="#br0" timeOffset="71052.66">29873 3763 1145 0,'5'-9'0'0,"-2"0"0"0,-2 2 0 0,1-1 0 0,1 2 0 0,-3 5 0 0,0-1 0 0,0 2 0 0,0 3 385 15,-9 12-164-15,-2 5-97 0,-4 8 215 0,-1 5-150 16,0 1-77-16,-3 5-37 0,-4 5 26 0,3-4-37 16,-2 3 1-16,0 2-28 0,-1 3-147 0,-1-1 74 15,-1 6 45-15,10-11-462 0,-1-7 245 0,6-3 122 16,6-9 62-16,4-9-779 0</inkml:trace>
  <inkml:trace contextRef="#ctx0" brushRef="#br0" timeOffset="71320.05">29906 4098 1178 0,'2'0'0'0,"1"0"0"15,1 0 0-15,-1 2 0 0,-2 1 0 0,1 0 0 0,0 4 0 0,-1-2 469 0,-1 2-221 16,1 0-105-16,-1 1-53 0,1 0 15 0,3 0-25 0,1-4-9 0,0 2-83 16,0-1 24-16,5-5 1 0,-1 0 24 0,1 0-170 15,2 0 80-15,-2 0 45 16,-1 0-72-16,1-8 59 0,-4 1 29 0,-1 0 3 0,-1-2 70 0,-2 3-55 15,-2-1-16 1,0 1-56-16,-3-1 135 0,-7 2-41 0,-3 2-15 0,1 0-13 16,0 0-8-16,-3 3 29 0,3-2-24 0,0-1-252 15,4 3 128-15,-1-3 61 16,6 2-395-16,-1-2 200 0,3-2 110 0,1-2 15 0,0 2-350 0,1-7 214 0,6 0 108 0,9-5 53 16</inkml:trace>
  <inkml:trace contextRef="#ctx0" brushRef="#br0" timeOffset="71488.59">30161 3831 597 0,'8'-3'0'0,"-3"-1"0"0,4 1 0 0,0 2 0 0,2-2 0 0,-1 3 574 0,3 0-269 16,-1 0-133-16,5 0 516 0,0 5-325 0,5 7-154 0,1 0-91 0,-4 8 154 15,2 3-117-15,-2 1-60 0,-3 6-30 16,1 4 134-16,-8 2-87 0,-7 1-105 16,-2 4-41-16,-5 0 1 0,-18 2 34 0,-4 5 9 15,-8-8-367-15,-6-4 197 0,-4 0 96 0,-5-1 50 16,-11 0-772-16,3-10 383 15,-2-2 155-15,-11-8-661 0</inkml:trace>
  <inkml:trace contextRef="#ctx0" brushRef="#br0" timeOffset="72733.97">24616 4500 374 0,'0'-8'0'0,"0"2"0"0,0 0 0 0,0 1 0 0,0-2 224 0,0 2-99 0,0 1-44 16,2-1 0-16,-1 3 188 16,5 0-117-16,-1-2-48 0,1 3-39 0,0 1 98 15,2 0-63-15,-1 0-32 0,6 0 219 0,0 0-117 16,1 1-71-16,3 6 159 15,3-1-110-15,6 1-56 32,3-2-28-17,6 1 138 1,3 0-87-16,2-3-39 0,7 3-1 0,3-3-30 0,0-1-8 0,9 2 8 0,-6-2-8 0,0-1-38 0,1-1 1 0,1 3 36 0,3-3-9 0,5 0 19 0,-10 0-10 0,0 0-28 0,-1 0 28 0,-2 2 1 16,4 0-1-16,6-1-8 0,-9-1 4 0,0 1-16 15,1-1 13-15,5 0-20 0,-1 0-9 0,7 0 0 0,-12 3 0 16,-1-3 0-16,0 0 0 0,2 2 0 15,-1-2 0-15,6 0 0 16,-13 2 0-16,3 2 0 0,0-4 0 0,0 1 0 0,0 1 0 0,4-2 0 16,-6 2 0-16,-3-2 0 0,1 0 0 0,-2 0 0 0,4 0 0 31,6 0 0-31,-11-2 0 0,5 0 0 0,-2 1 0 0,1-3 0 0,0 2 0 16,6 2 0-16,-12-2 0 0,1 2 0 0,2 0 0 15,-2 0 0-15,6 0 0 0,-6 0 0 0,-3 2 0 16,1 4 0-16,2-3 0 0,1 1 0 0,4 3 0 15,-9-4 0-15,2 1 0 0,-1 0 0 0,1-1 0 16,2 2 0-16,6-2 0 16,-6 0 0-16,-1 0 0 0,4-2 0 0,-1 3 0 15,5-3 0-15,3-1 0 0,-6 3 0 0,1-3 0 16,-2 0 0-16,0 0 0 0,-3 0 0 0,12 0 0 16,-12 0 0-16,-1 0 0 0,2 0 0 0,-1 0 0 15,2 0 0-15,7 0 0 0,-11 0 0 0,2 0 0 16,3 0 0-16,-3 0 0 0,0 0 0 31,7 0 0-31,-9 0 0 16,0 0 0-16,-1 0 0 0,-1 0 0 0,0 0 0 0,5 0 0 0,-8 0 0 0,1 2 0 0,2 0 0 0,0-2 0 0,0 0 0 15,6 1 0-15,-9-1 0 16,4 0 0-16,-1 0 0 0,3 0 0 0,-2 0 0 0,7 0 0 16,-7 0 0-16,1 0 0 0,-2 0 0 0,1 0 0 15,-1 0 0-15,1 0 0 0,-7 0 0 0,-2 0 0 31,-1 0 0-31,-3 0 0 0,6 0 0 0,-7 0 0 0,1 0 0 0,0 0 0 0,-1 2 0 0,-1 0 0 16,6-2 0-16,-7 0 0 16,1 0 0-16,-4 0 0 0,1 0 0 0,-3 0 0 15,2 0 0-15,-5 0 0 0,-5 0 0 0,2 0 0 16,-6 0 0-16,-2 0 0 0,1 0 0 0,-2 0 0 16,0 0 0-16,0 0 0 0,-2 0 0 0,-2 0 0 15,-5 0 0-15,2 0-51 16,-2 0-952-16,1 0 483 0,-5 0 242 0,4 2 121 0</inkml:trace>
  <inkml:trace contextRef="#ctx0" brushRef="#br0" timeOffset="74073.64">27185 4737 585 0,'0'0'0'0,"0"-3"0"0,0-1 0 0,0 3 0 0,0-2 0 0,0 0 62 0,-3 2 9 16,3-1-35-16,0-1 0 0,-1 3 146 16,1 0-73-16,0 0-36 0,0 0 49 0,-2 0-48 15,2 0 0-15,-2 3 37 0,-1 3-38 0,-1 5 1 16,-1 0-29-16,-3 5 25 15,-3 2 1-15,-4 5-35 0,-1 1 0 0,-3 3-38 0,-5 3 10 16,0-3 28-16,-1 3 0 0,-4-2-6 0,2 1 6 0,0-7 0 16,1 2 37-16,4-9-8 0,5-3-29 15,2-3 62-15,4-4-30 0,3-1-1 16,3-3-22-16,5-1 24 0,0 0 0 0,0 0-33 16,0 0 0-16,4 0-38 0,7-1 8 0,-1 1 30 15,6 0 0-15,2 0 39 16,2 0-39-16,0 0-1 0,7 0-13 0,-3 0-9 0,2 0 23 15,2 2 0-15,-2 1-102 16,0 1 49-16,6 0 21 0,-8 1-176 0,2 0 85 0,-3-2 50 0,-1 1 13 16,-1-1-97-1,-4-2 50-15,-6 0 31 0,-2 1-3 0,-4-2 56 0,-2 0-47 0,1 0 5 16,-4 0 119-16,0 0-56 0,0-7-33 16,-7-3 216-16,-1-2-105 0,-1-5-57 15,2 2-9-15,-2-6 41 0,-2 2-19 0,3-4 0 0,-1-2 2 0,-2-2-149 16,3 0 52-16,-1 2 30 0,1-1 15 0,-3 2-49 15,2 3 28 17,2-3 8-32,-1 7-42 0,4 2 27 0,-1 3-13 0,2 2 134 0,2 2-59 0,-1-1-9 0,2 5-38 0,0 3 76 15,11-2-33-15,8 2-5 16,3 1 0-16,9 0 39 16,1 0-8-16,3 4-19 0,3 4-19 15,1 3-58-15,2 2 30 0,1 4 8 0,-6 0-96 0,-4 0 50 0,-1 3 27 0,-6 1-41 0,-2 0 30 31,1 3 5-31,-13-3-3 0,-2 0-43 0,-5 0 29 0,-4-1-17 0,0 1 41 0,-10 2 27 0,-8-7 2 16,-3-2-41-16,-3 1 7 0,-3-3 107 0,-2-2-49 0,-1 0-19 16,3-3-73-16,2-5 6 0,1 1 42 15,-2-3-165 1,0 3 79-16,9-3 42 0,1 0 0 0,5 0-537 0,3 0 268 0,7-3 136 16,1-2 58-16,1-4-566 0,18-3 321 0</inkml:trace>
  <inkml:trace contextRef="#ctx0" brushRef="#br0" timeOffset="74263.14">27879 4789 2115 0,'4'-11'0'0,"-3"0"0"0,-1 2 0 0,0 2 0 0,-6 2 0 0,-6 2 0 0,-5 3 0 0,-5 0 393 0,-6 6-179 0,-2 12-89 0,-4 4 383 16,2 2-241-16,5 4-115 0,1 2 5 0,8 1-157 15,9 0 0-15,1 3 0 0,8-1 0 0,5-4 0 16,16 1 0-16,10-4 0 0,9-2 0 0,10-4 0 15,1-7 0-15,7-5-829 16,2-5 350-16,0-3 248 0</inkml:trace>
  <inkml:trace contextRef="#ctx0" brushRef="#br0" timeOffset="76349.03">22798 3723 882 0,'0'-7'0'0,"-2"0"0"0,0 4 0 0,0 1 0 0,2 1 0 0,0 1 0 0,0 5 127 16,0 11-46-16,0 10 1 0,0 7 231 0,0 11-129 16,0 1-78-16,0 9 116 0,0 5-92 0,0 10-48 0,-4 2-22 0,-6 11 27 15,1-10-51-15,-1-2 1 16,0-5-1-16,4-4-55 0,-1-9 28 0,3 5 9 16,0-22 18-16,4-3-286 15,0-5 143-15,0-6 72 16,0-5 23-16,0 1-241 0,2-12 80 0,4-2 86 0,1-3-468 0</inkml:trace>
  <inkml:trace contextRef="#ctx0" brushRef="#br0" timeOffset="76515.6">22953 4427 1634 0,'3'0'0'0,"0"0"0"15,1 0 0-15,0 0 0 0,-2 0 0 0,0 0 0 0,2 2 0 0,-1 4 0 0,0 2 524 0,0 1-234 0,-1 2-131 16,0 1-61-16,2 1-54 0,0 0-7 0,-2 2 0 0,1 0-406 0,-1-1 199 15,-1 0 103-15,1-2-243 16,-1-1 172-16,0-3 88 0,2 1 53 0,-3-7-669 16,0-2 317-16</inkml:trace>
  <inkml:trace contextRef="#ctx0" brushRef="#br0" timeOffset="76937.47">23140 4205 1137 0,'2'6'0'0,"1"4"0"0,1 2 0 0,1 1 0 0,-2 4 0 0,1 1 0 0,0 2 179 0,1 4-71 0,-2 4-36 16,0 0 39-16,0 3-27 15,-1-2-10-15,-1-2-76 0,2 0 0 0,-3-4 38 16,0 0 1-16,0-3-100 0,0-6 45 0,0-5 28 16,0-6-1-16,0 2-57 0,0-5 42 0,-3 0 7 15,2-2-9-15,1-8-1 0,0-3 26 0,0-2-53 16,4-1 94-16,4-2-9 15,2 1-42-15,2-1 40 0,0 5 0 0,1-4-21 0,3 5-13 16,3-2 77-16,-4 5-37 0,2 3-3 16,-3 2 0-16,0 3-10 0,1 1-10 0,1 0 17 15,-5 5 22-15,-2 8 1 0,0 5-37 0,-2 2 9 16,-4 0 25-16,0 6-21 16,-2-4-10-16,-1 2-32 0,0-4-1 0,0-2 34 0,0-3 0 0,-1-2-30 15,-1-4-9-15,1-5 37 0,1-1 0 0,0-3-162 16,0 0 68-16,5-7 46 0,8-10-32 0,0 3 28 15,4-3-23-15,-2-2 113 16,3 4-38-16,1-2 0 0,0 4-40 0,0 4 135 16,0 1-57-16,-2 3-31 15,1 4 11-15,0-2-17 0,-3 3 2 0,0 0-16 0,-4 4 44 0,1 7-398 16,0 2 179-16,-3 3 82 16,-1-2-825-16</inkml:trace>
  <inkml:trace contextRef="#ctx0" brushRef="#br0" timeOffset="78734.44">22804 4759 465 0,'0'0'0'0,"-2"0"0"0,-2 0 0 0,2 0 0 0,0 0 0 0,-1 0 0 0,1 0 92 0,1 0-27 0,-1 0 0 15,0 0-23-15,1 0-5 0,-3 0 0 0,4 0-11 16,-1 2 10-16,-1 1 1 0,0 3 9 0,-3-1-50 0,0 5-1 16,-1 2 42-16,-3 2 0 0,-2 0-44 15,-3 4 53-15,-3 3-29 16,-2-1 16-16,0-2 88 0,-2 2-44 0,-4 1-2 15,6-4 109-15,1-2-74 0,3-4-37 0,1-1 50 0,4-3-43 0,0-2 10 16,5-2-53-16,5-1 57 16,0-2-29-16,4 0 1 0,13-2-29 0,4-2-29 0,7-3-9 15,2-2 28-15,0 3 10 0,5-1-60 16,-2 3 30-16,3 1 9 16,-6-1-83-16,1 4 45 0,-4 0 27 0,0 0-74 0,-4 0 44 0,1 0 2 15,-7 4-3-15,-4 2-40 16,-4-4 33-16,-3 4-17 0,-4-3 47 0,1 0 30 15,-3-1-33-15,0-2-20 0,-3 0 16 0,-7 0 294 0,-2 0-138 16,1-8-59-16,-3-3 46 0,-1-3-43 16,2-3-32-16,-1-1 10 0,0-1-1 0,0-3-21 15,3-2-9-15,-1 2 21 0,5-1-22 0,1 0 1 16,2 2 0-16,2-2 44 0,2 4-9 0,0 2-35 16,9 0-47-16,5 6 24 0,7 1-1 15,2 3 33-15,2 6-147 0,-1 1 65 0,3 7 26 0,1 8-153 16,-1 7 89-16,1 5 37 15,-8 2 8-15,-4 4-61 0,-4 0 24 0,-3 2 28 0,-5-1-17 16,2 2-56-16,-4-7 27 0,-2-2 26 16,0-2 102-16,-12-2-38 0,1-1-20 15,-6-6-22-15,2-4 243 0,-4-4-113 16,-1-4-43-16,1-3 44 0,-3 2-35 0,4-3-29 16,2 0 9-16,-2-3-260 15,3-1 119-15,2-3 55 0,0 1 17 16,4-2-205-16,6-1 107 0,3 0 60 0,0 0-516 0,4-5 273 15,12 1 127-15</inkml:trace>
  <inkml:trace contextRef="#ctx0" brushRef="#br0" timeOffset="78931.92">23275 4815 1706 0,'-3'0'0'0,"-4"0"0"15,0 0 0-15,0 0 0 0,-4 4 0 0,-2 2 0 0,1 2 0 0,-7 2 342 0,2 5-157 0,-1 4-74 0,-1 0 350 0,4 4-213 0,0 1-105 16,2 4-44-16,7-4 74 15,3-1-68-15,3 0-34 0,0-3-78 0,11 1 44 0,6-1 9 16,4-5-9-16,2-4-290 0,6-1 145 16,0-4 72-16,2-2-445 0,1 1 256 0,-5-5 124 0,-3 0-31 15,-1 0-515-15,-2-3 305 16,3-6 143-16,-8 0 86 0,-4-2-392 0</inkml:trace>
  <inkml:trace contextRef="#ctx0" brushRef="#br0" timeOffset="79112.45">23353 4928 1158 0,'-15'0'0'0,"-2"0"0"0,6 0 0 0,3 0 0 0,5 2 304 0,-1 0-134 0,4 2-66 0,0-1 431 16,5 0-253-16,10 2-123 0,5-2-61 0,2 1 67 16,3 1-63-16,1-3-24 0,-1 0-9 0,1 2-433 15,-1-4 200-15,-2 4 101 0,3-4-590 0,2 0 334 16,-8 0 162-16,-1 0 83 0,1 0-302 15,-2 0 141-15</inkml:trace>
  <inkml:trace contextRef="#ctx0" brushRef="#br0" timeOffset="79340.87">23601 4850 1075 0,'-14'-9'0'0,"-4"1"0"0,8 4 0 16,1 1 0-16,3 2 226 0,1 0-94 0,4 1-48 0,1 0 128 0,0 0-92 15,4 0-41-15,8 6-1 0,7 0 101 0,2 3-63 0,0-1-43 16,2 3-1-16,-1-3 8 0,4 4-43 0,-3 0 0 15,2 0-79-15,-5 0 35 16,-3 0 0-16,0 1 44 0,-4-1-168 0,-2 2 84 16,3 0 52-16,-10-1-76 15,-3 2 51-15,-1-1-16 0,-5 2 27 0,-12-1-62 0,-2 0 34 0,-6-4-16 16,-3-3 0-16,3 0-95 0,-1-1 63 0,0-3 19 16,4-1-309-16,5 0 173 0,5-3 83 0,4 0-347 15,7-3 214-15</inkml:trace>
  <inkml:trace contextRef="#ctx0" brushRef="#br0" timeOffset="79598.17">23929 4908 1709 0,'3'0'0'0,"-3"0"0"0,1 3 0 0,-1 2 0 0,0 1 0 0,0 5-1 0,0 5 319 0,-8 2-143 0,2 6-70 0,-3 2 166 16,3 1-109-16,3-1-69 0,1-1-30 0,2-2 84 0,0 0-57 15,7-6-28-15,8 1-172 16,2-10 68-16,2-3 39 0,4-5-252 0,1 0 146 15,3-5 72-15,1-9 46 0,-7-6-268 0,-1-1 98 16,-1-1 84-16,-4-1-40 0,-2-2-12 0,-9 3 42 16,-2 3 25-16,-2-1 0 15,-2 1 78-15,-12 1-26 0,-3 0-9 0,-4 7 125 0,-3 4-70 16,-4 1-37-16,-3 5 0 0,-1-1 215 0,0 2-119 16,5 0-22-16,3 3-11 0,5 3-9 0,2 2-1 15,5 2 8-15,2-1-523 0,10-1 234 0,0-1 116 16,4 1 53-16</inkml:trace>
  <inkml:trace contextRef="#ctx0" brushRef="#br0" timeOffset="79802.63">24206 4795 2115 0,'-11'-6'0'0,"5"1"0"0,1 2 0 0,2 0 0 0,-3 0 0 0,6 2 0 0,2 1 0 0,13 0 276 0,5 0-120 0,3 0-60 15,9-1 8-15,-1 1-38 0,2 0 0 0,2-2-30 16,-1 2-338-16,-1 0 169 0,3 0 94 0,-6 0-217 16,-2 0 146-16,-5 0 73 15,-6 0 37-15,4 0-624 0,-14 0 305 0,-5 0 97 0,-2 0-204 0,0 0 194 16</inkml:trace>
  <inkml:trace contextRef="#ctx0" brushRef="#br0" timeOffset="79935.28">24426 4621 1228 0,'0'-8'0'0,"0"-1"0"0,0 4 0 0,-1 2 0 0,1 0 0 0,0 2 0 0,0 1 0 0,0 0 0 0,0 9 541 0,2 6-253 0,7 6-125 0,-1 2-64 0,-1 5 261 0,2 6-152 0,-6-3-91 0,3 1-316 0,-3 2 117 0,-1 0 60 16,0 1-370-16,-1 2 224 0</inkml:trace>
  <inkml:trace contextRef="#ctx0" brushRef="#br0" timeOffset="87717.44">20987 4030 860 0,'0'0'0'0,"0"-3"0"0,-2 3 0 15,1-2 0-15,-1 1 0 0,0 0 178 0,1 1-76 0,1-3-33 0,-3 3 151 0,3 0-92 16,0 0-46-16,0 0-14 0,0 0 42 0,3 0-36 0,2 0-1 16,4 0-37-16,0 4-33 0,3 2 42 0,3-4-9 15,0 2-76-15,2 3 37 16,1-3 1-16,3 4-54 0,-2-1 42 0,-2-1 25 16,3 0-7-16,-1 3-53 0,-3-4 18 0,0 5 26 15,-3-3-14-15,-2-3 83 0,0 3-14 0,-5-2-45 16,-1-1 63-16,1 1-26 0,-4 2-2 0,-2-2 140 15,0 2-72-15,-2 3-41 0,-9-1-5 0,-1 6 45 16,-5 0-40-16,-2 3-1 0,-1 0-30 0,-2 4-63 16,-1 0 31-16,-3 4 9 0,5-5 23 0,-3 3-146 15,3 0 73-15,-2-1 30 0,4-2-233 0,-6 3 116 16,12-9 64-16,-1-1-127 0,5-4 87 0,2-7 12 16,3 2 32-16,1-4-288 15,3-1 158-15,0 0 75 0,11-11 38 0,8-7-382 0</inkml:trace>
  <inkml:trace contextRef="#ctx0" brushRef="#br0" timeOffset="87991.22">21383 4185 1609 0,'0'4'0'0,"0"5"0"0,-5 0 0 0,3 5 0 0,-1 1 0 0,-2 4 0 0,4 1 0 0,-1 3 614 0,2-1-290 15,0 0-143-15,2 0 101 0,6-2-122 16,5 1-54-16,2-8-92 15,3-1 22-15,1-4-1 0,3-3 1 16,0-5-176-16,4 0 96 0,-5 0 36 0,2-11 0 0,-2-8-141 0,-1-1 93 0,-4-3 45 16,-1-5-97-16,-3 6 16 15,-9 0 48-15,-1-4-38 0,-2 4 138 0,0 0-53 16,-7-2-6-16,-6 5 75 0,-2 2-47 0,-4 5-15 16,-1 2 0-16,-3 3 179 0,-5 2-92 0,4 5-20 15,0 0-32-15,2 5 26 0,0 5 0 0,3 1-6 16,4 3-375-16,1-1 165 0,9 4 83 0,2-3-811 15,3 4 419-15,0 1 206 0</inkml:trace>
  <inkml:trace contextRef="#ctx0" brushRef="#br0" timeOffset="88151.84">21938 4507 2686 0,'0'0'0'0,"0"0"0"0,0 0 0 16,0-3 0-16,0 2 0 0,-4-1 0 0,4 1 0 0,-3-2 332 0,2 2-139 0,-3 0-83 0,3-2-37 0</inkml:trace>
  <inkml:trace contextRef="#ctx0" brushRef="#br0" timeOffset="93166.88">30484 4430 1240 0,'-7'-9'0'0,"3"5"0"0,-2-1 0 0,4 1 0 0,1 3 0 0,1-1 29 0,0 2 9 0,0 0 1 15,4 0 354-15,9 0-178 0,0 0-88 16,3 0-35-16,0 0 156 0,3 0-105 15,0 0-52-15,1 0-27 0,0 0-28 0,1 0 11 16,-3 0-9-16,-1 0-177 0,0 0 88 0,1 0 44 16,-1 0 1-16,1 0-161 0,-4 0 98 0,-3 0 53 15,1 0-713-15,-2 0 354 0</inkml:trace>
  <inkml:trace contextRef="#ctx0" brushRef="#br0" timeOffset="93330.44">30524 4660 1851 0,'-9'0'0'0,"0"0"0"0,3 0 0 0,3 0 0 0,0 0 0 0,3 0 0 0,0 2 266 0,0 0-119 0,2 1-55 0,5-2 473 15,8 2-264-15,2-1-132 16,0-2-57-16,2 0-59 0,3 0-16 0,-3 0 0 0,3 1-255 0,0-1 128 16,5 0 72-16,-6 0 23 0,0 1-893 0</inkml:trace>
  <inkml:trace contextRef="#ctx0" brushRef="#br0" timeOffset="95459.51">31307 4255 1061 0,'2'-9'0'16,"-2"1"0"-16,1 0 0 0,2-4 0 0,-1 3 0 0,0-1 0 0,1-2 0 0,1 0 0 0,-1-3 0 0,3-2 117 0,-1 1-44 0,1 1 0 0,-3-2 27 0,3-1-31 0,-3 0 0 15,2 0 23-15,-4 0-53 16,2 1-1-16,-2-1 0 0,-1 1 24 0,0-1-24 16,0 2 10-16,0 4-10 0,0 0 9 15,-4 4-9-15,-2 2 0 0,-3 0-8 0,0 5 9 0,-3 1-1 16,-1 3 0-16,0 12-33 0,-1 5 33 16,-4 7 10-1,4 4 32-15,3 6 0 16,-2 9-42-16,5 1 0 0,0 6 1 0,1 7 9 0,3-9-10 0,3 2 76 15,1 0-27-15,0 4-25 0,0-2 1 0,0 5-64 16,1-10 15-16,1-3-1 0,0 1 26 0,-1-5-172 16,-1-3 85-16,0 4 43 0,-1-12-225 0,-7-5 119 0,-4 0 61 0,-1-5 2 15,2-2-157-15,-5 1 69 0,3-9 31 0,-1-3 34 16,2-7-200-16,-2-2 116 0,4 0 58 0,-3 0-137 16,0-8 103-16,4-4 46 15,-2-6 0-15,2-6-278 0</inkml:trace>
  <inkml:trace contextRef="#ctx0" brushRef="#br0" timeOffset="95600.13">30928 4545 1720 0,'-7'-11'0'0,"0"1"0"0,1 4 0 0,6 1 0 0,0 3 0 0,4-2 0 0,9 1 0 0,6 2 0 0,4-1 232 0,5 1-97 0,0-2-48 0,7 2 140 0,-3 0-99 16,-2 1-45-16,4 0 1 0,1 0-408 0,1 0 181 15,2 2 100-15,-10 5-267 0,0 0 174 16,-6 2 87-16</inkml:trace>
  <inkml:trace contextRef="#ctx0" brushRef="#br0" timeOffset="95805.58">31302 4637 1352 0,'0'0'0'0,"0"-6"0"0,0 3 0 0,1 0 0 0,3-1 0 0,8 1 0 0,-2 1 0 0,5-1 115 0,2 3-38 0,0 0 0 15,2 0 171-15,-1 8-109 0,1 2-50 0,-2 2-26 16,0 4-74-16,-7 0 25 0,2 2 10 0,-6 3-104 15,-5-1 59-15,-1 0 29 16,0 1 1-16,-12 1-24 0,0 0 37 0,-6-5-10 16,-2-5-185-16,0 0 99 0,-1-5-2 0,-1-3 41 15,3 2-286-15,4-6 151 0,1 0 42 0,9-7 46 16,1-8-282-16</inkml:trace>
  <inkml:trace contextRef="#ctx0" brushRef="#br0" timeOffset="95986.1">31580 4572 1628 0,'0'-4'0'0,"0"3"0"0,-5 0 0 0,0 1 0 0,-3 0 0 0,-1 5 0 0,-2 8 247 0,3 4-105 0,-5 7-51 0,1 0 428 15,1 1-244-15,3 3-119 0,3 0-15 0,2 0-51 16,3 2-26-16,0-1 10 0,1-5-135 0,14 0 49 16,4-5 26-16,3-3-1 15,6-5-376-15,-1 0 210 0,2-5 91 0,-3-6-541 0,0 0 304 0,0 0 52 16,-1 0 107-16,0-9-431 15</inkml:trace>
  <inkml:trace contextRef="#ctx0" brushRef="#br0" timeOffset="96236.43">31936 4260 880 0,'-18'-7'0'0,"2"0"0"0,4 6 0 0,0 1 0 0,2 0 0 0,-3 0 0 0,1 11 0 0,-5 5 596 0,5 5-284 0,1 4-136 16,1 6 139-16,0 3-138 0,2 3-59 0,2 2-44 15,6-2 90-15,0 3-63 0,0-4-30 0,6 0 0 16,6 2-51-16,5-10 20 0,0-6-1 0,3-1-200 16,-2-4 101-16,0-5 49 15,2 3 34-15,-4-10-459 0,-1-1 232 0,-3-3 56 0,2-1-479 0,-4 0 291 16,5-1 138-16,-4-10 84 15</inkml:trace>
  <inkml:trace contextRef="#ctx0" brushRef="#br0" timeOffset="96452.45">32009 4430 633 0,'0'0'0'0,"3"0"0"0,-1 0 0 0,1 0 0 0,2 0 0 16,4 0 0-16,0 0 0 0,4 0 637 0,-1 5-300 0,4 6-148 0,0 3-65 0,1 3 92 31,-1-2-89-31,0 5-43 0,-6-1-112 0,2 5 35 0,-7 0 8 0,-3-2 25 0,-2 2-128 0,-2-2 64 16,-10-2 32-16,-4-2-118 15,-6 2 84-15,1-11 28 0,0-3-27 0,-5-3-136 0,4-3 41 0,-3 0 56 16,4 0-351-16,4-6 188 16,3-9 94-16,5-2 46 15</inkml:trace>
  <inkml:trace contextRef="#ctx0" brushRef="#br0" timeOffset="96859.36">32319 4325 1944 0,'-6'10'0'0,"-6"0"0"0,1 2 0 0,0 2-1 0,-3 3-5 0,-1 6 1 0,-3 1 1 0,-2 7 0 0,5-1 303 0,0 3-132 0,3-1-65 0,5 3 206 16,3-6-136-16,1 3-57 0,3-8-31 0,7-5 0 15,7-2-45-15,4-2 0 0,4-4-186 0,2-1 102 16,0-6 37-16,4-4 1 15,-2 0-249-15,-2 0 147 0,0-6 74 0,3-2-308 16,-8-3 127-16,-2-4 105 0,-4 3-30 0,-1-5 46 16,-3 2 27-16,0-1-8 0,-8 2 122 0,0 4-42 15,-1 2 0-15,0 1-42 0,-1 2 355 0,-4 2-187 16,-5 3-62-16,1 0-50 0,-1 3 297 0,0 9-151 16,1 0-22-16,4 3-3 0,2 0-55 15,-1 0 1-15,4 2-47 0,0-2-70 0,0 0 44 16,2-3-9-16,8-2-82 0,2-2 59 15,3-3 29-15,1-2 0 0,2 0-73 0,-1-3 13 16,-3 0 35-16,2-6-1 16,-3-4-61-16,-3-1 40 0,2-3-2 0,-6 0-8 15,-5-1 36-15,0-1-13 0,-1-1 10 0,0 2-21 0,-1-3 16 0,-8 5 4 16,-3 2 0-16,0 0-9 16,-2 2 10-16,-1 3 4 0,-1 1-33 0,5 3 33 0,1 0-3 0,0 2-6 15,3 0-194-15,4 0 87 16,-1 4 42-16,4 1-436 0,0 4 241 0,2-1 121 0</inkml:trace>
  <inkml:trace contextRef="#ctx0" brushRef="#br0" timeOffset="97009.96">32766 4681 1958 0,'0'1'0'0,"-2"1"0"0,-1 2 0 0,1-4 0 0,-3 5 0 0,1 1 0 0,1 0 0 0,-1 1 283 0,1 1-122 0,-3 4-61 16,-3 2 108-16,4 1-90 0,-4 2-39 0,1 0 0 15,-3 1-128-15,4 1 44 0,-3 2 9 0,1-7-424 16,3-1 229-16,1-4 116 0,0 0 56 0</inkml:trace>
  <inkml:trace contextRef="#ctx0" brushRef="#br0" timeOffset="97189.48">32868 4374 1213 0,'-3'0'0'0,"1"0"0"0,1 0 0 0,1 2 0 0,0 1 0 0,0 4 0 0,0 0 396 0,6 3-170 16,0 0-99-16,1 4 131 0,4 1-110 0,-2-1-56 15,3 5-28-15,0-2-431 0,-2 2 195 0,1-3 101 16,0-1-679-16,-1 0 357 16</inkml:trace>
  <inkml:trace contextRef="#ctx0" brushRef="#br0" timeOffset="97361.02">33143 4289 1166 0,'0'-2'0'0,"-1"-1"0"0,-4 1 0 0,-2 2 0 0,2 0 0 0,-1 8 281 16,-6 13-126-16,-1 6-60 0,-2 6 276 0,-3 8-167 0,-5 7-83 0,-1 8-33 0,1 0-21 16,-4 6 0-16,-2 0-30 15,4 0-201-15,-1-5 100 0,1 5 60 0,8-17 16 16,1-1-496-16,9-7 258 0,1-3 128 0,6-8 64 15</inkml:trace>
  <inkml:trace contextRef="#ctx0" brushRef="#br0" timeOffset="97615.64">33093 4825 1493 0,'-3'0'0'0,"-1"0"0"0,-1 0 0 0,1 0 0 0,2 0 0 0,2 0 0 0,0 7 0 0,0 2 438 16,0 3-200-16,2-1-101 0,8-1-20 0,0 2-40 15,1 2 9-15,3-6-49 0,-2 2-77 0,3-3 39 16,-1-4-1-16,2-1 39 0,1 0-136 0,-5-2 63 16,1 0 37-16,-2-4-79 0,-2-4 58 0,-3-4 28 15,1 0-1-15,-4-3-61 0,-3-1 4 0,0 1 27 16,0-2 2-16,-10 3 14 0,1 0-19 0,-5 1 15 16,2 2 71-16,-1 3-31 0,-3 1 12 15,3 0-42-15,2 5-123 0,2-2 61 16,2 2 36-16,1 0-497 0,1 2 239 0,2 0 117 15,3 0 60-15,0-1-414 0</inkml:trace>
  <inkml:trace contextRef="#ctx0" brushRef="#br0" timeOffset="97799.65">33361 4432 2237 0,'-2'-8'0'16,"2"2"0"-16,0 1 0 0,2 4 0 0,8 0 0 0,1 1 0 0,4 0 0 0,1 6 387 0,1 9-175 0,2 6-87 0,2 6-35 15,-5 5 313-15,0 6-183 0,-8 8-91 0,-3 0-60 16,-5 7-10-16,0 10-59 0,-10-6 0 0,-12 5-120 16,-8-3 32-16,-3 0 62 0,-5-4-670 0,-3 4 376 15,6-18 174-15,2-2 0 0,2-8-500 0</inkml:trace>
  <inkml:trace contextRef="#ctx0" brushRef="#br0" timeOffset="97955.24">33632 5184 2302 0,'-34'-2'0'0,"9"2"0"0,11 0 0 0,14 0 0 0,0 0 0 0,2 0 0 0,-1 0-727 0,-1-3 345 15</inkml:trace>
  <inkml:trace contextRef="#ctx0" brushRef="#br0" timeOffset="108960.12">10454 8156 1000 0,'-13'-3'0'0,"6"-3"0"0,-1 2 0 0,2 1 0 0,3-1 0 0,0 4 0 0,-1-4 0 0,4 2 157 0,0 1-59 0,0-2-29 16,0 1 75-16,0 2-53 31,0-2-15-31,0 2 17 0,0-2-27 0,3 2 0 0,0-1-27 0,-1 1 49 0,1-2-38 0,0 2-11 16,3-2 1-16,-2 2 70 0,0 0-35 0,1-2 10 16,0 2-46-16,0 0 46 0,-1-1-45 0,4 1 0 15,-1-1 24-15,-2 1 10 0,2-3-34 0,1 2 37 16,-1 1-37-16,1-1-1 0,0-2 1 0,2 3 27 15,0-1-27-15,-2 1 0 0,2 0-1 0,0 0-10 16,1 0 11-16,4 0 10 16,-5 0-16-16,4 0 6 0,0 0-1 0,4 0 1 15,-1 4-10-15,5-2 19 0,-1 2-9 0,1-1 2 16,4 1-2-16,2-1-1 0,2-1-2 0,4 0-15 16,-3 1 16-16,-1-2 0 0,1 2-2 0,1 0-25 31,-2 1 26-31,6 0 9 0,-7 0-42 0,0 1-4 0,2 0 0 0,-1 2 0 0,1-2 0 0,7 2 0 15,-8-2 0-15,3 1 0 16,0-2 0-16,2 1 0 0,-2 1 0 0,10-1 0 16,-11 0 0-16,2-3 0 0,2 2 0 0,0 1 0 15,0-1 0-15,7-1 0 0,-7-1 0 0,0 2 0 16,2-1 0-16,0 0 0 0,-1 1 0 0,4 1 0 16,-4-3 0-16,0 1 0 0,-2 0 0 15,1-3 0-15,0 3 0 0,9 1 0 0,-11-4 0 16,4 4 0-16,-1-3 0 0,1-1 0 0,9 0 0 15,-12 0 0-15,6 0 0 0,-1 0 0 0,-1 0 0 16,2 0 0-16,7 0 0 0,-9 0 0 0,4 0 0 16,-3-1 0-16,2-5 0 0,1 2 0 0,5 3 0 15,-9-2 0-15,-2 0 0 0,-2 3 0 0,4-2 0 16,0 0 0-16,8 0 0 0,-9 1 0 0,2-1 0 16,4 0 0-16,1-2 0 0,2 1 0 15,9-4 0-15,-10 4 0 16,0-4 0-16,0 2 0 0,1-1 0 0,-2 2 0 0,7-3 0 15,-12 6 0-15,-1-3 0 0,0 1 0 0,1 2 0 16,-1-1-57-16,5 2-23 0,-7 0 37 0,-1 0 70 16,-2 0-36-16,2 0 1 0,0 0-34 0,6 0 41 15,-7 0-16-15,-1 0 1 0,0 0 108 0,2 0-62 16,0 0-12-16,7 0-5 0,-8 0 69 0,1 0-71 16,-2 0-11-16,3 0 0 0,-3 0 0 0,5 2 0 15,-7-1 0-15,0 2 0 16,0 1 0-16,0-1 0 0,-1 2 0 0,7-1 0 0,-8 2 0 0,1-1 0 15,1 0 0-15,-2 0 0 16,3-1 0-16,5 2 0 0,-8-2 0 0,1 0 0 16,0 1 0-16,-3-3-9 0,7 4-149 0,-6-1 74 15,1-3 22-15,1 3-25 16,-3 0 20-16,2-1 1 0,2 0 3 0,-7-1 104 0,-4-1-43 16,-1 1-1-16,-2 0 34 0,-1 0-33 0,-2-1-7 0,-7 1-24 15,-2 0 209-15,-3-2-95 0,-1 2-29 0,-1-1-30 16,1-1 203-16,-2-1-208 15,0 0-17-15,0 1 0 0,0-1 0 16,0 0 0-16,-2 0 0 0,-1 0 0 0,2 0 0 0,1 0 0 16,-2 0 0-16,0 0 0 0,2 0 0 0,-1 0 0 15,1 0 0-15,0 0 0 0,0 0 0 0,0 0 0 16,0 0 0-16,0 0 0 0,0 3 0 0,0-3-30 16,0 0-239-16,0 0 119 0,0 2-570 0,0-2 346 15,0 0 168-15</inkml:trace>
  <inkml:trace contextRef="#ctx0" brushRef="#br0" timeOffset="117568.99">6878 12126 1169 0,'-22'0'0'0,"-2"-3"0"0,5-3 0 0,6 4 0 0,4 1 0 0,4-1 0 0,2 2 190 0,0 0-67 0,3 0-47 0,0 0 147 0,0 0-93 16,7 0-45-16,4 0 8 0,4 0 53 16,6-3-54-16,4 0-27 0,6-2 150 0,6 1-88 15,7-3-36 1,2 2-8-16,8 0 62 0,5-2-54 0,8 2-26 0,9-2 0 0,17-3-40 16,-2 3 13-16,10-2 0 0,0 3-59 0,3-1 30 15,-3 2-1-15,5 2 40 0,-29 2-64 0,-8 1 27 31,-9 0 0-31,-9 0-81 0,-12 6 50 0,-1 4 13 0,-17-2-10 0,-7-1 70 16,-3-3 1-16,-3 2-66 0,0-4 18 16,-4 0 139-16,-2-2-68 0,-2 0-28 0,0 0 175 0,0 0-200 0,0 0-24 15,-2 0 0-15,1 0 0 0,-2 0 0 16,-1-3 0-16,0-8 0 16,0-2 0-16,-1-2 0 0,1 0 0 0,-3 2-925 0</inkml:trace>
  <inkml:trace contextRef="#ctx1" brushRef="#br0">6808 15008 0,'0'0'0,"0"0"16,0 0-1,0 0-15,0 0 16</inkml:trace>
  <inkml:trace contextRef="#ctx1" brushRef="#br1" timeOffset="3164.08">22348 9860 0,'0'0'0,"0"0"16,0 0-16,0 0 15,0 0 1,0 0-16,0 0 16,0 0-1,0 0-15,0 0 16,0 0-1,0 0-15,0 0 16,162-422 0,-162 410-16,0 0 15,0 12-15</inkml:trace>
  <inkml:trace contextRef="#ctx0" brushRef="#br1" timeOffset="134268.26">14215 4625 6 0,'-3'-2'0'0,"0"0"0"0,-2 0 0 0,2 1 0 0,0-1 318 15,-2-1-133-15,2 3-79 0,0-2-36 0,0 1 140 0,2-1-87 0,-1 2-44 16,-1-1 8-16,1 1-4 0,2-3-25 0,-1 3 1 16,1 0 30-16,0 0-18 0,0 0-9 0,0 0 7 15,0 0 0-15,0 0-34 16,0 0 0-16,0 0 101 0,0 0-56 0,0 0-22 16,0 0 0-16,0 0 103 0,0 0-63 0,0 0-23 15,0 0 93-15,0 0-66 0,1 0-34 0,1 0 0 16,4 0 33-16,2 0-25 0,0 0-8 0,3 0 48 0,2-2-41 15,3 1 0-15,4-1-40 0,4-1 47 16,-1 3-9-16,4-3-38 16,3 2 0-16,2-1-10 0,3 2 10 15,5 0 9-15,-4 0-9 0,1 0-116 0,-1 0 58 0,-2 0 30 0,0 6-79 16,1-3 43-16,-12 0 25 0,1 2-139 16,-4-2 74-16,-5 0 17 0,-2 0 25 0,-2-1-26 15,-6-1 40-15,-4 1-27 0,-1-2 21 0,0 0 61 16,0 0-30-16,0 0-7 0,-1 0 34 0,-6 0-22 15,-1 0 1-15,0 0-8 0,-2-5-157 0,-1-1 75 16,1-2 33-16,-2 2-615 16,-1-4 309-16,1 3 155 0</inkml:trace>
  <inkml:trace contextRef="#ctx0" brushRef="#br1" timeOffset="134737.01">14436 4373 1350 0,'0'0'0'15,"0"1"0"-15,0-1 0 0,0 2 0 0,0-2 0 0,0 0 0 0,0 1 0 0,0-1 211 0,0 0-88 0,0 2-43 16,0-2 103-16,0 2-78 0,-4-2-35 0,3 3-79 16,-4-1 45-16,0 0 0 0,-1 4 9 0,-4 0-45 15,-2 2-1-15,-1 4 37 16,-4 0 0-16,-6 5-48 0,1-3 20 0,-4 3-1 0,-1 3 29 0,1-4 63 15,-1-1-34-15,1 4-29 0,7-8 158 0,2 0-80 16,3-3-38-16,3-2 109 0,5-2-75 16,-1-1-28-16,6-3-8 0,1 0 2 0,0 0-1 0,0 0-39 31,1 0 1-31,7 0-19 0,5 0 18 0,-2 0 0 0,1 0 0 0,4 6 90 16,-1 2-46-16,7 1-80 15,-5 0 0-15,2 6 0 0,4-3 0 0,-1 3 0 16,0 0 0-16,5-1 0 0,-2 2 0 0,-1-3-467 0,1-1 35 0,0-1 217 15</inkml:trace>
  <inkml:trace contextRef="#ctx0" brushRef="#br1" timeOffset="136757.47">22593 11765 1280 0,'-9'-17'0'0,"1"5"0"0,-1 2 0 0,4 2 0 0,3 4 0 0,1 2 0 0,1 2 175 0,0 0-69 0,0 0-35 16,0 0 9-16,0 0 260 0,0 0-152 0,1 3-76 16,4 3-38-16,3-1 136 0,0 1-92 0,1-1-40 15,3 1 135-15,1-1-88 0,0 2-44 0,4 1 106 16,2-3-80-16,0 2-35 15,3-2 0-15,3 1 40 0,3 0-37 0,6-1-20 0,2 1-55 16,3 0 0-16,7-4 0 0,2 6 0 0,6-1 0 0,12 1 0 16,-5-3 0-16,8 0 0 15,3-1 0-15,2 0 0 0,2-1 0 0,8 3 0 0,-15-5 0 0,-4 3 0 16,-1-1 0-16,2 0 0 16,-1 0 0-16,10 1 0 0,-15-4 0 0,0 0 0 0,5 0 0 15,-1 0 0-15,-1-2 0 16,13 0 0-16,-15-4 0 47,4 0 0-47,0 4 0 15,-1 1 0-15,-1-1 0 0,7-1 0 0,-17 3 0 0,-2 0 0 0,2 0 0 0,-4 0 0 0,3 0 0 0,6 0 0 0,-14 3 0 0,4-1 0 0,-2-2 0 16,0 1 0-16,-1-1 0 0,1 0 0 0,-7 0 0 0,1 0 0 0,-1 1 0 16,-1-1 0-16,-2 1 0 0,5-1 0 0,-10 3 0 0,-2-2 0 0,-1 1 0 15,-3-2 0-15,4 3 0 16,1 0 0-16,-4-3 0 15,-1 0 0-15,-3 2 0 0,1 0 0 0,4-1 0 0,-9-1 0 16,1 2 0-16,-4 0 0 0,0 0 0 16,-2-1 0-16,3 2 0 0,-8-1 0 0,0-1 0 15,-2 2 0-15,-2-1 0 0,0 1 0 0,0-3 0 0,-2 3 0 0,-2-3 0 16,0 1 0-16,0-1 0 0,0 2 0 0,0-2 0 16,0 0 0-16,0 0 0 0,0 0 0 0,0 0 0 15,0 0 0-15,0 0 0 0,0 0 0 0,0 0 0 16,-2 0 0-16,2 0 0 0,-1 0 0 0,-2 0 0 15,-1 0 0-15,0 0 0 16,-2 0-687-16,-2 0 26 0</inkml:trace>
  <inkml:trace contextRef="#ctx0" brushRef="#br1" timeOffset="142038.89">18952 6336 904 0,'-3'2'0'0,"-2"-1"0"15,2 2 0-15,0 0 0 0,-1 0 0 0,1-1 0 0,0-2 298 0,-1 0-131 0,1 3-65 0,1-3-34 0,-1 0 31 16,0 0-36-16,0 0 0 0,1-3-28 0,-1-6 33 16,-2-1-24-16,1-5-8 0,-1 1 11 0,0-6-12 15,-1-3 1-15,0-2 56 0,-3-6-19 0,2-2-9 16,-1-7-28-16,2-4 37 0,0-8 0 0,1-2-35 16,1-9 8-16,4 8 65 15,0 1-37-15,3 2 0 0,4 6-35 0,2 4 49 16,3-5-15-16,2 17-9 0,-2 8 73 0,2 0-49 15,0 7-25-15,0 6 15 0,1-3 8 0,-3 10-47 16,0 2-1-16,-1 0-54 0,0 0 27 0,-2 4 0 16,1 4 36-16,-4 3-135 0,0 2 62 0,-5 1 32 15,1 4 0-15,-2 0-62 16,0 4 26-16,-2-4 23 0,-5 1-78 0,-2 0 45 0,1 0-3 16,-3-4 15-16,0 2 7 0,2-3 12 15,-2-3-17-15,0 0 58 0,1-4-2 0,0 2-40 16,-1 1 3-16,0-5-62 0,-2-3 30 0,2-2 1 15,-2 0 37-15,2 0-210 0,-2-2 89 0,1-5 45 16,5 2-97-16,-1-4 71 0,4 2 23 0,0 0-243 16,2 3 134-16,2 0 81 0,0 1 36 0,6 1-397 15,8 1 217-15,1 0 107 0</inkml:trace>
  <inkml:trace contextRef="#ctx0" brushRef="#br1" timeOffset="142364.16">19148 5856 772 0,'-8'1'0'0,"-3"1"0"0,3 1 0 0,-1 1 0 0,2-1 0 0,2-1 723 0,2-1-342 0,-1 1-172 15,4-2-85-15,0 0 465 0,0 0-280 0,7 0-136 16,8 0 210-16,3 0-173 0,2 0-152 0,1-2-58 16,0-1 0-16,1-4 0 0,-1 6 0 0,0-3 0 15,-1 1-17-15,2 1 1 16,-7-1 22-16,2 1-556 0,-4 0 293 0,1 2 129 0,-2 0 88 0,-4 0-953 15</inkml:trace>
  <inkml:trace contextRef="#ctx0" brushRef="#br1" timeOffset="142562.63">19198 6079 2123 0,'-11'0'0'0,"-2"0"0"0,4 2 0 0,5-1 0 0,-2 1 0 0,4 0 0 0,2-2 567 0,0 1-255 0,2-1-142 0,11 0-66 0,6 0 488 16,3 0-529-16,-2-1-63 0,5-3 0 0,-2 0 0 16,2 1 0-16,-2-1 0 0,0 1 0 0,-2-1 0 15,3 1 0-15,-7 2-612 16,1-2 262-16,-1 3 194 0,-1 0 97 0,0 0-836 0,1 0 419 0,-5 0 224 16</inkml:trace>
  <inkml:trace contextRef="#ctx0" brushRef="#br1" timeOffset="142770.63">19614 5945 2732 0,'0'0'0'0,"-2"0"0"15,1 0 0-15,-2 0 0 0,1-3 0 0,2 3 0 0,0-1 0 0,0-1 493 0,3 1-229 0,8-1-113 0,6-2 140 0,3-1-291 0,1 0 0 16,5-1 0-16,2 0 0 0,3-1 0 0,2-3 0 0,-3 3 0 15,4 0 0-15,-3 0 0 0,-3 1 0 16,0 1-278-16,0 0-30 0,-8 3 168 0,-4 0-905 0,-2 2 504 16,-6 0 252-16</inkml:trace>
  <inkml:trace contextRef="#ctx0" brushRef="#br1" timeOffset="143372.01">20243 5749 1378 0,'2'0'0'0,"0"0"0"16,1 0 0-16,0 0 0 0,0 0 0 0,-1 0 177 0,-1 0-70 0,2 0-35 0,0 0 528 0,-2 1-272 15,-1 8-151-15,0-1 29 0,0 9-84 16,-1-2-43-16,-8 7 9 0,-1-1-140 16,-1 3 44-16,-2 1 0 0,-3 4 45 0,-4-2-116 15,-4 5 67-15,4-7 20 0,-3 1 0 0,1-3 68 16,-1-4-1-16,4-2-68 0,-1-1 118 0,4-5-65 15,4-7-39-15,2-1 298 0,5-3-299 0,1 0-20 16,1 0 0-16,3 0 0 0,0 0 0 0,7 0 0 16,8-1 0-16,3-1 0 0,3 1 0 0,4 1 0 15,-2 0 0-15,6 0 0 0,-1 0 0 0,2 4 0 0,1 1 0 16,-3 2 0-16,2 0 0 0,-2-3 0 16,-2 4 0-16,-2-5 0 0,2 4 0 15,-6-3 0-15,-5-1 0 0,-4 0 0 0,-4-3 0 0,-2 2 0 16,-2-2 0-16,-3 0 0 15,0 0 0-15,-8-6 0 0,-3-7 0 0,-5-1 0 16,1-6 0-16,0-1 0 0,-2-3 0 0,1-4 0 16,1-1 0-16,0 0 0 0,0-4 0 0,4 5 0 15,3 0 0-15,2-1-55 0,4 4 45 0,-1 1 29 16,3 0-5-16,0 7-53 16,8 3 110-16,4 3-71 0,7 2 0 0,2 0 0 15,3 6 0-15,3 3 0 0,0 0 0 0,3 7 0 16,-1 4 0-16,5 3 0 0,-8 0 0 0,2 3 0 15,-2 2 0-15,-2 0 0 0,-4 1 0 0,5 1 0 16,-9-1 0-16,-6 0 0 16,-1-1 0-16,-5 1 0 0,-2 0 0 0,-2 5 0 15,0-7 0-15,-15 3 0 0,-4-1 0 0,-5-1 0 0,-1-2 0 0,-6 3 0 16,1-7 0-16,-3-2 0 16,1-2 0-16,-1-1 0 0,4-4 0 0,-3 3 0 15,10-4 0-15,4-3 0 0,5 0-428 0,4 0 69 16,8-6 160-16,1-5-570 0,0-1 370 0,17-3 181 15,7-2 91-15,6-2-474 0,1-3 281 0</inkml:trace>
  <inkml:trace contextRef="#ctx0" brushRef="#br1" timeOffset="143575.48">20820 5828 1449 0,'9'-17'0'0,"-1"5"0"0,0 0 0 0,-5 4 0 0,-2-1 0 0,-1 2 378 0,0-1-161 15,-1 5-95-15,-11 1 274 0,-2 2-179 0,-2 0-90 16,-3 0-45-16,-1 10 472 0,-1 5-263 0,4 1-193 15,1 2-98-15,1 4 0 0,2 3 0 0,5-1 0 16,4 4 0-16,4 0 0 0,0 2 0 0,4-1 0 16,8 4 0-16,6-4 0 0,4-2 0 0,5-2 0 15,4-1 0-15,2-3 0 0,4 1 0 0,-1-7 0 16,3-6-77-16,-3-2-48 0,0-6-795 0,-2-1 442 16,2 0 211-16,-10 0 119 0</inkml:trace>
  <inkml:trace contextRef="#ctx0" brushRef="#br1" timeOffset="143743.03">21323 6128 2136 0,'0'0'0'0,"0"4"0"0,0-3 0 0,0 3 0 0,0-1 0 0,0-1 0 0,0 1 0 0,0 1 990 0,0-3-477 0,0 3-239 16,0-4-256-16,0 3-18 0,0 0 0 0,0-2-20 0,0 1-198 0,0-1 127 15,0 2 64-15</inkml:trace>
  <inkml:trace contextRef="#ctx0" brushRef="#br1" timeOffset="147174.94">16897 5973 794 0,'-8'-3'0'0,"2"1"0"0,-2-3 0 0,5 1 0 0,0 1 0 0,-1 1 0 0,3 1 278 0,-2-1-121 16,2 2-51-16,-1 0-39 0,-2 0 133 0,3 0-81 16,-3 6-42-16,-3 5 1 0,-2 2-10 0,-3 6-31 15,-1 2-52-15,-4 4 26 0,0 4 0 0,-4-2 25 16,-2 6-14-16,2-4-9 0,-2 3 23 0,2-2 1 0,-3-4-27 16,5-1 1-16,-1-2 27 0,5-8-36 15,6-6 66-15,2-4-1 0,4-1-54 0,1-4 106 16,2 0-35-16,0 0-25 0,0 0 1 15,5 0-59-15,9-2 0 0,5-1 36 0,4 1 48 0,2-2-9 16,0 3-40 0,5-2 1-16,1 1-25 0,2 1 0 0,4 0 33 0,-6-3-8 15,2 4-81-15,-2 0 32 0,-1 0-1 16,-4 0-125-16,3 0 82 0,-10 0 25 0,-2 0-68 16,-6 4 46-16,-3-3 26 0,-1 0-24 0,-5-1 130 15,-2 0-51-15,0 0 1 0,-6 0-54 0,-6-7 142 16,-1-7-64-16,-2-1-28 0,-1-4 11 0,-1 1 25 15,1-5-13-15,1 1 0 0,-1-2 8 0,3 2-5 16,3 2 1-16,-1 1 12 0,7 0-25 0,1 0-6 16,3 1 18-16,0 2-77 15,6 3 27-15,11 1 0 0,3 5 13 0,5 0-25 0,4 2 15 0,1 5-6 32,4 0 29-32,-3 7-131 0,0 8 53 0,-4 0 31 0,3 8-86 0,-10-1 53 15,-4 3 13-15,-7 3-8 0,-5 0 29 0,-2 3 6 16,-2 0-23-16,0-4 143 0,-10-1-59 0,-7-1-30 15,0-3 2-15,-5-2 68 0,-2 1-39 0,0-9-24 16,2-1 23-16,-3-5-70 0,4-1 54 0,-1-3-19 16,0-1-337-16,6-1 161 15,6 0 80-15,3 0-526 0,6-5 286 0,1-6 144 0,3-6 61 16,16 0-478-16</inkml:trace>
  <inkml:trace contextRef="#ctx0" brushRef="#br1" timeOffset="147350.06">17367 6000 1559 0,'0'-8'0'0,"0"2"0"0,0 1 0 0,-3 3 0 0,-2 1 0 0,-3 1 0 0,1 0 0 0,-4 8 683 0,1 4-328 0,-2 6-159 0,3 4-79 0,-1 3 158 0,1 1-116 0,2 4-50 0,5-3 110 16,2 1-90-16,0 1-46 0,1 0-220 16,10-4 86-16,9 5 53 15,4-10-9-15,4-3-496 0,4-5 271 0,4-3 134 0,0-8 67 0,6 1-864 16,-6-2 433-16,-2-7 213 0</inkml:trace>
  <inkml:trace contextRef="#ctx0" brushRef="#br1" timeOffset="147630.29">17784 5961 1809 0,'-6'0'0'0,"-3"0"0"0,0 0 0 0,-1 0 0 0,0 2 0 0,-3 5 0 0,-2 3 0 0,-1 2 326 0,-4 5-136 16,1 1-80-16,-3 1 115 0,-1 2-94 0,-2-1-47 15,1 2-23-15,-4-1 30 0,3-5-54 0,4-2 0 16,-1-3 0-16,6-4 27 0,-2 0 9 0,10-7-36 16,3 0 83-16,2 0-41 15,3 0-1-15,0 0-16 0,0 0-16 0,4-1-10 0,12-2 1 0,3 1-23 16,2 1-1-16,3 1 24 16,3 0 9-16,-2 0-38 0,-1 0-1 0,3 7 29 15,-2 1-36-15,1 2-163 0,2 0 85 0,-6-1 34 16,1 3-515-16,-1 0 254 15,-3-1 142-15,1 0-248 0,2 1 178 0,-6-1 103 16,1-4 47-16,-3-3-535 0,4-4 291 0</inkml:trace>
  <inkml:trace contextRef="#ctx0" brushRef="#br1" timeOffset="147876.64">17964 6086 692 0,'-8'-7'0'0,"2"3"0"15,0 4 0-15,1 0 267 0,0 0-115 0,-1 4-57 0,1 9-20 0,2 4 511 16,3 2-275-16,0 3-137 0,0 2-68 0,2-2 240 15,8 2-146-15,5-1-86 0,2-5-68 0,3 1-9 16,5-4 0-16,0-3-187 0,5-3 102 0,-2-7 38 16,-2-2 23-16,-1 0-90 0,-3-3 56 15,3-12 39-15,-8-5-10 0,-5-3-195 0,-5-2 39 0,-6-4 73 16,-1 0 35-16,0-3-39 0,-16 6 3 0,-2 1 1 16,-6 2 291-16,-6 5-120 15,-3 2-61-15,-5 3 232 0,4 11-119 0,1 2-70 16,2 0-7-16,6 2-125 0,6 10 53 0,1 1 9 15,14 4 46-15,4 2-325 16,2 3 157-16,14-1 71 0</inkml:trace>
  <inkml:trace contextRef="#ctx0" brushRef="#br1" timeOffset="160054.63">25262 5395 654 0,'-1'-14'0'0,"-2"-1"0"0,-2 4 0 0,4 0 0 0,-2-1 228 0,2-3-95 16,-1 1-48-16,-1-5-15 0,2 3 79 0,-2 0-56 15,2-3-27-15,-1 2 69 0,-1-5-39 16,2 5-34-16,-2-1 21 0,0 0 0 15,0 2-46-15,0 0 0 0,-3-1 34 16,0 4-10-16,1 4-24 0,-1 0 0 0,-1 6 37 0,1-1 0 0,-4 0-27 16,5 4-10-16,-3 0 9 15,0 0-8-15,1 11-1 0,-2 7 27 0,2 2 10 0,0 5-37 0,1 4 71 16,3 2-36-16,2 5 1 16,-1 1-36-16,2 6 73 0,0-4-41 0,0 0 0 15,0 2-31-15,0-3-2 0,3 1 1 0,0 10 9 16,3-11-9-16,-2 0-102 0,0 1 51 0,-2-2 26 15,-1-2-80-15,0 5 56 0,-1-11 19 0,0-2-227 16,0-1 114-16,-4-6 33 0,-2-3 37 0,-4 2-258 16,1-13 136-16,1-2 38 0,-2-4 41 0,-1 0-312 15,1-3 177-15,-3-6 79 16,3-8 54-16,-1-3-431 0</inkml:trace>
  <inkml:trace contextRef="#ctx0" brushRef="#br1" timeOffset="160202.24">24852 5513 1689 0,'-15'0'0'0,"6"-2"0"0,4 0 0 0,0 2 0 0,2 0 0 0,3 0 0 0,0 0 274 16,11 0-119-16,11-3 176 0,4 2-148 15,5-2-72-15,6-4-28 0,-2 3 110 0,1-2-78 0,-2 0-39 16,2 1 0-16,-2 1-470 0,8 1 224 16,-10-2 100-16,0 4 53 0,-3-2-698 0,-2 2 376 15</inkml:trace>
  <inkml:trace contextRef="#ctx0" brushRef="#br1" timeOffset="160429.85">25464 5332 2071 0,'-10'0'0'0,"-4"0"0"0,6 4 0 0,-4 0 0 0,-3 5 0 0,4 1 0 0,-1 4 0 0,1 5 352 0,1 2-158 0,3 4-79 0,0 4 240 15,5-5-164-15,2 3-77 16,0 0-113-16,8 2-1 0,3-5 37 0,4 3 9 0,2-7-487 0,-1-2 239 16,2-1 119-16,-2-5 60 0,0 0-273 15,0 0 176-15,-1-7 73 0,-4-5-106 0,-2 0-587 0,-1 0 351 16,1 0 167-16</inkml:trace>
  <inkml:trace contextRef="#ctx0" brushRef="#br1" timeOffset="160641.26">25521 5458 1095 0,'0'-12'0'0,"0"2"0"0,0 0 0 0,0 5 0 0,4-2 0 0,1 2 0 0,2-1 0 0,3 5 410 0,0-2-187 16,4 3-93-16,1 0 52 0,1 3-73 0,3 4-27 15,-4 5-9-15,0 1-92 0,3 3 29 0,-6 1-1 16,0 0 27-16,0 2-58 16,-7 1 25-16,-2-1-1 0,-3 0-73 0,0 0 54 0,0 1 26 0,-5 1 10 15,-6-3-77-15,-5-4 39 16,-1-1-22-16,-2-1-46 0,-2-6 31 0,-2 2 26 0,1-5-20 15,2-3-212-15,0 0 114 0,5 0 62 0,1-5 23 16,1-5-346-16,7-4 190 0,5-1 92 0</inkml:trace>
  <inkml:trace contextRef="#ctx0" brushRef="#br1" timeOffset="160906.56">25783 5375 1022 0,'0'-5'0'0,"0"1"0"15,-2-1 0-15,1 0 0 0,-1 3 0 0,1-3 0 0,-3 2 0 0,3 1 388 0,-2 0-176 0,0 2-88 0,2 0 76 16,-2 0-82-16,-3 7-32 0,1 5-8 16,-1 5 44-16,2 1-42 0,-1 6 0 0,-3 0 134 0,5 4-79 15,0-2-54-15,3 1 0 0,0 1 27 0,0-2-35 16,0 0 0-16,6 1-27 0,5-3-232 0,-1-2 111 15,6-5 56-15,-1 0-498 0,2-4 255 16,2 0 146-16,-2-6 21 0,1-4-289 0,1-3 142 16,0 0 103-16,-2-5-380 0,3-4 233 15</inkml:trace>
  <inkml:trace contextRef="#ctx0" brushRef="#br1" timeOffset="161187.81">25977 5617 481 0,'0'-5'0'0,"0"0"0"16,0 0 0-16,-1 1 0 0,-1 1 281 0,-1 2-122 0,-1-2-61 0,-2 3 454 0,1 0-249 0,-2 3-137 0,3 6-65 15,-4 3 360-15,2 1-213 0,1 4-96 0,1-2-62 16,2 2 30-16,2-2-41 0,0 0 0 0,0-1-43 16,0 3-152-16,6-6 71 0,2 0 41 0,3-4-206 15,0-1 123-15,1-3 62 0,4 0-66 0,-3-3 59 16,3 0-21-16,-3-4 35 0,0-8-196 16,0-1 96-16,1-1-3 0,-7-1 48 15,0-4 26-15,-3 1 11 0,-3 0-1 0,-1 1 57 16,0-3-38-16,0 4 10 0,-3 3-29 15,-7 1 212-15,-4 3-91 0,0 4-53 16,-2-3 123-16,0 6-79 0,-1 2-19 0,1 0-28 0,2 4 163 0,1 5-83 16,1 0-8-16,4 3-37 15,2-1-184-15,2 1 78 0,4-1 42 0,0 3-531 0,0-2 263 16,1-1 116-16,8-2 75 0,4-3-650 16</inkml:trace>
  <inkml:trace contextRef="#ctx0" brushRef="#br1" timeOffset="161370.82">26220 5474 1150 0,'-3'0'0'0,"-5"0"0"0,4 0 0 0,-2 0 0 0,3 0 0 0,1 0 0 0,2 0 644 0,0 0-304 16,2 0-151-16,5 0 235 0,9 0-199 0,3 0-94 15,4 0-293-15,1 0 99 0,5 0 50 0,1 0 34 16,-1 0-606-16,-3-2 311 0,1 0 155 0,-3-1 77 15,-1 3-687-15,-1-4 337 0</inkml:trace>
  <inkml:trace contextRef="#ctx0" brushRef="#br1" timeOffset="161554.85">26419 5262 1131 0,'-2'0'0'0,"-3"-1"0"0,0-1 0 0,1 2 0 0,1 0 0 0,-1 0 0 0,0 2 328 0,3 10-147 0,-3 3-71 0,3 4 520 15,-3 6-297-15,0 4-139 0,1 2 82 0,-1 1-119 16,0 6-60-16,-3-1-31 0,3 3-303 0,-1 4 146 16,0-9 60-16,1 0 33 15,2-4-551-15,1-1 292 0,1-6 147 0,0 0-285 0,0-13 203 0,0-5-16 16,2-6 98-16</inkml:trace>
  <inkml:trace contextRef="#ctx0" brushRef="#br1" timeOffset="162076.56">26724 5409 1512 0,'2'0'0'0,"5"0"0"0,-5 0 0 0,1 0 0 0,-2 0 0 0,1 0 0 0,-2 2 0 0,0 6 575 0,0-1-274 0,-8 3-132 0,-4 4-66 16,-2-2 72-16,-4 5-69 16,-1 0-26-16,-3 0-28 0,0 2-16 0,-5-1 1 15,1 0-92-15,4-2 46 0,-3 2 9 16,5-5 37-16,4-1 59 0,1-4-29 0,5 0-1 0,3-2-29 15,2 1 43-15,5-3-10 0,0-1-33 0,8 0-1 16,8-1 36-16,5-2-35 16,7 1 8-16,-2-1-97 0,4 0 44 0,-2 0 1 15,3 0 43-15,-1 0-104 0,4 0 56 16,-6-1 19-16,-3-4-260 0,-1 0 129 0,-1-2 43 0,-4 1 40 16,0 0-203-16,-6-1 111 0,-6 2 29 0,-3-2 33 15,-2-1-13 1,-2-1 23-16,-2-3-8 0,-11 4 1 0,-2-4 32 15,-3-2-1 1,-2 2-5-16,-1-5-3 0,2 0 8 0,-1 2 0 16,1 3 59-16,3-5-30 0,4 7 0 0,0-4-38 0,7 4 251 0,2 1-115 0,3 0-39 0,0 3-34 15,5 1 193-15,9 0-100 0,3 4-31 0,6 1 38 16,1 0-32-16,3 1-26 0,2 9 22 0,1 1-92 16,-1 2 18-16,0 1 1 0,-2 2-8 0,-4 3 36 15,0-2 1-15,-3 4 9 0,-4-3-60 0,-5 1 24 16,-4-2-23-16,-4 0 41 0,-3 2-33 0,0 3 5 15,-11-5 3-15,-9 0 59 0,-2-3-47 16,-2-2 2-16,-2-3-1 0,-3 0-46 16,4-5 22-16,-2-2 1 0,2-2-134 0,4 0 76 15,2 0 33-15,2-4 1 0,7-4-479 0,5-4 241 16,5 0 95-16,0-2 69 0,5-3-449 0,10-4 250 0,6 2 138 16,2 1-270-16,3-4 200 0,4 3 99 15</inkml:trace>
  <inkml:trace contextRef="#ctx0" brushRef="#br1" timeOffset="162222.69">27066 5438 775 0,'21'-14'-1'0,"-2"1"0"0,-1 0 0 0,-7 5 0 0,-3 3 1 0,-5 1-1 0,-2 2 0 0,-1 2 444 0,0 0-196 0,0 0-110 0,-6 6 469 16,-7 7-286-16,0 2-144 0,-3 5 476 0,2 0-314 15,2 1-151-15,4 0-131 16,0 2-56-16,4 1 0 0,4 3 0 0,0-5 0 16,0 0 0-16,13-3 0 0,5 3 0 0,5-3 0 15,7 0 0-15,1-10 0 0,7-3 0 0,1-3-882 16,1-3 392-16</inkml:trace>
  <inkml:trace contextRef="#ctx0" brushRef="#br1" timeOffset="163876.95">27392 5643 704 0,'0'0'0'0,"0"0"0"0,0 0 0 0,0 0 0 0,0 0 0 0,-1 0 0 0,1 0 154 0,0 0-58 0,0 0-30 0,0 0 85 0,0 0-57 0,0 2-19 15,0 2-10-15,0 0-3 16,0 3 0-16,0-1-25 0,0 1-53 0,0 3 35 16,0 2-9-16,0 0 27 0,0 0-41 0,0 3 0 15,-2 0 41-15,-4 3 9 0,-2-3-166 0,0 2 77 16,-2-5 7-16,0 1-233 0,0-2 117 15,0-1 50-15,0-5 45 0,2 1-250 0,-1-6 129 16,3 0 71-16</inkml:trace>
  <inkml:trace contextRef="#ctx0" brushRef="#br1" timeOffset="164116.31">27539 5518 1506 0,'-6'-5'0'0,"2"1"0"0,1 0 0 0,0 1 0 0,0-1 0 0,0 2 274 0,3 2-118 0,0 0-59 0,0 0 161 0,0 0-111 16,3 0-45-16,6 0-37 16,1 6-5-16,1-2-23 0,3 3 1 0,-2 0-228 15,3 0 124-15,-2-2 47 0,1 5 28 16,-4-2-458-16,3-1 238 0,-6 0 120 0,5 3-562 0,-6-1 294 15,2-1 160-15</inkml:trace>
  <inkml:trace contextRef="#ctx0" brushRef="#br1" timeOffset="164308.79">27792 5390 600 0,'0'0'0'0,"0"0"0"0,0 0 0 0,0 0 0 0,0 0 472 16,0 0-217-16,0 2-108 0,0 8 176 0,-8 1-147 15,1 7-70-15,-2 5-33 0,-7 7 196 0,0 4-116 16,-5 7-47-16,-1 2-110 16,1 4 1-16,-3-1 40 0,3 2 1 0,1-1-312 0,0-2 165 15,4-8 68-15,4-6 40 0,3-9-214 0,4-5 127 16,5-5 62-16,0-3-646 0,0-9 321 16</inkml:trace>
  <inkml:trace contextRef="#ctx0" brushRef="#br1" timeOffset="164553.14">27830 5787 1562 0,'0'6'0'0,"0"0"0"0,0-1 0 0,0 4 0 0,0-1 0 0,0-1 0 0,0 3 0 0,2-3 0 0,1 2 346 0,1-1-145 0,3-1-86 0,0-2-38 16,0 0-56-16,2-2 16 15,-2 1 11-15,5-4-158 0,-5 0 73 16,3 0 38-16,-4-3 0 0,1-4-54 0,-1-2 55 0,-3-1-9 0,-2-2-114 0,-1-1 75 15,0 1-21-15,0-1 38 16,-4-1-75-16,-5 3 46 0,-1 1-7 0,0 0 0 0,-1 1 70 0,1 1-32 16,2 1-10-16,-1 3-90 0,4-2 50 15,-3 3 23-15,4 2-136 0,1-2 77 16,3 1 26-16,0 0 9 0</inkml:trace>
  <inkml:trace contextRef="#ctx0" brushRef="#br1" timeOffset="164799.48">28065 5441 1357 0,'0'-8'0'0,"-2"-2"0"0,2 2 0 0,0 4 0 0,0 0 0 0,0 1 0 0,4 2 558 0,8 1-250 0,1 0-140 15,1 6 69-15,3 8-99 0,3 4-50 0,1 3-16 16,1 5 85-16,-3 2-60 0,-1 3-29 0,-2 2-1 15,-1 4-96-15,-3 2 42 0,-5 0-9 0,-6 0-153 16,-1 2 93-16,0 0 47 0,-12 0 0 0,-3 2-289 16,-5-11 157-16,-1-1 18 15,-2-7-434-15,2-4 259 0,1-5 131 0,-3 2 54 16,7-11-223-16</inkml:trace>
  <inkml:trace contextRef="#ctx0" brushRef="#br1" timeOffset="166556.49">28441 5642 1436 0,'-3'-13'0'0,"-2"4"0"0,5 2 0 0,0 3 0 0,0 0 0 0,5 1 0 0,4 1 0 0,5 0 319 16,2 2-146-16,0 0-68 0,3 0 33 0,3 0-51 0,2 0-24 0,3 0 8 16,-4 0-77-16,5 2 0 15,-4 3 43-15,1-1-369 0,-1-1 185 16,1 2 101-16,-8-2 37 0,0 1-704 0</inkml:trace>
  <inkml:trace contextRef="#ctx0" brushRef="#br1" timeOffset="166801.69">29159 5176 1252 0,'-12'-17'0'0,"2"2"0"0,-4 3 0 0,5 5 0 0,-3 3 0 0,-2 4 0 0,3 0 0 0,-5 4 439 0,1 12-192 0,5 5-110 0,-2 4 221 15,7 6-161-15,3 8-80 0,2 4 92 16,0 6-77-16,0 0-53 0,5 3 1 15,5 7-126-15,0 0 41 0,0 9 10 0,-1-7 32 16,-1-2-112-16,0 1 56 0,-4-4 28 0,-2-3-360 0,2 1 204 0,-4-17 38 16,0-3 66-16,0-9-536 15,-4-4 271-15,-4-6 136 0,-4-4-252 0,2-10 197 16,-1-1 96-16</inkml:trace>
  <inkml:trace contextRef="#ctx0" brushRef="#br1" timeOffset="166957.92">28819 5498 1525 0,'0'-3'0'0,"0"-6"0"0,0 5 0 0,0 1 0 0,2 3 0 16,7 0 0-16,6 0 0 0,3 0 208 0,1 0-90 0,6 7-41 0,0 2 49 0,6 1-44 0,2 1-1 16,3 1-473-16,-5-2 209 0,6-1 108 0,-4-2 54 15</inkml:trace>
  <inkml:trace contextRef="#ctx0" brushRef="#br1" timeOffset="167115.9">29351 5402 881 0,'-11'0'0'0,"-3"1"0"0,0 5 0 0,1 0 0 0,2 5 0 0,-2 4 568 0,5 2-266 0,-3 4-132 0,4 6 298 16,3-1-221-16,3 3-105 15,1 1-52-15,0-3-23 16,0 1-1-16,1 3-20 0,8-11-438 0,1 0 215 0,-1-5 107 0,3-2 53 15,-2-3-723-15,3-3 378 0</inkml:trace>
  <inkml:trace contextRef="#ctx0" brushRef="#br1" timeOffset="167308.9">29447 5518 1023 0,'8'0'0'0,"1"0"0"0,-2 0 0 0,2 0 0 0,1 3 0 0,2 4 193 0,-3-2-79 0,2 7-38 0,-4-3 17 0,2 3-28 0,-2 2 9 15,0 1-79-15,-6 0 0 0,-1 3 42 16,0-1 0-16,0-1-160 0,-11 3 89 16,-2-7 31-16,-1 0 0 0,-2-2-145 0,-3-3 84 15,2-4 43-15,-3-2-199 0,1-1 86 16,4 0 61-16,4-6-16 0,1-6-190 0,4-3 112 0</inkml:trace>
  <inkml:trace contextRef="#ctx0" brushRef="#br1" timeOffset="167684.89">29660 5413 1128 0,'-7'11'0'0,"-2"3"0"0,0 3 0 0,-4 2 0 0,1 1 0 0,-4 2 274 0,-1 1-119 0,1 2-59 15,-3 2 176-15,9-1-122 0,0-4-56 0,4-3-29 16,3 0 128-16,3-4-78 16,0 0-30-16,3-5-267 0,13-3 109 0,0-4 54 0,7-3 29 0,1 0-408 15,2 0 226-15,0-8 101 0,-2-2-287 16,-1 0 137-16,-3 1 101 0,-1-1 5 0,-1 3 61 0,-7 0 17 15,-2 2 0-15,-3 2 1 0,-2-1 239 16,-2 3-120-16,-2 1-69 0,0 0 431 0,-2 0-236 0,-7 8-67 16,-1 2-76-16,2 2 424 15,2 0-218-15,1 0-122 0,1-2 7 0,3 0-60 16,1 1-31-16,0-1 1 0,0-2-60 0,0-1-9 16,5-3 39-16,4-1 0 0,1-3-223 0,2 0 111 15,1 0 65-15,-2-3-257 0,1-5 148 0,-2-2 17 16,-1-3 56-16,-2-2-205 0,-1 1 115 0,-5-1 32 15,1 1-34-15,-2-3 51 0,0 2 25 0,-5-2-9 16,-6 5-73-16,-2 0 54 0,1 2 26 16,-2 1 1-16,-1 2-55 0,1 2 31 0,3 0 10 15,-1 4-179-15,4-1 110 0,1 2 55 16</inkml:trace>
  <inkml:trace contextRef="#ctx0" brushRef="#br1" timeOffset="167833.5">29977 5646 1735 0,'5'5'0'0,"0"0"0"0,1 0 0 0,-1 0 0 0,0 2 0 0,-3 0 0 0,-1-1 0 0,-1 0 0 0,0 3 293 0,0 0-129 0,-1 2-54 15,-8 2 99-15,-1-2-87 0,-2 0-42 0,1 0-1 16,-1 1-340-16,1 0 158 0,-1-2 66 0,5-3-310 16,-5-1 192-16,7-3 95 0,-3 0 49 0,1-3-826 15</inkml:trace>
  <inkml:trace contextRef="#ctx0" brushRef="#br1" timeOffset="167987.09">30057 5472 1540 0,'0'0'0'0,"0"0"0"0,0 0 0 0,0 0 0 0,0 0 0 0,0 0 0 16,1 2 488-16,2 3-226 0,5 2-112 0,0 3-57 0,-3 0-167 0,6 2 50 15,-3-1 31-15,2 2-547 0,0-2 282 0,3-2 142 16,0 3 77-16,0-6-372 0,3 0 197 15,0-4 99-15</inkml:trace>
  <inkml:trace contextRef="#ctx0" brushRef="#br1" timeOffset="168139.69">30306 5467 879 0,'0'-10'0'0,"2"0"0"0,-2 4 0 0,0 1 0 0,0-2 0 0,0 4 195 0,0 3-79 16,-3 3-39-16,-6 11 330 0,0 4-186 0,-7 6-82 0,2 4-56 15,-5 4 191-15,-3 7-118 0,0 1-60 0,-2 2-29 16,-6 1-94-16,4-2 28 0,2-4-1 0,-1 1-374 15,6-1 206-15,3-6 102 0,4 3 60 0,5-15-293 16,7-6 110-16</inkml:trace>
  <inkml:trace contextRef="#ctx0" brushRef="#br1" timeOffset="168366.08">30267 5779 1145 0,'3'0'0'0,"-1"0"0"0,2 0 0 0,1 0 0 0,0 0 0 0,-2 3 0 0,1 2 0 0,1 4 431 0,2-1-197 0,-1 1-99 0,3 1-40 0,-1-2 13 0,3 0-36 0,-1-2 0 0,3-1-194 16,-2-1 80-16,4-1 48 15,-1-3-9-15,-5 0-172 0,3 0 106 0,-7-1 53 0,2-8-38 0,-2 1 10 16,-5-3 29-16,0 0-78 0,-3 2 61 0,-10-3 21 16,-3 2-44-16,-1-1-24 0,-2 3 230 0,0 1-81 15,-1 2-44-15,4 0-13 0,0 3-19 16,2-3 32-16,1 4-25 0,6 0-401 0,2-2 192 0,1 1 94 15</inkml:trace>
  <inkml:trace contextRef="#ctx0" brushRef="#br1" timeOffset="168523.14">30636 5496 1650 0,'13'0'0'0,"-3"0"0"0,4 2 0 0,-1 5 0 0,1-1 0 0,1 6 0 0,0 3 518 0,2 4-240 16,3 3-112-16,-6 4-69 0,2 5 402 0,-6 4-231 15,-4 3-116-15,-3 2-142 0,-3 4 8 0,-6-5 19 32,-16 0-1-32,-3 0-547 0,-8-2 273 0,-6-1 138 0,-7 3-908 0,-1-7 502 0</inkml:trace>
  <inkml:trace contextRef="#ctx0" brushRef="#br1" timeOffset="169775.98">25298 6046 986 0,'-10'-8'1'0,"3"4"0"0,-5-2-1 0,10 2 1 0,-1 2 0 0,1 1-1 0,2 1 1 16,0 0 0-16,0-2 259 0,5-1-116 0,9 3-54 0,3-3-26 0,7 2 111 15,1-2-69-15,7 1-26 0,1-1 95 0,3 1-70 16,4-2-34-16,2 1 81 15,4 0-59-15,8 0-18 0,-4 1-10 0,0 1 12 0,3 1-40 0,1 0-1 16,-1 0 1-16,6 0 35 16,-11 6-36-16,1-1 0 0,-3 2 1 0,0 1 14 15,-4-1-14-15,8 1 8 0,-8-1 25 0,-2-2-34 16,-1 2 1-16,5 0 17 0,-2-3-18 0,12 0 10 16,-9-1-10-16,6-3 28 0,1 0-28 0,-1 0 1 15,4 0-1-15,5 0 38 0,-11-1-10 0,-4-2-28 16,1-3 15-16,-2 5-3 15,-5-2-26-15,6 3-22 0,-11-2 0 0,-3 2 0 0,-2 0 0 16,1 0 0-16,-1 0 0 0,7 0 0 0,-7 0 0 16,-1 0 0-16,2 0 0 15,0 2 0-15,4-2 0 0,5 0 0 0,-5 0 0 0,3 0 0 0,0 0 0 16,4 0 0-16,-1 0 0 16,5 0 0-16,-8 0 0 0,-1 0 0 0,1 0 0 15,-3 0 0-15,5 0 0 0,-10 0 0 0,0 0 0 0,-2 0 0 0,2 3 0 16,-3 1 0-16,7 0 0 0,-9 2 0 0,5-3 0 15,-4-1 0-15,2 1 0 16,4 0 0-16,3-2 0 0,-7 1 0 0,5-2 0 16,-3 0 0-16,3 0 0 0,-1 0 0 0,6 0 0 15,-7 1 0-15,-3-1 0 0,1 0 0 0,-1 2 0 16,3-2 0-16,3 2 0 0,-6-1 0 0,-2 3 0 16,2-3 0-16,0 3 0 15,2-4 0-15,3 5 0 0,-3-4 0 0,-2 2 0 16,4 0 0-16,0 0 0 15,-1-1 0-15,9-2 0 0,-5 3 0 0,-1-3 0 0,3 3 0 0,-3-2 0 16,4 1 0-16,4-1 0 0,-7-1 0 0,1 2 0 16,0 1 0-16,-2-3 0 0,1 0 0 0,5 2 0 15,-7 0 0-15,-1-1 0 0,0-1 0 0,4 2 0 16,-1 0 0-16,8-2 0 0,-6 3 0 0,1-3 0 16,7 0 0-16,-3 0 0 0,4 2 0 0,7-2 0 15,-12 1 0-15,3 1 0 0,-2-2 0 0,-4 1 0 16,7 2 0-16,-12-2 0 0,-1 1 0 15,1 0 0-15,-1-2 0 0,-1 3 0 0,7 0 0 16,-7-2 0-16,0 2 0 0,0 0 0 0,1 0 0 16,-1-2 0-16,5 2 0 0,-9 1 0 15,-1-3 0-15,1 1 0 16,-1 1 0-16,-4-2 0 0,4 0 0 0,-8 1 0 16,-1-2 0-16,-1 0 0 0,-4 3 0 15,0-3 0-15,-1 0 0 0,-3 0 0 0,-3 0 0 16,-1 0 0-16,-2 0-5 0,-1 0-27 0,3 0-15 0,-3 0 14 15,0 0-56-15,0 0 27 0,0 0 6 0,-3 0-524 0,-3-3 263 16,-1 1 145 0,-4 1 68-16,-1 0-460 0</inkml:trace>
  <inkml:trace contextRef="#ctx0" brushRef="#br1" timeOffset="170869.85">27154 6503 965 0,'-8'-6'0'0,"3"2"0"0,1 1 0 0,1-1 0 0,-2 2 121 0,5 0-46 0,0 1 0 16,0 1 349-16,2-1-193 0,7 1-88 0,1 0-57 16,5 0 274-16,1 0-162 0,2 0-79 0,-1 1-42 15,0 2 196-15,0-1-122 0,-2 2-57 0,2 2 37 16,-2-2-47-16,1-1 0 0,0-1-132 16,-5 1 39-16,2 0 23 15,-2-2 0-15,0 1-150 0,0-1 88 0,0-1 51 16,0 0-8-16,-1 0-588 15,1 0 301-15,2 0 84 0,-1 0 97 0,6 0-632 0,-1-1 358 0</inkml:trace>
  <inkml:trace contextRef="#ctx0" brushRef="#br1" timeOffset="171433.35">27978 6362 1166 0,'0'0'-1'0,"0"0"0"0,0 0 0 0,0 0 0 0,0 0 0 0,0 0 500 0,0 0-231 15,0 4-106-15,-7 4-67 0,0 4 85 0,-5 2-72 16,-3 2-36-16,-2 6 1 0,-7 4 32 0,-1 3-38 16,-6 1 0-16,-1 5-88 0,-5-3 29 0,-5 5 10 15,5-6 21-15,-1-4-2 0,4-3 0 0,1-6 0 16,8-5 122-16,0-1-51 16,13-7-40-16,4-5-1 0,4 0 61 0,4 0-45 15,0 0 0-15,0-3-37 0,13-4 131 0,6 0-177 0,4 1 0 0,4 0 0 16,1-1 0-16,6 2 0 0,-4 2 0 15,3 1 0-15,1 1 0 0,-1 1 0 16,-3 0 0-16,9 0 0 0,-9 0 0 0,-1 0 0 16,0 3-48-16,-6 2-79 0,-1-2 64 0,2 3-6 31,-10-4-11-31,-1 2 3 0,-6-3 24 0,-2 1 62 0,-2-2-44 0,-3 0-19 0,0 0 271 16,-3 0-121-16,-6-7-61 0,-4-4-23 0,2-4 52 15,-2-2-27-15,-3-1 1 0,4-3-1 16,-2-4-142-16,1-1 66 0,-1 0 24 0,2-7 29 15,2 4-86-15,2 2 44 0,0 3-1 0,3-2-2 16,2 6-1-16,0-4 1 0,3 10 169 16,0 0-80-16,0 5-33 0,7 1-25 0,9 5 131 0,4 0-58 15,4 3-69-15,7 0-4 0,0 5 0 0,2 7 0 16,2 1 0-16,4 3 0 16,-6 1 0-16,-3 0 0 0,1-2 0 0,-5 3 0 0,3 2 0 0,-9-5 0 15,-3 1 0-15,-6 1-19 16,-2-2-10-16,-5-1-4 0,2 3 22 0,-6-5 2 15,-4 3 0-15,-11-2-21 0,-5 0 152 0,0-2-104 16,-6 2-18-16,2-3 0 0,-4-3 0 0,1-1 0 16,1-1 0-16,-2-2-46 0,1 3-19 15,4-4 34-15,3-2-610 0,7 0 302 0,1 0 151 16,7 0 74-16,3 0-675 0,2-2 381 0</inkml:trace>
  <inkml:trace contextRef="#ctx0" brushRef="#br1" timeOffset="171623.83">28592 6356 1983 0,'0'-8'0'0,"-4"1"0"0,-2 0-2 0,-4 4 0 0,-4 1 0 0,-6 2 0 0,-4 4 1 0,-4 13 886 0,-1 3-425 0,-1 9-212 0,3 0 116 16,0 9-364-16,10-4 0 16,8 0 0-16,6 0 0 0,3 2 0 0,6-2 0 0,17 7 0 0,7-14 0 15,6 0 0-15,5-3 0 0,5-6 0 0,3-3 0 16,7-2 0-16,-7-7 0 0,-1-6-696 0,0 0 127 15,2 0 230-15,-1-9-848 0</inkml:trace>
  <inkml:trace contextRef="#ctx0" brushRef="#br1" timeOffset="173252.4">23375 5392 998 0,'0'-11'0'0,"-2"0"0"0,0 2 0 0,-3-1 0 0,5 7 0 0,0 1 0 0,0 2 158 0,0 0-62 15,0 15-29-15,1 5 316 0,5 10-177 0,1 5-86 0,-2 5-42 0,0 7 176 16,-2 6-110-16,1 6-45 0,-2-2 4 0,-2 3-34 16,0 3 0-16,0 3-85 0,-2-4 25 15,-5 6 9-15,2-18 18 0,0-2-215 16,0-7 107-16,1-5 54 0,0-6 27 0,3 0-474 0,-1-16 235 15,2-6 63-15,0-8 77 0,0 0-450 0,2-3 252 16</inkml:trace>
  <inkml:trace contextRef="#ctx0" brushRef="#br1" timeOffset="173409.98">23570 5893 1614 0,'3'0'0'0,"-2"0"0"0,1 0 0 0,0 0 0 0,-1 0 0 0,1 0 0 0,-1 4 0 0,3 2 212 0,-3 1-92 0,1 0-42 0,1 5 268 15,-1 1-155-15,1 1-77 16,-2 3-31-16,2-1-175 0,-1-1 63 0,1 2 33 16,-2 0 0-16,-1-2-531 0,2 0 291 0,-2-4 131 15,0-3-584-15</inkml:trace>
  <inkml:trace contextRef="#ctx0" brushRef="#br1" timeOffset="173835.84">23726 5724 1306 0,'0'4'0'0,"0"4"0"16,0 4 0-16,0-1 0 0,0 5 0 0,0 5 0 0,0 0 0 0,0 7 397 0,0 7-171 0,-2-1-100 0,-2-1-53 0,0 1 1 31,0 1-39-31,-1-1-157 0,2 0 87 0,-1-9 31 0,2-6 0 0,1-4-70 0,1-4 55 16,0-8 27-16,0 0 9 0,0-3-183 15,3-8 51-15,6-12 61 0,2-1 32 0,3-3-92 16,-2 1 12-16,4 0 34 0,-3 3 155 0,3-3-59 0,-2 5-28 16,5 1-7-16,-6 5 256 0,0 3-128 15,0 5-41-15,-2 0 168 0,1 4-97 0,1 0-52 16,-4 2-24-16,-3 9 49 0,-1 5-44 0,-2 4 0 0,0 1-44 16,-2 5 48-16,1-6-9 15,-2 5-40-15,0-6-84 0,0-2 42 16,0-3 0-16,0 1-142 0,0-10 87 0,0 0 50 15,0-5 15-15,1 0-146 0,5-1 62 0,3-11 44 16,-4-3-12-16,4 1-14 0,1-2-4 0,-1 2 22 16,-1 0-23-16,5 0 151 0,-6 3-61 0,5 5-24 15,-1-3 186-15,0 6-98 0,-1 3-35 0,2-2 40 16,0 2-31-16,-2 0-25 0,4 3 11 0,-5 9-336 16,1 4 152-16,-1 1 76 0,-3 0 37 15,-3 3-689-15,0-1 339 0</inkml:trace>
  <inkml:trace contextRef="#ctx0" brushRef="#br1" timeOffset="180925.35">22874 6421 611 0,'0'-10'0'0,"0"3"0"0,0 3 0 0,0-1 0 0,0 0 0 0,0 2 171 0,0 0-57 0,0 1-44 62,0 1 1-62,0 1 96 0,0 0-65 0,0 5-32 0,-5 8 1 0,-1 4-9 0,-3 5-25 0,0 4-32 0,-3 3 1 0,-3 6 39 0,1-4-8 0,-2 3-39 16,-1-3 0-16,-1 0 39 0,0-4-1 0,-1 4 62 0,3-10-36 0,1-3 0 16,2-6-25-16,3-5 93 0,2-1-47 0,-1-2-13 15,6-4 68-15,3 0-50 0,0-3-26 0,0-1 2 16,1-6-28-16,10 0 10 0,4 1-9 0,3 0 31 15,2 1-31-15,1 1 0 16,2 1-1-16,4 0-38 0,-1 0 14 0,-2 2 1 16,2 0 23-16,1 3-123 0,-2-2 61 0,1-2 21 15,-2 4-176-15,-2-2 85 0,-2 3 52 0,-4-3-68 16,-3 3 54-16,2-2 4 0,-10 0 4 0,-1 1-10 16,-2-2-1-16,-2 0 2 0,0-2 28 0,-3-1 83 15,-10-2-36-15,-2-1-7 0,-1-2-39 0,-3-1 115 31,0-2-53-31,-1-2-18 0,1 0 42 0,1 1-24 16,3 0 1-16,0 2 68 0,1-3-48 0,1 4-12 0,6-2-3 0,1 8 48 16,3-4-34-16,3 1 12 0,0 0-44 0,9 2 39 15,8 2 8-15,7 2-37 0,5 0 20 0,2 3-75 0,5 0 40 16,-1 0-8-16,2 8-113 0,-3 7 65 16,-1 0 27-16,-1 1-145 0,3 4 77 0,-12 1 42 15,-4-4 3-15,-4 3-26 0,-6 1 8 16,-2-4-1-16,-1 5-9 0,-6-7 87 15,-3 2-17-15,-9-1-32 0,-7-4 152 0,-1 1-72 16,-4-2-36-16,1-5 5 0,0-1 3 0,-1-2 1 0,1 0-10 0,0-3-318 16,-1 1 145-16,7-1 75 15,2 0 36-15,3 0-436 0,6-7 223 0,5-4 111 16,1-5 46-16,1-3-161 0</inkml:trace>
  <inkml:trace contextRef="#ctx0" brushRef="#br1" timeOffset="181095.09">23333 6404 1228 0,'0'3'0'16,"0"1"0"-16,-2 1 0 0,-3 4 0 0,0 0 0 0,-2 6 0 0,0 5 310 0,-5 1-128 0,5 6-78 15,1 0 427-15,0 2-248 0,4-2-122 0,2 2 75 16,0-1-90-16,2-6-59 0,13-2-26 0,4-4-306 16,4-4 140-16,1-5 72 0,5-1 43 15,-3-4-604-15,1-2 315 0,0 0 158 0,1-6-343 16,1-3 230-16</inkml:trace>
  <inkml:trace contextRef="#ctx0" brushRef="#br1" timeOffset="181282.59">23489 6525 1226 0,'-11'0'0'0,"-1"0"0"0,5 0 0 0,3 0 0 0,2 0 0 0,2 3 567 0,0-3-265 0,5 1-123 0,9-1-76 16,6 0 122-16,2 0-94 0,-2 0-47 15,4 0-152-15,1 0 62 0,-2 0 17 16,-3 0-1-16,2 0-481 0,-2 0 255 16,-1 0 125-16,1 0-651 0,-3 0 356 0,-5 0 175 15</inkml:trace>
  <inkml:trace contextRef="#ctx0" brushRef="#br1" timeOffset="181505.99">23682 6409 1510 0,'-11'0'0'0,"5"0"0"0,-1 0 0 0,2 0 0 0,2 2 0 0,1-2 0 0,2 5 0 0,0 1 0 0,8 0 353 0,6-1-158 0,2 2-79 0,2 1-31 16,2-2-9-16,-1 3-40 15,3-2 41-15,-2 3-74 0,-1-4 34 0,1 4 8 0,-4-2-143 0,-3-1 68 16,-1-1 33-16,-5 2 0 0,1 1-79 0,-5-2 66 16,-3 4-3-16,0-4 0 0,-11 2-85 0,-4 1 51 15,-4-3-7-15,-4 3-115 0,0-6 68 16,1 1 40-16,0-2 12 0,1-1-292 0,3-2 152 15,1 0 68-15,7 0-125 0,5-2 105 16,5-8 52-16,0-5 27 0</inkml:trace>
  <inkml:trace contextRef="#ctx0" brushRef="#br1" timeOffset="181784.25">23939 6445 498 0,'2'9'0'0,"-1"1"0"0,-1 1 0 0,0 0 0 0,2 6 0 0,-2-3 601 0,0 3-274 0,0 1-150 16,1 0-70-16,0 0 437 0,2 0-254 15,3-2-127-15,2 2 98 0,2-5-117 16,1-1-53-16,3-3-28 0,2-4-61 0,1-2-1 0,4 0 44 16,-3-3-188-16,2 0 89 15,-2-8 45-15,0-4 1 0,0-4-49 0,-5 0 42 16,-3-3 26-16,-4 0 0 0,-4-1-219 0,0 0 108 0,-2-3-11 0,0 5 7 16,-9-3 36-1,-3 2 5-15,-5 2-1 16,0 0 129-16,0-1-62 15,-2 7-15-15,0 0 222 0,1 3-106 0,0 3-59 0,0 2-10 0,2-2 37 0,3 3-14 0,4 2-26 16,2 0 21-16,2 0-166 0,5 2 77 0,0 3 32 0,0 1-542 16,1 1 266-16,12 0 117 0,1-2 70 0,3-3-545 15</inkml:trace>
  <inkml:trace contextRef="#ctx0" brushRef="#br1" timeOffset="181960.78">24265 6324 1505 0,'-6'0'0'0,"0"-2"0"0,4 1 0 0,-1-4 0 0,3 3 0 0,-2-3 0 0,2 3 631 0,0-1-302 0,0 1-147 16,9-2-73-16,4 3 203 0,4-3-138 15,3 3-60-15,3 0 114 0,-1-2-95 0,4 2-49 16,-2 1-24-16,2 0-285 0,3 0 139 0,-7 0 57 16,2 0-606-16,-2 0 336 0,-1-2 167 0,2 2 94 15,-6-2-885-15</inkml:trace>
  <inkml:trace contextRef="#ctx0" brushRef="#br1" timeOffset="187985.83">26899 6520 1039 0,'-2'0'0'0,"0"0"0"0,1 0 0 0,-3 0 0 0,3-3 0 0,-1 3 0 0,1-2 0 0,-2 1 0 0,1 1 0 0,0-2 292 0,0 2-118 0,2-1-73 15,0 1 89-15,-2 0-77 0,2 0-38 0,0 0 1 16,-1-3 75-16,1 3-61 0,0 0-27 0,0 0 0 16,0 0 67-16,0 0-47 15,0 0 9-15,0 0 9 0,0 0-32 16,0 0 0-16,0 0-41 0,0 0 53 0,0 0-35 15,0 0-9-15,0 0 36 0,0 0 0 0,0 0-36 0,0 0 1 16,0 0-25-16,0 0-10 0,0 0 34 0,1 0 1 16,1 0-47-16,-2 0 0 0,4 0 56 0,1 0-70 15,-2 0 23-15,0 0-1 0,2 0 12 0,-1 0-4 16,1 3 0 0,3-3 14-16,-3 0-25 0,2 0 20 15,0 0-7-15,0 0 9 0,3 1 35 0,-5-1-37 31,4 0 1-31,0 0-1 0,0 2 38 0,1-2-31 0,-2 1 0 0,2-1-3 16,0 2 2-16,1-2-1 0,0 3 3 0,0-3-16 0,4 2 14 16,-2-2-1-16,2 0-35 0,0 0 35 0,2 0-4 0,2 0-15 15,-1 0-9-15,2 0-22 16,-2 0 40-16,1 0 3 0,-1-2-70 0,2-1 33 16,-3 3-10-16,-3 0 7 0,-1-2-7 0,3 2 34 0,-3 0-11 15,3 0 3-15,-8 0-1 0,4 0 4 16,-5 0 5-16,2 2-7 0,-2 3-3 0,4-2 1 0,-5 1 34 0,0-1-31 31,-2-1 2-31,2 2-1 0,0-1 3 0,-2-3-2 16,-1 3 5-16,0-2-55 0,-2-1 25 0,1 0-1 0,-1 0 22 0,1 0 45 0,-2 0-46 0,0 0 2 31,0 0 52-31,0 0-25 16,0 0-3-16,0 0-24 0,0-1 116 0,-2-2-53 0,1 3-21 0,-1-3-5 31,-2 2-31-31,2-2 0 0,0 1 0 0,-1-1-249 0,0-1 75 15,-1 2 88-15,-2-1 42 0,2 0-977 0</inkml:trace>
  <inkml:trace contextRef="#ctx0" brushRef="#br1" timeOffset="191844.46">30880 6027 1299 0,'-4'0'0'0,"-3"0"0"0,2 0 0 0,5 0 0 0,0 0-58 0,0 0-7 16,0 0 39-16,0 0-1 0,5 0 556 0,7 3-246 0,0 1-121 0,2 1 267 16,2 1-200-16,0-1-95 0,1 2-48 15,-1-1 65-15,0-1-57 0,-1 2-17 0,2-3-166 16,-2 1 65-16,1 0 31 0,-2-2 0 16,0 1-461-16,2-1 256 0,-3-3 114 0,-1 2 61 15,0-2-366-15,-4 1 117 0,-1-1 127 0</inkml:trace>
  <inkml:trace contextRef="#ctx0" brushRef="#br1" timeOffset="192039.93">30880 6341 2378 0,'-7'0'0'0,"0"0"0"0,3 1 0 0,3 3 0 0,1 0 0 0,0 2 0 0,0 0 0 0,1-1-3 0,8 1 399 15,5-2-180-15,3 1-90 0,4 0 347 0,0 0-209 16,2 0-183-16,2-2-81 0,-4 1 0 0,1-1 0 15,1 1 0-15,-5-2 0 0,1 1 0 0,-1 2 0 16,-2-3 0-16,1 0-547 0,1 1 265 0,-6-3 155 16,1 0-874-16,1 0 482 0,-3 0 240 15</inkml:trace>
  <inkml:trace contextRef="#ctx0" brushRef="#br1" timeOffset="192214.97">31254 6239 1775 0,'-2'-7'0'0,"-2"2"0"0,4 2 0 0,0 1 0 0,0 0 0 0,2 2 0 0,9 0 668 0,-1 0-315 0,5 0-148 0,2 0 236 15,2 0-202-15,3 2-100 0,-1 0-51 0,2 0-65 32,4-1-23-32,-1 1 0 15,1 1 0-15,0-3-108 0,-5 0 51 0,3 0 48 0,3 0-717 0,-8 0 377 0,-3 0 194 0,0 0 97 0,-4 0-923 0</inkml:trace>
  <inkml:trace contextRef="#ctx0" brushRef="#br1" timeOffset="192549.08">31983 5874 912 0,'3'-25'0'0,"0"-3"0"0,0 6 0 0,0-2 0 0,-1-1 0 0,0-1 0 0,-1 1 0 0,-1-5 0 0,0 7 180 0,-1 2-71 0,-6 3-36 0,-4 2 1 0,2 4 56 0,-3-1-37 0,3 9-9 0,-2 3 123 0,2 1-84 0,0 0-42 0,1 5 192 0,-1 6-108 0,3 7-68 0,2 5-30 0,1 4 123 0,-2 5-77 0,3 3-37 0,-1 9 9 0,3-1 220 0,-2 3-134 0,2 4-66 0,0 2 111 0,0 3-214 0,-2 10-2 0,-1-9 0 0,0 7 0 0,-3 5 0 0,1 2 0 0,-7 3 0 0,4 5 0 0,-3-16 0 0,0-6 0 0,1-5-4 16,-2-9-61-16,2-7 52 0,-2 1-23 47,2-19-390-47,3-7 150 0,2-8 121 0,0-2 48 0,1 0-320 0,-1-12 185 0,0-5 107 0,4-6-461 0,-1-5 279 0</inkml:trace>
  <inkml:trace contextRef="#ctx0" brushRef="#br1" timeOffset="192697.09">31529 6128 2108 0,'-7'-9'0'0,"6"1"0"0,1 2 0 0,1 0 0 0,13 1 0 0,4-2 0 0,5 4 0 0,4 0 420 0,2-3-192 0,3 6-95 0,2-3 261 0,6 2-170 15,-6 0-97-15,0 1-46 0,0 0-350 16,-3 0 153-16,-5 5 77 0,6 2 47 0,-12 2-715 0,-6-1 373 16,1 1 185-16,-1-1-751 0</inkml:trace>
  <inkml:trace contextRef="#ctx0" brushRef="#br1" timeOffset="192938.06">31981 6274 2146 0,'-2'-1'0'0,"-1"-4"0"0,3 4 0 0,0 0 0 0,0-2 0 0,0 3 0 0,5 0 0 0,6 0 0 0,-1 0 471 0,4 3-216 15,1 5-100-15,0 1 134 0,-1 1-126 0,1 4-63 16,0 0-196-16,1 3 77 0,-6-2 23 0,-1 5 0 15,-5 0-229-15,-3 3 131 0,-1-1 65 0,0 4-81 16,-5-4 68-16,-10 3 41 0,-6-4-1 0,-1-4-318 16,-2 0 151-16,-5-2 4 0,5-6-62 0,-2-4 94 15,3-5 48-15,3 0 24 16,3 0-257-16,3-5 131 0,6-6 80 0,8-4 34 16,0-3-352-16</inkml:trace>
  <inkml:trace contextRef="#ctx0" brushRef="#br1" timeOffset="193134.54">32232 6328 1819 0,'0'-7'0'15,"-1"2"0"-15,-2-1 0 0,-1 5 0 0,-2-4 0 0,-1 3 208 0,1 2-86 0,-4 0-42 0,0 2 267 16,-2 8-154-16,2 4-69 0,-3 3-48 0,4 1 514 16,1 6-276-16,3 0-256 0,2-1-58 0,1 6 0 15,2-6 0-15,0-1 0 0,7 2 0 0,9-3 0 16,3-1 0-16,2-3 0 0,4-3-31 0,4-4-300 15,-1-4 184-15,3-4-403 16,0-2 156-16,-4 0 188 0,-4 0-737 0</inkml:trace>
  <inkml:trace contextRef="#ctx0" brushRef="#br1" timeOffset="193528.48">32371 5861 1233 0,'-13'-5'0'0,"-2"-2"0"0,5 3 0 0,-2 0 0 0,0 2 0 0,4 2 0 0,-3 0 0 0,1 3 310 0,0 11-137 0,0 4-57 0,0 3 368 0,5 4-223 0,3 1-112 0,0 3-55 0,1 5 190 0,1-5-128 0,0 1-59 0,7-2-74 0,7 1 15 15,2-2 0-15,3 2 9 0,-2-8-159 0,2-3 75 0,-1-3 37 0,-3-1 0 16,0-4-416 0,3 1 236-16,-5-7 105 0,-3-4-740 0,2 0 389 0,-2 0 193 0,-3-1 98 0</inkml:trace>
  <inkml:trace contextRef="#ctx0" brushRef="#br1" timeOffset="193704.01">32441 5951 1543 0,'0'-6'0'0,"0"-1"0"0,0 3 0 0,0 2 0 0,9 1 0 0,1 1 153 16,4 0-57-16,0 1-20 0,1 9 315 0,0 2-177 0,2 2-88 0,-2 4-44 15,0-2 9-15,0 4-18 0,-6 1-8 0,-3 0-141 16,-1 2 57-16,-4 1 29 0,-1-2-1 0,-1 5-147 16,-15-3 82-16,-1-1 48 15,-6-3-198-15,-5-1 111 0,1 1 64 0,-5-4-30 16,5-6-294-16,-2-2 132 0,5-4 94 0,-1-4 40 16,3 0-87-16,1 0 60 0,13-12 43 0,3-5-291 15</inkml:trace>
  <inkml:trace contextRef="#ctx0" brushRef="#br1" timeOffset="194108.94">32603 5929 1793 0,'0'0'0'0,"0"0"0"0,0 0 0 0,0 0 0 0,0 0 0 0,-3 0 0 0,-2 5 0 0,-1 7 0 0,1 5 399 0,-4 3-172 0,2 6-99 15,-3 3 239-15,2 3-165 0,0 2-82 0,1 2-41 0,1 2 37 0,5-3-44 16,-2-4 1-16,3-2-112 15,0-4 39-15,3-2 0 0,5-5 47 0,3-7-225 16,1-2 108-16,3-6 54 16,0-3-258-16,4 0 135 0,-1-6 17 0,-2-8 62 0,-1-2-200 0,-3-3 111 0,3-1 55 0,-7 1 29 15,3 0 61-15,-5 4 10 16,-3 1-44-16,0 5 297 0,-3 1-149 0,0 3-74 0,0 0-44 16,0 5 182-16,-9 0-67 0,2 0-58 15,-1 10 250-15,1 3-135 0,-2 0-37 0,3 2-49 16,2 0 27-16,1 0-34 0,3-1 1 0,0 2-34 15,0-4-21-15,0 0-10 0,2-2 31 0,3-3-98 16,6-2 50-16,0-2 32 0,1-3-8 0,1 0-46 16,-3 0 24-16,5-5 1 0,-6-7-142 0,2 0 84 15,-2-3 10-15,-2 1 29 16,-3-4-148-16,-2 2 80 0,-1-1 20 0,-1-1 21 16,0 3-163-16,-1 2 88 0,-6 1 46 0,-5 2-214 15,2 2 129-15,-3 1 55 16,2 6 42-16,2 1-165 0,-1 0 99 0,3 1 49 0,2 9-456 0</inkml:trace>
  <inkml:trace contextRef="#ctx0" brushRef="#br1" timeOffset="194360.76">32862 6328 1205 0,'0'0'0'0,"0"0"0"0,0 0 0 15,0 0 0-15,0 0 0 0,0 0 392 0,1 1-177 0,-1 1-89 0,0 0-34 31,0 1 406-31,0 2-230 0,0 2-115 0,0-2-58 0,-1 5-28 0,-6 4 9 16,-2-2-38-16,2 3-292 0,-3-2 146 0,0 4 73 0,1-2-265 0,-1 2 179 109,1-3 74-109,2-4 43 0,3 0-845 0</inkml:trace>
  <inkml:trace contextRef="#ctx0" brushRef="#br1" timeOffset="194483.94">32996 5968 1775 0,'3'2'0'0,"3"3"0"0,-1-2 0 0,1 0 0 0,3 3 0 0,1-1 0 0,4 3 0 0,0 1 274 0,-2-2-118 0,3 5-59 15,1-1 0-15,-2 0-30 0,3 6 9 0,-5-5-39 0,1 1-367 0,1-1 180 16,-4 0 91-16,3-3-710 0,-3-1 356 0</inkml:trace>
  <inkml:trace contextRef="#ctx0" brushRef="#br1" timeOffset="194648.51">33334 5831 1526 0,'0'-14'0'0,"0"6"0"0,0 3 0 0,0 4 0 0,0 1 0 0,1 0 0 0,-1 8 0 0,0 12 360 16,-1 6-162-16,-12 8-81 15,-3 7 296-15,-6 7-179 0,0 0-103 0,-4 5-47 31,-6 3 65-31,-2 3-56 0,-5 2-28 0,-1 4 18 0,7-13-8 0,6-10-38 0,4-6 0 0,7-7-305 0,8-7 152 16,-1-3 86-16,9-12-720 0,0-7 344 16,2 0 210-16,9 0 8 0,-2-6-624 0</inkml:trace>
  <inkml:trace contextRef="#ctx0" brushRef="#br1" timeOffset="194922.77">33232 6324 1591 0,'0'0'0'0,"0"0"0"0,-2 0 0 0,2 0 0 0,-2 4 0 0,2 2 121 0,0 2-49 0,0 3-25 0,0 2 291 16,0 0-156-16,0 0-72 16,2-1-36-16,3 1 196 0,2 1-117 0,4-3-48 0,0-1-26 15,3-3-41-15,-1-3-1 0,2-4 0 16,2 0-88-16,1 0 53 0,-2-6-8 0,1-6 43 16,-1-2-123-16,-5-4 62 0,1 0 30 0,-4-2-53 15,-5 2-13-15,-3 2 40 0,0-1-40 0,-11 3-1 16,-4 2 8-16,-2 5 2 0,-7 1 65 15,2 4 0-15,-3 2-32 0,2 0 4 0,0 0-36 0,4 9 2 16,6-1 37-16,2 1-2 0,4 0-301 0,1-1 142 16,4 2 60-16,2-1-337 15,0-4 206-15,8-2 103 0,4 0 51 0,3-3-168 16,4 0 100-16</inkml:trace>
  <inkml:trace contextRef="#ctx0" brushRef="#br1" timeOffset="195115.25">33440 5997 1209 0,'0'-17'0'0,"0"0"0"0,1 7 0 0,7 2 0 0,-1 1 0 0,3 3 0 0,1 4 0 0,4 0 683 0,2 0-328 0,-1 15-159 0,3 4-79 0,1 5 350 0,-3 6-215 16,4 8-98-16,-10-2-22 0,-1 5-48 0,-8 1-23 16,0 3 0-16,-2 1-78 0,-4 5 37 0,-14-5-10 15,-7 3-131-15,-3-4 78 0,0-2 41 0,-3-6-1 16,3 3-509-16,3-14 268 0,0-6 45 0,4-6 101 15</inkml:trace>
  <inkml:trace contextRef="#ctx0" brushRef="#br1" timeOffset="204946.65">22891 13796 698 0,'-8'0'0'0,"-4"0"0"0,2 0 0 16,1 0 0-16,-4 0 0 0,4 0 0 0,-1 0 198 0,-3 2-72 0,2 0-50 0,4-1 280 0,-3 1-160 0,5 0-80 15,0 1-41-15,-1-3 268 0,2 5-158 16,4-1-75-16,0 0-37 15,0 0-1-15,5 3-37 0,7-2 9 0,8-1 289 0,2-1-32 16,7-1-133-16,5-2-66 0,5 0 222 0,8 0-324 16,0 0 0-16,3 0 0 15,8-2 0-15,5-1 0 0,8-4 0 0,17 2 0 16,-2 1 0-16,9 0 0 0,8 1 0 0,5 2 0 16,5-2 0-16,15 2 0 0,-25-1 0 0,2-1 0 0,-3 3 0 15,-5-1 0-15,-9-1 0 16,6 0 0-16,-30 2 0 0,-8 0 0 0,-8 0 0 0,-6 0 0 0,-7 5 0 15,1-2 0-15,-16 0 0 16,-4 0 0-16,-3-2 0 0,-7 1 0 0,-3-2 0 16,-2 0 0-16,-1 0 0 0,0 0 0 0,0 0 0 15,0 0 0-15,0-3 0 0,-3-6 0 0,2 1 0 0,-2-1 0 16,0 1 0-16,0 1 0 0,-3-4 0 16,2 5-146-16,0 3-165 0,-6 2 129 0</inkml:trace>
  <inkml:trace contextRef="#ctx2" brushRef="#br0">5978 10641 0</inkml:trace>
  <inkml:trace contextRef="#ctx0" brushRef="#br0" timeOffset="-180390.91">9216 16278 880 0,'-4'-7'0'0,"-1"-1"0"0,-1 1 0 0,0 1 0 0,0-1 0 0,-2 0 0 0,0 1 0 0,3 1 0 0,-3-1 0 0,1 0 207 16,-2 5-85-16,1-2-33 0,1 2-9 15,-3 1 187-15,3 0-115 0,-4 7-57 0,4 7 160 0,-6 2-100 16,6 8-63-16,0 1 132 0,0 6-94 0,2 0-46 16,4 0 0-16,0 6 87 0,1-3-72 0,0-3-30 62,5 0-1-62,10-2-7 0,5 0 0 16,-1 0-14-16,6-9-10 0,4-1-62 0,-2-4 32 0,4-3-1 0,-3-2-320 0,5-1 185 0,-8-4 79 0,-3-3-626 0,0-2 325 0,-4 0 162 0,1 0 36 0,-6 0-400 0,-4-9 257 0</inkml:trace>
  <inkml:trace contextRef="#ctx0" brushRef="#br0" timeOffset="-180183.47">9457 16260 815 0,'-6'-3'0'0,"2"0"0"16,1 3 0-16,0-2 0 0,1 2 0 0,1 0 644 0,0 0-304 0,1 5-151 15,0 9 386-15,0 2-273 0,0 5-132 0,2 2-10 16,3 4-61-16,2 0-30 0,2 6 8 0,-3-2-178 16,1 2 70-16,0 0 33 0,1 0 1 0,-3 0-398 0,-1 1 225 0,1-4 99 15,-4-3 54-15,3-3-532 0,-3-4 275 0,2 0 28 16,-2-3-205-16,1-7 211 0,-1-5 102 0,-1-5-79 16,1 0 90-16,2-6 44 0</inkml:trace>
  <inkml:trace contextRef="#ctx0" brushRef="#br0" timeOffset="-180024.89">9603 16563 1295 0,'9'-7'0'16,"-1"0"0"-16,1 0 0 0,1 3 0 0,-1 3 0 0,-4-1 0 0,1 2 0 0,2 0 225 0,-2 5-84 0,-1 7-57 0,-2 1 131 15,0 3-89-15,-2 3-44 0,-1 1 0 0,0 5 99 16,0-4-76-16,-6 3-34 0,-2-1 0 0,-1-3-146 0,-2 4 56 0,-1 0 37 16,-2-6-341-1,0-1 181-15,-2-1 89 0,2-5-513 0,0-3 287 0,2-2 92 16,1-6 88-16</inkml:trace>
  <inkml:trace contextRef="#ctx0" brushRef="#br0" timeOffset="-179751.67">9860 16387 2498 0,'0'0'0'0,"0"5"0"0,0-2 0 0,-2 4 0 0,-1-1 0 0,0 6 0 0,-3 1 0 0,3 3 0 0,1 2 0 0,0 2 297 0,2 1-129 0,0 1-148 15,0 0 17-15,2-2 10 0,8-2-10 0,1-2-323 16,6-3 162-16,-1-5 80 0,5-1 41 0,-2-4-124 16,1-3 78-16,0 0 43 0,-4-7 0 0,-1-8-211 15,-3-2 27-15,0 0 76 0,-10-3 145 0,0 0-34 16,-2-1 0-16,0 1 223 16,-4-3-132-16,-10 5-57 0,1 0-10 0,-4 3 227 15,2 1-99-15,-3 4-68 0,-2-2 20 0,3 7-39 16,-1 2-10-16,2 1-14 0,2 0-1 0,4 2-211 15,-2 0 115-15,8 0 43 0,4 6-762 0,0 0 384 0</inkml:trace>
  <inkml:trace contextRef="#ctx0" brushRef="#br0" timeOffset="-179569.15">10276 16168 3931 0,'6'0'0'0,"1"0"0"0,3 0 0 0,-2 0 0 0,0 0 0 0,0 2 0 0,0 7 0 0,2 3 0 0,2 8 0 0,-3 1 0 0,2 3 0 0,-3 4 0 0,0 5 0 0,-1 2 0 0,-1 5 0 0,-4-3 0 0,-2 1 0 16,0 1 0-16,-2-3 0 0,-11 1-238 15,-5 4-139 1,-4-10 202-16,-1 1 105 0,-4-2-1073 0</inkml:trace>
  <inkml:trace contextRef="#ctx0" brushRef="#br0" timeOffset="-178994.41">11401 16058 1316 0,'-22'0'0'0,"-2"-5"0"0,5 5 0 0,2 0 0 0,0 17 0 0,-1 4 0 0,3 4 0 0,-3 9 0 0,7 5 403 0,1 2-183 16,3 7-92-16,6-1 154 16,1-2-123-16,1 3-51 15,11-14-117-15,8-4 1 0,4-6 45 0,3-3 0 0,6-7-190 0,3 1 104 0,-4-10 38 0,1-3 24 31,1-2-628-15,-1 0 322-16</inkml:trace>
  <inkml:trace contextRef="#ctx0" brushRef="#br0" timeOffset="-178872.74">11518 16281 1425 0,'-16'-12'0'15,"5"9"0"-15,2-2 0 0,5 1 0 0,2 3 0 0,2 1 0 0,0 0 266 0,3 0-119 0,13 0 174 0,3 0-143 0,2 7-70 0,2-1-36 16,4 3-453-16,-2-1 205 0,0 0 106 0,2-1 53 31,-3 2-363-31,0-2 198 0</inkml:trace>
  <inkml:trace contextRef="#ctx0" brushRef="#br0" timeOffset="-178700.2">11791 16044 526 0,'0'-20'0'0,"0"8"0"0,0 3 0 0,0 3 0 0,0 2 0 0,0 4 613 0,0 0-279 0,4 10-153 0,-2 11 463 0,3 4-303 0,-1 6-153 0,-1 5-75 0,3 5 53 0,-5-3-69 16,2 4-31-16,-1-1 1 0,2 0-489 0,-3 1 229 47,1 3 124-47,0-6 48 0,0-1-308 0,0-3 183 0,-2-4 91 0</inkml:trace>
  <inkml:trace contextRef="#ctx0" brushRef="#br0" timeOffset="-178530.65">12040 16304 1490 0,'0'0'0'0,"0"0"0"0,0 0 0 0,0 1 0 0,0 5 0 0,0 2 0 0,-6 5 610 0,0 4-287 0,-5 3-143 0,1 1-71 0,-7 4 14 16,-1 3-34-16,2-4-9 0,-3 0-44 0,2-2-341 0,0-2 171 0,4-5 86 31,-4-2-248-31,9-8 162 0,4-1 85 0,2-4-614 0,2-4 327 0</inkml:trace>
  <inkml:trace contextRef="#ctx0" brushRef="#br0" timeOffset="-178274.1">12204 16166 811 0,'9'0'0'16,"-1"0"0"-1,0 0 0-15,-1 4 0 0,-2 3 0 0,-3 3 624 0,-1 4-294 0,1 3-146 0,0 1-74 0,-2 0 435 0,2 2-246 16,2-1-135-16,0-1-64 0,4-3-117 0,2-2 26 0,3 0 10 0,2-7-129 0,1-6 73 0,2 0 37 0,0 0-301 0,2-13 168 15,-2-5 94-15,-3-4 34 16,-5-2-246-16,-3-1 131 16,-5 1-34-16,-2-2 65 0,0-1 113 0,-6 6-26 0,-7 1 0 0,-6 1-34 0,-5 5 295 0,0 4-148 15,-4 1-56-15,2 6 157 0,1 3-80 16,0 0-61-16,3 0-54 0,4 8 11 0,0 0 53 47,9 2-44-47,6 0-623 0,3 2 299 0,0 0 143 0</inkml:trace>
  <inkml:trace contextRef="#ctx0" brushRef="#br0" timeOffset="-178108.55">12665 15970 2262 0,'8'0'0'0,"1"0"0"0,5 2 0 0,-5 5 0 0,2 2 0 0,0 5 0 0,3 4 497 16,-1 3-230-16,6 8-106 0,-4 0 439 0,2 5-456 0,-3 4-144 15,2 3 0-15,-8 3 0 0,0 5 0 0,-7-5 0 16,-1-1 0-16,-6 1 0 0,-13 0 0 0,-8 0 0 15,-10 6-870-15</inkml:trace>
  <inkml:trace contextRef="#ctx0" brushRef="#br0" timeOffset="-140667.58">22598 5379 469 0,'0'0'0'0,"0"0"0"0,0 0 0 0,0 0 0 0,0 0 0 0,0 0 216 0,0 0-87 0,0 0-43 15,3 0 0-15,-3 0 7 0,1 0-39 0,1 0-12 16,-2 0 53-16,0 0-52 16,2 0-1-16,1 0 1 0,-2 0 12 0,1 0-12 0,-1 0 0 0,1 0-6 15,1 0 6-15,0 0-1 0,-1 0 11 0,4 0-6 16,2 0-4-16,-4 0 0 0,3 0-1 0,1 0-20 15,0 2 31-15,0 0-10 0,1 0-28 16,0 0 24-16,2 1 2 0,0-1-21 0,1 1 29 0,-1 0-10 16,0 1 0-16,2-2-40 0,0 3 38 15,1-3-1-15,0 1 7 0,0 3-29 16,-1-3 17-16,-1 0 4 0,2 0-5 0,0 2-47 16,2-1 53-16,-3-1-5 0,-1 0-29 0,0 0 26 15,0 0-3-15,4 0-12 0,1-1 18 0,-4 0-5 16,1-2-3-16,2 1 6 0,2-1-5 0,-2 0 1 15,4 0 6-15,-3 0-2 0,2 0-4 0,-2 0 0 16,2 0 2-16,2 0-11 16,-3-1 8-16,0-2 1 0,2-1-28 0,1 1 27 15,-1 0-1-15,4-3-35 0,-5 6 33 0,4-4 1 0,-2 1-4 16,1-2-27-16,-1 5-3 0,3-3 34 16,-2 0-8-16,-3 2-30 0,2-4 28 15,0 2 2-15,2 1-5 0,4-3 4 47,-5 0-4-47,-1 2 2 0,3-1 5 0,-4 0-4 0,4-1-3 0,0 0 11 0,-2 0-9 0,-3 2 0 0,2-1 1 0,0-1 12 0,-2 3-11 0,7-3 2 16,-6 0-1-16,-1 4-3 0,3-3 3 0,-2 0-2 15,-1 3 2-15,4-2-11 0,-4 1 9 0,-2-1 1 16,3 1-14-16,0 0 13 0,-2 0-1 0,6 1-11 16,-6-1 10-16,1 0 0 0,1 2 0 0,2-3-29 15,0 2 27-15,2-1 4 16,-3 1-5-16,0 1-2 0,0-1 2 0,0-3 1 0,2 3-2 0,6 0-4 15,-9-1 5-15,4 1 0 0,-2-2 9 16,4 3-10-16,-6-4 1 0,8 0 7 0,-9 3-7 0,3-2 0 16,0-1 0-1,-1 1 20-15,-1 0-18 0,4-1 1 0,-4 1 0 0,0 0 16 0,-2 0-16 16,2-3 0-16,3 4 3 0,-4-1-5 0,-2-2 4 16,2 3-2-16,-2-3-1 0,0 4 2 15,4-3 3-15,-6 2-3 0,2-1-4 0,-1 1 3 16,3 1 0-16,-3-1 0 0,8 0 2 15,-9 1-1-15,3-2-1 0,2 2 7 0,-2-1-7 16,1 1 1-16,3 1 2 0,-5-1 23 0,2 1-25 0,0-3 2 16,0 3 9-1,1 0-10-15,2 0 0 16,-3-2-12-16,1 2 0 0,-1-2 0 0,2 2 0 0,-1-2 0 0,2 2 0 0,-3 0 0 31,-1-1 0-31,0 1 0 0,-3 0 0 16,3-3 0-16,5 3 0 0,-6 0 0 0,-1 0 0 0,3 0 0 0,0 0 0 31,0 0 0-31,5-2 0 0,-7 2 0 0,3 0 0 0,-1-1 0 0,0 1 0 0,1-1 0 0,2 1 0 0,-5 0 0 0,0 0 0 16,0 0 0-16,0 0 0 0,-2 0 0 0,6 0 0 15,-6 0 0-15,1 0 0 0,-2 0 0 0,3 0 0 16,0 0 0-16,2 0 0 0,-2 0 0 16,0 0 0-16,2 0 0 0,-1 0 0 15,4 1 0-15,-2-1 0 0,2 1 0 0,-2-1 0 16,1 2 0-16,4-2 0 0,1 3 0 0,-3-3 0 0,-3 0 0 15,3 1 0-15,0-1 0 0,0 0 0 16,2 2 0-16,-3-2 0 0,0 2 0 0,3-2 0 16,-3 0 0-16,1 2 0 0,7-2 0 0,-7 0 0 15,2 0 0-15,-2 0 0 0,2 3 0 0,0-3 0 16,2 1 0-16,-3 0 0 0,0-1 0 0,-4 3 0 16,2 0 0-16,-2-2 0 0,3 3 0 0,-5-3 0 15,2 1 0-15,-3 1 0 0,0-1 0 16,1 2 0-16,3-3 0 0,-4 2 0 15,-1-1 0-15,3-1 0 0,-2 0 0 0,1 2 0 16,7-1 0-16,-7-2 0 0,3 3 0 0,1-1 0 16,-1-2 0-16,-1 2 0 0,9-1 0 0,-5 2 0 15,-1-3 0-15,-2 1 0 16,5 2 0-16,-1-1 0 0,2 0 0 0,-3-1 0 0,0 3 0 16,-1-3 0-16,-1 1 0 0,2 1 0 0,5 1 0 0,-7-3 0 15,-1 1 0-15,2-1 0 16,1 3 0-16,-3-2 0 0,7 0 0 0,-9-2 0 15,2 0 0-15,0 3 0 16,-1-2 0-16,6 1 0 0,-6-1 0 0,0 0 0 0,4 3 0 0,-3-4 0 16,1 1 0-16,5 0 0 0,-5-1 0 0,1 2 0 15,-3-1 0-15,3-1 0 0,-2 3 0 0,7-3 0 16,-8 0 0-16,2 0 0 0,-1 0 0 0,-1 0 0 16,2 0 0-16,6 0 0 0,-8 0 0 0,-1 0 0 15,2 0 0-15,-1 0 0 0,1 0 0 0,4 0 0 16,-2 0 0-16,-1 0 0 0,0 0 0 15,1 0 0-15,1 0 0 0,5 0 0 16,-4 0 0-16,-4 0 0 0,6 0 0 16,-2 0 0-16,1 0 0 0,6 0 0 0,-7 0 0 0,4 0 0 15,-2 0 0-15,2-3 0 0,-1 3 0 16,5-1 0-16,-9 1 0 0,4-2 0 16,-3 2 0-16,-1-1 0 0,0 1 0 0,5-1 0 0,-7 1 0 0,-1 0 0 15,3-4 0-15,-2 4 0 16,-1 0 0-16,5 0 0 0,-5-1 0 0,1 1 0 15,0 0 0-15,2 0 0 16,1 0 0-16,2 0 0 0,-1 0 0 0,-2 0 0 0,-1 0 0 0,5 0 0 16,0 0 0-16,-3 0 0 0,1 0 0 0,-1 1 0 15,-2-1 0-15,2 4 0 0,4-3 0 0,-6 0 0 16,2-1 0-16,-1 2 0 0,-1-1 0 0,-1-1 0 16,7 3 0-16,-6-3 0 0,-1 0 0 0,2 2 0 15,2 0 0-15,-1-2 0 16,3 1 0-16,-2 1 0 0,-1-2 0 0,-2 2 0 15,3 0 0-15,-2-1 0 0,8 1 0 0,-9-2 0 0,2 2 0 16,-2-2 0-16,2 1 0 0,0-1 0 16,2 2 0-16,-4-2 0 0,-1 1 0 0,1-1 0 15,-1 0 0-15,0 2 0 0,5 0 0 0,-6-2 0 16,3 2 0-16,-1 0 0 0,-4-1 0 16,5-1 0-16,3 0 0 0,-5 2 0 0,-2-2 0 15,2 3 0-15,-1-2 0 0,-1-1 0 0,6 1 0 16,-6 2 0-16,0-3 0 0,-1 2 0 15,1-2 0-15,-1 5 0 0,3-5 0 0,-2 4 0 47,-1-2 0-47,-2-1 0 32,2 1 0-32,-2-2 0 0,5 3 0 0,-9-2 0 0,2-1 0 0,-1 2 0 0,-2-2 0 0,-2 2 0 0,5-2 0 0,-8 0 0 0,2 0 0 0,-3 0 0 0,0 0 0 0,2 2 0 0,-2-2 0 0,-2 0 0 0,2 0 0 0,-2 0 0 15,2 0 0-15,0 2 0 16,-2-2 0-16,1 0 0 0,-2 1 0 0,-1-1 0 15,1 2 0-15,4-2 0 0,-6 0 0 0,1 2 0 0,0-2 0 0,-1 0 0 16,-1 0 0-16,2 0 0 16,-2 0 0-16,0 0 0 0,0 0 0 0,0 3 0 15,0-3 0-15,0 1 0 0,0-1 0 0,0 0 0 16,0 0 0-16,0 2 0 16,0-2 0-1,0 0 0-15,0 0-366 0,0 1 2 0,-18 2 160 0</inkml:trace>
  <inkml:trace contextRef="#ctx0" brushRef="#br0" timeOffset="-132602.9">8911 18099 428 0,'-3'0'0'0,"3"0"0"0,-1 0 0 0,-1 0 0 0,1 0 85 0,1 0 0 0,-2 0-44 16,1 0 61-16,1-1-20 0,0 1-10 15,0 0-31-15,0 0 76 0,0 0-39 0,0 0 1 0,0-3-27 16,0 3 32-16,4 0 0 0,4 0-43 0,0 0 44 16,1 0 0-16,5 0-34 15,1-2 39-15,2 1-49 0,-1-1 1 0,5-2-1 16,2 1 44-16,1-1 11 15,0-1-55-15,4 0 0 0,-1 0 15 0,0 0-14 0,2 2-1 0,3-2-6 16,-7-1 6-16,3 3 1 16,-1 1-1-16,-3-3-27 0,3 4 0 0,0-1 38 15,-4-2-57-15,-1 3 46 0,-1 0-6 0,-1 1 5 16,5 0-45-16,-7 0-8 0,0 0 34 0,1 0 10 16,-4 0-43-16,2 0 39 0,2 0-3 0,-4 0-31 15,-1 0 27-15,1 0 3 0,-2 1-4 0,1 0-44 16,2 3 48-16,-1-3-3 15,-4 0-30-15,2 0 1 0,2-1 24 0,-4 2 2 0,6-2-28 0,-4 3 26 16,2-3-6-16,-4 0 4 0,3 0-8 0,0 0 7 16,0 0-4-16,-3 2-13 0,0-2 15 0,2 2-3 15,-2-1 2-15,0-1 4 16,2 3-2-16,0-2-2 0,-1 1-7 0,-1-2 7 0,4 1 0 0,-5 1 0 16,6-2-4-16,-2 2 4 15,-1-2-1-15,0 1-2 0,0-1-14 0,3 2 14 16,-1-1 3-16,0-1-5 0,-2 2 3 0,3 0-1 15,-1 1 1-15,1-1 3 0,1-2-2 0,0 5-2 32,-3-4 18-32,4 3-17 0,-2-2 1 0,0 0-1 0,4 0 8 0,-3 1-7 15,0-1 0-15,1 1 2 16,0-1-8-16,1 1 8 0,5 0 0 0,-4-1-32 0,0 0 29 0,0 0 1 16,3 1-1-16,-1-3-35 0,6 2 35 0,-6-2-4 15,3 0-21-15,-1 3 20 0,-1-3 1 16,6 1-3-16,-9 2 2 0,1-3-2 0,1 0 2 0,-2 3-3 15,2-3 21-15,3 1-19 0,-7 3 0 0,1-4 35 16,1 2-33-16,3 0 2 16,-2 0-2-16,3-2 34 0,-3 1-32 15,0-1 4-15,2 0 7 0,1 0-7 0,0 0-2 0,6 0 6 16,-5 0-19-16,-2 0 15 16,4 0-1-16,-1 0 1 0,1 0-9 0,4 0 9 0,-5 0-1 0,-1 0-14 0,1 0 13 15,0 0-2 1,0 2 2-16,7 2-5 0,-6-3 4 0,0 0-2 31,1 1 7-31,2 1-6 16,1-3 1-16,6 2 1 0,-7 0-6 0,3 0 4 0,2-2 1 0,-2 1-1 0,2 1 4 0,5 0-1 0,-7-2-3 0,0 2 15 15,2 1-13-15,0-2-1 0,-1 2 0 0,8 0 16 0,-9 0-15 0,3-2 0 16,2 0-8-16,2-1 9 16,0 2-1-16,8-2 4 0,-9 0-22 15,-1 0 19-15,2 0-1 0,-2 0-1 0,1 0-8 0,6 0 9 16,-9 0 0-1,-2 0-16-15,3 0 15 0,-4 0-3 16,11 1 0 15,-10-1-3-31,2 3 2 0,0-2 2 0,1 1 7 0,2-2-7 0,5 1 1 0,-10 1-1 0,5-2 14 0,-2 1-14 0,2-1 1 0,2 0 0 0,7 0 11 0,-9 0-11 0,6 0 1 0,0 0 23 16,2 0-22-16,1 0 0 16,5 0 2-16,-6-1 17 0,-2-1-17 0,3 1-2 15,-2-2 52-15,3 0-49 0,9 2 7 0,-12-1-6 16,5 1-31-16,2 0 32 15,1-2 2-15,0 2-2 0,8-1-38 0,-11 1 36 0,4-1 1 16,1-2-28-16,3 2 25 0,2-2 0 0,9 1-3 0,-9 1-6 16,-2 0 2-1,2-1 5-15,-1 1 3 0,1 1-5 16,11 0 0-16,-13 0 0 0,6-2 38 0,-2 1-36 31,5 2 2-31,-2-1-2 0,9 1 4 0,-14-2-10 0,3 0 0 0,4 2 0 16,4-2 0-16,-1 2 0 0,12-3 0 0,-16 2 0 15,3 1 0-15,0-1 0 0,2-2 0 0,4 3 0 16,11-3 0-16,-17 3 0 0,2 0 0 0,1 0 0 0,-1-1 0 16,3 1 0-16,11 0 0 0,-15 0 0 0,3 0 0 0,-3 0 0 15,1 0 0-15,10 0 0 0,-13 4 0 0,4-4 0 0,3 0 0 16,1 0 0-16,-1 0 0 0,9 3 0 16,-16-3 0-16,1 0 0 15,3 0 0-15,2 0 0 0,0 0 0 0,3 0 0 0,-14 0 0 0,-2 0 0 31,2 0 0-31,1 0 0 0,1 0 0 0,7 0 0 0,-12 0 0 0,1 0 0 16,1 0 0-16,-1 0 0 0,2 0 0 0,9 0 0 0,-12 0 0 0,4 0 0 16,1 0 0-16,-1-3 0 15,-2 3 0-15,9-4 0 16,-16-1 0-16,1 2 0 16,4-1 0-16,0 0 0 0,3 0 0 0,5 2 0 0,-11-1 0 0,-2 1 0 31,-1 0 0-31,2 1 0 0,1 1 0 0,11-2 0 0,-13 2 0 0,3 0 0 0,-2 0 0 0,3 0 0 15,-1 0 0-15,5 0 0 0,-10-2 0 0,2 2 0 0,3 0 0 0,2-2 0 16,1 2 0-16,7-3 0 31,-14 2 0-31,1 1 0 0,-3 0 0 0,3 0 0 0,-1 0 0 0,12 0 0 16,-13 0 0-16,2 0 0 0,0 0 0 0,-2 0 0 16,9 0 0-16,-13 0 0 0,1 0 0 0,1 0 0 0,0 0 0 0,6 0 0 15,8 0 0-15,-12 0 0 16,0 0 0-16,1 0 0 0,0 0 0 0,-2 1 0 0,8 2 0 0,-13-1 0 31,4 0 0-31,2 1 0 0,1 1 0 16,-1-1 0-16,8 2 0 0,-12-2 0 0,-1 3 0 0,4-3 0 15,-2 2 0-15,5-1 0 0,8 0 0 0,-8 0 0 32,3-2 0-17,-1 2 0-15,1-1 0 0,0 1 0 0,10-2 0 0,-14 0 0 0,2 1 0 0,4 1 0 0,4-2 0 0,2-1 0 0,8 1 0 0,-14 0 0 0,1-2 0 16,2 0 0-16,4 2 0 0,2 1 0 0,13-3 0 0,-15 1 0 15,5 1 0-15,-2-1 0 16,1 1 0-16,-1-1 0 0,15 3 0 0,-11-3 0 16,1 1 0-16,4-1 0 31,-4 3 0-31,4-2 0 0,10-1 0 0,-12 1 0 0,5-2 0 0,4 0 0 31,0 0 0-31,0 0 0 0,11 0 0 0,-12 0 0 0,4 0 0 0,2 0 0 0,0 0 0 0,-1 0 0 0,13 0 0 0,-18 0 0 16,7 0 0-16,-1 0 0 0,-1 0 0 0,9 0 0 0,-16 0 0 0,4 0 0 15,4 0 0-15,-2 0 0 16,-2 0 0-16,7 0 0 0,-16 0 0 16,2 0 0-16,7 0 0 0,-4 0 0 0,-4-2 0 0,8 1 0 15,-18-1 0 1,3 1 0-16,3-2 0 0,-1 2 0 0,-1-1 0 0,-1 1 0 0,-17 1 0 0,-3 0 0 31,-2 0 0-31,1 0 0 16,-5 0 0-16,6 0 0 0,-16 0 0 0,-3 0 0 0,-4 0 0 0,-2 0 0 0,-6 0 0 15,-1 0-24-15,-7 0-127 0,-7 0 62 0,-1 0 19 0,-3 0 1 16,-3 0-354-16,0 0 180 16,-1 1 106-16,-18 12 47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3T01:06:35.3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63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2-12-23T01:08:56.252"/>
    </inkml:context>
    <inkml:context xml:id="ctx2">
      <inkml:inkSource xml:id="inkSrc296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2" timeString="2022-12-23T01:10:19.798"/>
    </inkml:context>
  </inkml:definitions>
  <inkml:trace contextRef="#ctx0" brushRef="#br0">21512 1100 2535 0,'-4'1'0'0,"-1"0"0"0,0 2 0 0,1-1 0 0,1 2 0 0,0-1 0 0,2-2 0 0,1 3 0 0,0-3 0 0,1 1 0 0,12 0 0 0,7 0 0 0,5-2 0 0,6 0 0 0,5 0 0 0,3 0 0 0,3 0 0 0,5-2 0 0,-4-3 0 0,-1 0 0 0,1 0 98 0,-3 1-154 0,-3 1 47 0,1 1 9 16,-12 0 37-16,-7-1-228 0,-2 2 112 0,-6 1 8 15,-5 0 43-15,-2 0-326 0,-4 0 169 0,0 0 43 16,-1 0 53-16,-8 0-222 16,-6 0 137-16,0 4 59 0,-3 0-311 0</inkml:trace>
  <inkml:trace contextRef="#ctx0" brushRef="#br0" timeOffset="312.16">21570 1399 1329 0,'-15'3'0'0,"1"2"0"0,0 2 0 16,1 1 0-16,3-1 0 0,-2-2 0 0,7 0 0 0,0-3 300 0,3 1-131 0,2-1-66 0,0-2-136 0,0 0 44 16,7 0-9-16,7 0 34 0,3 0-73 15,5 0 37-15,-2 0 0 0,5-2 46 0,-3-1-184 16,-3 2 88-16,1 0 43 0,-2 1-75 0,-2 0-2 0,-1 0 20 15,-6 5 31-15,-2 0 101 0,-4 6-40 47,-3 0 0-47,0 3 169 0,-1 2-91 0,-13 1-52 0,-6 0-6 0,-2 0 43 0,0 0-13 0,-2-5-26 16,1 2 35-16,2-7-169 0,3-1 65 0,0-4 27 31,6-2-360-31,5 0 183 0,-1-9 85 0,8-8-491 0,0-7 256 0</inkml:trace>
  <inkml:trace contextRef="#ctx0" brushRef="#br0" timeOffset="515.62">21833 1245 1913 0,'1'0'0'0,"1"0"0"0,-1 3 0 0,0 1 0 0,3 1 0 0,-3 4 0 0,1 0 0 0,0 6 611 0,2 5-288 0,-1 4-133 16,1 5-82-16,4 1 48 31,-1 6-59-31,-3 2-30 0,1 6-47 0,0 4 26 0,-2-6-9 0,-1 2 0 0,0 1-219 0,-2-1 110 0,0-2 54 0,-5 5-198 0,-6-15 123 15,2-1 64-15,-4-4 27 0,2-5-224 16,-1-5 65-16,-2-1 67 0,5-11-19 0,2-5-133 16,2 0 105-16,2-10 52 15,2-11-142-15,1-8 88 0,0-11 57 0,4-7 25 0</inkml:trace>
  <inkml:trace contextRef="#ctx0" brushRef="#br0" timeOffset="687.16">22140 1049 1593 0,'4'0'0'0,"4"0"0"0,-2 0 0 16,0 0 0-16,-1 4 0 0,3 7 0 0,-5 3 332 0,-1 3-147 0,-2 5-74 0,0 2 143 0,0 3-109 0,-8 5-45 15,-2-2-36-15,0-1-225 16,-3 2 98-16,1-1 50 0,-1 2-174 0,-1-6 107 16,5-5 58-16,-2-3-532 0,5-6 278 0,3-5 139 15,1-2 70-15,2-5-474 0</inkml:trace>
  <inkml:trace contextRef="#ctx0" brushRef="#br0" timeOffset="834.77">22345 1163 1285 0,'0'3'0'0,"0"1"0"16,0 3 0-16,0 1 0 0,0 3 0 0,-3 2 0 0,-6 8 0 0,-6 1 453 0,-1 7-201 0,-7 5-114 16,1 2-52-16,-3 3-20 0,-1 1 0 0,0 0-31 15,0-1-246-15,5-10 119 0,7-3 64 0,1-4-237 16,8-6-174-16,2-5 225 0,3-2 117 0,0-9-276 15</inkml:trace>
  <inkml:trace contextRef="#ctx0" brushRef="#br0" timeOffset="1018.09">22302 1385 848 0,'1'0'0'0,"1"0"0"0,-1 5 0 0,-1 2 0 0,2 3 0 0,-2 5 0 0,0 4 596 15,0 7-270-15,0 2-149 0,0 7-71 0,0 4 211 16,-2 2-140-16,-2 5-61 0,-1-5-70 0,-1 1-9 15,0-1 0-15,-1-2-345 0,3-3 173 0,-5 8 95 16,1-11 34-16,0-3-493 16,0-4 258-16,2-5 130 0,3-8-13 0,-2-1-203 15,5-12 146-15,0 0 72 0,0-17 36 0</inkml:trace>
  <inkml:trace contextRef="#ctx0" brushRef="#br0" timeOffset="1194.61">22602 1135 1576 0,'2'-4'0'0,"-2"-1"0"0,2 3 0 0,1 0 0 0,-3 2 0 0,1 0 0 0,-1 2 240 0,0 5-92 15,0 4-60-15,0 2-18 32,0 0 0-32,0 2-34 0,0-2 1 0,0 4-124 0,2-3 57 0,-2 0 33 15,1 0 1-15,-1-2-337 0,2 2 186 0,-2-3 100 0,0 0-446 0,0-1 244 0,0-5 43 0,0 2 95 0</inkml:trace>
  <inkml:trace contextRef="#ctx0" brushRef="#br0" timeOffset="1472.43">22534 1260 956 0,'-7'-5'0'0,"0"1"0"0,-2 1 0 0,2 0 0 0,1 3 0 0,-3 0 0 0,4 4 0 0,-4 6 162 0,3 3-67 0,1 4-30 0,2 1 128 16,-2 2-78-16,2 1-40 0,1 0 10 0,2-2-185 15,0-2 67-15,0 1 36 0,0-2-1 0,1-4-118 16,8 1 85-16,0-7 29 0,3-3-381 0,3-3 202 15,1 0 52-15,1-6-240 0,4-10 144 0,-1-1 116 16,-1-3 36-16,1-2 73 0,2-1 0 0,-2 0 0 16,5-1 0-16,-5 3 139 15,-1 1-106-15,-2 3-35 0,-2 4 0 0,-3 1 156 0,2 3-104 16,-9 6-39 0,0 3 471-16,-3 0-230 0,-2 4-65 0,0 7-13 15,0 4-60-15,-8 0-43 0,1-1 0 0,0 3-313 0,-1 2 140 0,1-2 69 31,1 0 44-31</inkml:trace>
  <inkml:trace contextRef="#ctx0" brushRef="#br0" timeOffset="1598.38">22482 1562 1414 0,'-11'1'0'0,"4"3"0"0,-1-2 0 0,3 0 0 0,5 0 0 0,0-2 0 0,0 0 179 0,2 0-72 0,12 0-64 0,0 0-6 0,2 0-1 0,2-2 1 0,-3 0-455 0,2-3 227 0,0 3 123 0</inkml:trace>
  <inkml:trace contextRef="#ctx0" brushRef="#br0" timeOffset="1888.6">22547 1621 708 0,'-7'9'0'0,"-1"-2"0"0,1 1 0 0,2 1 0 0,3-3 0 0,-1 0 0 0,3 1 0 16,0-2 0-16,0 4 101 0,0-3-37 0,0 2 0 0,0-1-110 0,2 2 42 0,-1-4-1 15,1 7-36 1,-1-7 34-16,1 4-1 0,-2-2 44 0,0-2-49 16,0 1 44-16,0 1 7 0,0-4-7 0,0-2 15 15,0-1-1-15,0 0-44 0,0 0 15 0,0 0 30 16,0 0-4-16,0 0-20 0,0-2-41 0,0-3 8 16,0 2 38-16,2-1-50 0,-1 4 1 0,1-3 44 15,0 3-1-15,0 0-23 0,0 0 14 0,0 0 3 16,-2 0-26-16,0 6 82 0,0-2-28 0,0 2-13 15,0 0-24-15,0-1 27 0,0 0-12 0,0-1-6 16,0 0-83-16,0 0 43 0,0 0 6 16,0-3-231-16,0-1 120 0,0 0 63 0,0 0 21 0,0 0-329 15,0 0 158-15</inkml:trace>
  <inkml:trace contextRef="#ctx0" brushRef="#br0" timeOffset="2684.21">22523 1734 535 0,'2'4'0'16,"-1"-3"0"-16,0 3 0 0,0-3 0 0,1 3 0 0,0-3 62 0,-2 1-1 0,2-1-24 0,-2-1 76 0,0 3-29 15,0-2-9-15,0 1-92 0,0-2 27 0,0 2 0 16,2-2 27-16,-2 3-66 16,0-3 29-16,1 0-1 0,2 0 38 0,-2 3-79 0,1-3 37 0,0 0 9 15,0 0-23-15,4 0 9 16,-2 0-2-16,1 0 0 0,-1 0-11 0,4 0 2 16,-3 0 10-16,0 0 66 0,-2 0-25 0,2 1-1 15,-2 7-22-15,0-3 130 0,0 6-60 0,-2 2-20 16,1 0-4-16,-2 4 108 0,0 1-65 0,0 1-11 15,0-1-10-15,0 0-2 0,0-1-36 0,0-2-1 16,0-4-32-16,0 2 9 0,9-8 23 16,1-2-137-16,2-3 69 0,4-3 34 15,4-13 0-15,5-6-388 16,-2-10 195-16,6-2 71 0,1-7 57 0,2-7-342 0,2-2 185 0,2-9 82 16,-7 1 55-16,2-7 16 0,0-5-1 0,1-6 32 15,-3 2 47-15,5-5-27 16,-12 21 3-16,-5 10 228 0,-2 12-144 0,-8 12-53 15,-3 9-28-15,-1 5 320 0,-3 10-161 0,0 0-26 16,0 13-59-16,-7 4 283 0,0 5-155 0,-4 4-69 0,1-1-47 16,-1 5 139-16,-1 0-89 0,0 3-45 0,-5 3-31 15,6-5-13-15,-3 1-1 0,3-2-36 16,0-1-1-16,-1-2 38 0,4 3 8 0,1-6-84 16,3-6 38-16,3 2 0 0,1-6 37 0,0-2-81 15,0 0 48-15,5-6-20 0,6-3 0 16,3-2-1-16,2-1 29 0,-2 3-25 0,3 1 70 15,-2-1-50-15,-2 4 1 0,-3 3-11 16,0 2 13-16,-4 5 7 0,-2 6-2 0,-2-3-37 0,-2 5 33 16,0 2 5-16,-6 0-4 0,-5 3 92 15,-4 4-41-15,-2-7-23 0,-2-1 0 0,1-1 124 16,-1-4-68-16,-3-2-31 16,0 1-49-16,5-12 1 0,-2-2 18 0,3-6-203 15,1 0 98-15,0 0 51 0,1-9 31 0,6-8-89 0,1-1 48 0,3-5 14 16,4 2-1-16,0-4-32 0,0 4-3 0,0 4 3 15,3 2 38-15,6 4 236 16,1 0-115-16,1 4-68 0,4 0 334 0,2 4-179 0,-1 3-59 16,2 0 44-16,1 0-72 0,3 3-38 15,3 6 9-15,-3 2-81 0,3 2-1 0,1 2 2 16,4 3-1-16,2 2-285 0,0-3 121 0,1 2 99 0,1-1 51 16,1-3-822-16,0-2 370 15,4-5 206-15</inkml:trace>
  <inkml:trace contextRef="#ctx0" brushRef="#br0" timeOffset="2857.75">23607 1414 1793 0,'0'-6'0'0,"0"3"0"15,0-2 0-15,0 4 0 0,0-1 0 0,5 1 116 0,4 1-45 0,5 0 0 0,5 0-36 0,5 0 529 0,8 3-264 16,6 0-123-16,4 2-272 0,2-2 65 0,4 1 33 15,-4-2-588-15,2 1 311 0,-1-3 163 16,-12 3 69-16,-5-2-792 0</inkml:trace>
  <inkml:trace contextRef="#ctx0" brushRef="#br0" timeOffset="3030.96">23684 1608 1504 0,'-31'10'0'0,"3"-1"0"0,3 6 0 0,4-3 0 0,1 3 0 0,14-6 406 0,4-2-186 15,2 1-92-15,8 0-47 0,14-2 269 0,7 1-148 16,7-2-89-16,4-5 147 0,6 0-113 0,1 0-56 16,4 0-343-16,5 0 153 0,-10 0 62 0,-1-2 36 15,-3-5-675-15,0-1 355 16,-6 3 178-16,4-4 98 0,-13-1-793 0</inkml:trace>
  <inkml:trace contextRef="#ctx0" brushRef="#br0" timeOffset="3258.35">24008 1156 1860 0,'0'0'0'0,"1"-3"0"0,1 1 0 0,4-1 0 0,1 3 0 0,6 0 0 0,2 0 0 0,6 11 240 16,4 3-106-16,2 5-50 0,4 3 246 0,2 2-147 16,-2 2-74-16,4 3-28 15,-5-4-29-15,-3 3-17 0,-2-1 0 0,-6 0-53 16,-5 0 26-16,-2 4 10 0,-10-7 17 0,-2 3 42 0,-18 1-42 15,-8-1 0-15,-10 4-39 0,-8 1 8 0,0-3 31 0,-5 2 1 16,-2 1-273-16,-4-2 126 0,-5 7 48 16,7-7 34-16,1-3-737 0,3-3 365 15</inkml:trace>
  <inkml:trace contextRef="#ctx0" brushRef="#br0" timeOffset="3774.97">24842 1234 1296 0,'-5'0'0'0,"-1"-1"0"0,3-1 0 0,3 1 0 0,0-2 0 0,0 3 0 0,12 0 0 0,10 0 247 0,6 0-105 0,7 6-53 15,4 0 230-15,4-1-146 16,0 0-68-16,5 1-34 0,0-1-76 0,-1 1 0 16,5 0 51-16,-13 1-324 15,-5-1 158-15,-7-1 78 0,-1 3 40 0,-8-5-505 0,-1 3 212 0,-11-3 149 0,-6 2 15 16</inkml:trace>
  <inkml:trace contextRef="#ctx0" brushRef="#br0" timeOffset="4021.31">24890 1506 1317 0,'-11'9'0'0,"-2"-3"0"0,-1 2 0 16,5-2 0-16,3 1 0 0,-1-2 0 0,4 0 0 0,3-2 0 0,0 2 276 0,0-1-125 0,1 1-57 0,10-3-30 0,0 1-120 15,4 1 45-15,-1 2 33 0,-2-4-198 0,-1 3 106 16,0-1 53-16,-3-1 27 0,-3 1-74 0,3 2 59 15,-7-2 16-15,-1-3-135 16,0 4 63-16,0-2-4 0,-6-2 27 0,-4 2-80 16,-3-3 49-16,2 0 4 0,-2 0 1 0,0 0-134 15,4-4 81-15,1-4 32 0,4 0 8 0</inkml:trace>
  <inkml:trace contextRef="#ctx0" brushRef="#br0" timeOffset="4287.26">25098 1390 1996 0,'5'-2'0'0,"-2"2"0"0,2 0 0 0,-2 0 0 0,-2 8 0 0,1 4 0 0,-2 9 0 0,0 5 0 0,0 7 363 16,0 5-164-16,0 7 92 0,0 3-127 0,0 3-64 0,0 7-24 15,0-10 38-15,6 2-39 0,2-5-1 0,2-1-38 16,2-4-221-16,-3 5 120 31,-1-15 45-31,-2-5-268 16,-1-2 162-16,-3-4 80 0,-2-3 42 0,0 0-206 0,-10-10 52 0,-2-4 75 0,-3-2-80 0,-1 0 64 0,-4-6 32 0,-2-5-10 78,5-6-151-78,-2-5 96 16,3-2 49-16,-1-7 23 0,8-7-302 0,-2-13 155 0</inkml:trace>
  <inkml:trace contextRef="#ctx0" brushRef="#br0" timeOffset="4422.74">25650 1170 999 0,'24'0'0'0,"-5"0"0"0,0 3 0 15,-7 4 0-15,-2 2 0 0,-3 2 488 0,-7 2-230 16,0 4-111-16,-7 2 298 0,-8 4-205 0,-4 6-102 0,-7 3-42 0,2 1-28 16,-4 1-32-16,-1 2 0 0,1 1-1 0,-5 4-149 0,5-7 70 15,1-2 40 17,1 0-497-32,4-5 269 0,2-3 133 0,1 0 77 0,12-14-741 0,7-10 363 0</inkml:trace>
  <inkml:trace contextRef="#ctx0" brushRef="#br0" timeOffset="4552.59">25559 1543 982 0,'14'-1'0'0,"-4"1"0"0,0 0 0 0,-2 0 0 0,-1 4 0 0,-2 9 0 0,-5 5 447 0,0 6-205 0,0 2-103 16,0 8 304-16,-11 6-204 15,2 3-92-15,-1-3-62 0,0 2-120 0,0-4 35 32,2-1 1-32,2-3 34 0,0 2-166 0,2-9 79 0,2-4 43 0,2-5-495 0,0-6 270 0,0-3 135 0,0-7-621 15</inkml:trace>
  <inkml:trace contextRef="#ctx0" brushRef="#br0" timeOffset="5023.96">25967 1131 1190 0,'25'-26'0'0,"0"4"0"0,1 9 0 16,0 4 0-16,0 3 0 0,-9 6 0 0,-1 0 283 0,-1 0-123 0,-7 8-63 0,7 5-21 0,-11-1-22 0,-3 5-18 15,-1 5-1-15,-2 3-77 31,-16 3 39-31,-1 5 9 0,-3-5 30 16,-3-2-200-16,-4 0 100 0,2-1 50 0,-3-2-68 0,-2 2 61 0,3-10-28 0,6-3 28 0,0 0 142 0,3-7-61 16,5 1-29-16,0-3-59 0,9-3 361 0,4 0-159 15,2 0-57-15,5-3 54 0,15-8-68 16,3-2-24-16,7 2-10 0,3-2 7 0,0 1 1 0,4 2-42 16,-3 3-57-16,4-2 37 15,-10 4-8-15,0 2 28 0,-3 1-127 0,-5 2 64 31,-6 0 32-31,1 0 9 0,-10 7-243 0,-5 5 122 16,0 4 24-16,-12 0-125 0,-4 3 79 0,-7 1 45 0,-1-1-13 0,-1-2 31 0,-4-3 0 0,-1 3 31 16,-1-3 43-16,-5 0-9 15,7-4-34-15,0-2 0 0,4-1 162 0,5-2-82 0,3-3-39 0,3-1-10 16,9-1 320-16,5 0-160 0,0 0-49 0,6 0 69 16,13-3-57-16,1-3-35 0,6 0-17 15,0-3 0-15,1 1-30 31,2 0 0-31,0-2-76 0,-4 3 34 0,-4 1 0 0,-1-2 42 0,-3 4-217 0,-4-1 107 0,1 0 38 0,-5 3 27 16,-4 0-493-16,-4 1 241 0,-1-1 82 0,0 2-385 16,-1-2 255-16,-11-1 141 31</inkml:trace>
  <inkml:trace contextRef="#ctx0" brushRef="#br0" timeOffset="5159.6">25999 1352 1774 0,'-7'3'0'0,"-4"0"0"0,4 2 0 0,-2 1 0 0,-2 5 0 0,3-3 0 0,-2 9 0 0,0 1 311 0,-3 5-137 0,0 8-69 0,-4 3 121 16,-2 2-100-16,1 3-45 0,-3 2-23 0,-1 1 24 16,-3-1-23 15,-4 4 9-31,5-11-32 0,2 0-322 0,-1-5 162 0,3-1 79 0,5-5-532 0,0-2 316 0,9-10 78 0,4-5-516 0,2-6 331 0</inkml:trace>
  <inkml:trace contextRef="#ctx0" brushRef="#br0" timeOffset="5600.42">25817 1705 1273 0,'6'0'0'0,"-5"-3"0"0,2 3 0 0,1 0 0 0,-2 0 0 0,-1 0 0 0,1 15 565 0,-2-1-264 0,0 4-133 0,0 3-66 15,0 3 78-15,0 1-63 0,-2-1-45 0,-1 0-1 16,-1 2-131-16,2-4 48 0,0 0 24 0,0 0-400 16,1-5 208-1,-2-4 107-15,2-2-455 0,-3-5 270 0,3-3 134 0,-3 1-22 16,1-4-177-16,0-3 144 0,0-5 71 0,0-9 36 0,0 0 80 15,-1-3-53-15,1-4 9 0,2-1 1 16,1-1 36-16,0 0 0 31,0-2-36-31,1 0 200 0,7 3-96 0,2 2-53 0,3 1 320 0,4 2-143 0,3-1-100 0,3 1 10 0,1 7 180 0,7 2-124 16,-1 2-61-16,5 4-32 0,2 2 157 0,1-1-84 31,-4 4-57-31,-1 0-23 0,-3 0 69 0,-1 0-46 0,-4 7-23 0,2 1 129 0,-10-2-80 0,0 2-37 16,-5-1 109-16,-2 1-72 0,-1-1-36 0,-1 3 9 15,-8-2 105-15,4 1-76 47,-2 3-37-47,-2 0 1 0,0 0-16 0,0 7-58 0,0-4 0 0,0 2 0 0,0 2 0 0,0 1 0 0,0 1 0 0,0 3 0 32,0-2 0-32,0-1 0 0,0 2 0 0,0-1-73 0,0 2 5 0,0-5 44 15,0-1-531-15,0-1 262 16,0-3 117-16,0-1 70 0,0 0 27 0,0-6 8 0,0 0 35 0,-6-6-363 31,1 1-176-31,-4-2 269 0,1 0 127 0,-1 0-107 0,-2-3 126 0</inkml:trace>
  <inkml:trace contextRef="#ctx0" brushRef="#br0" timeOffset="5774.85">25861 1899 1194 0,'-17'0'0'0,"4"0"0"0,3 0 0 0,1 0 0 0,2 0 0 0,7 0 0 0,0 0 344 0,9 0-154 0,10 0-77 0,7 0-39 15,4 0 275-15,3 0-162 0,3-1-75 0,1-4-53 16,1 0 1 0,-3 0-24-16,2-2 8 0,-10 2-379 0,1 1 185 0,-5 1 93 0,-6-2-205 0,-3 1 149 15,-1 4 83-15,-10-3 28 0,-3 3-662 0,0-2 314 16</inkml:trace>
  <inkml:trace contextRef="#ctx0" brushRef="#br0" timeOffset="5944.39">26026 1748 1240 0,'0'1'0'15,"-3"2"0"-15,-3 1 0 0,2 0 0 0,-1 3 0 0,2 2 0 0,-3 2 0 0,3 2 540 0,-1 4-247 0,0 1-134 0,1-1 131 0,2 6-129 0,-4-2-63 16,4 1-291-16,-1 2 122 0,0-3 49 0,1-1 28 31,1-1-236-31,0-5 132 0,0 0 67 0,0-1 42 0,0-8-582 0,0 0 204 16,0-5 178-16</inkml:trace>
  <inkml:trace contextRef="#ctx0" brushRef="#br0" timeOffset="6108.96">26130 1734 1231 0,'2'0'0'0,"0"0"0"0,-1 0 0 0,2 4 0 0,-3 1 0 0,0 3 0 0,0 1 0 0,0 7 555 0,0 2-260 15,0 5-130-15,0 3 129 0,-4 6-121 0,1-4-73 0,0 4-32 16,2-2-148-16,-1 0 58 0,2-3 29 0,-1 4 8 15,1-11-187-15,0-1 103 16,0 0 52-16,-2-4 26 0,-1 3-542 0,2-10 213 0</inkml:trace>
  <inkml:trace contextRef="#ctx0" brushRef="#br0" timeOffset="6667.98">26590 1325 1474 0,'18'-18'0'0,"1"4"0"0,5 6 0 0,4 2 0 0,2-2 0 0,-1 6 0 0,-4 0 347 0,3 2-156 0,-3 0-78 0,-2 0-39 0,5 2-6 0,-9 4-8 15,-4 3-25-15,-2 0-106 16,-4 3 53-16,-6 1 27 0,-1 3-225 0,-2 1 121 0,-7 1 65 0,-12 1 32 16,-4 0-206-16,0 0 106 0,-5 1 20 0,0-6 37 15,0 1-12-15,0-2-7 0,-2-3 32 0,1-2 16 16,-2 1-8-16,6-5-16 31,4-2 1-31,3 0 182 0,0-2-72 0,6 0-47 0,-1 0 132 0,8 0-79 0,5-4-15 0,0-4-29 16,1-2 76-16,12 3-44 0,-1-2-1 0,3 1-8 15,-3 2-17-15,3 2-7 16,-1 1-1-16,0 2 9 0,-5 1-80 0,-1 0 35 0,-1 4-6 0,-4 7-11 16,-2 2 18-16,0 2 5 0,-1 2-72 0,0 3 41 15,-2 1 11-15,-5 3 0 16,-1 0-25-16,1 1 46 31,-3-3-21-31,3-3 16 0,2 0 20 0,0-2-21 0,1-5-3 0,2 3-45 0,2-7 22 0,0-2 1 0,0-5 24 0,9-1-88 16,1 0 41-16,7-4-2 0,-1-7-323 0,-1-1 171 31,1 0 74-31,-2 0 46 0,1 2-276 0,-1 2 152 0,-6 1 90 0,-4 4 41 0,0-1-94 0,-4 4 84 16,0 0 36-16,-6 0 49 0,-7 4 0 15,-4 6 0-15,-3 0 0 0,-1 1 0 0,-3 0 0 0,0 4 0 16,1-3 344-1,4 0-207-15,1-3-53 0,3 1-54 0,2 0 481 0,3 0-229 16,7-3-128-16,3-1-59 0,0 0 168 0,10-5-114 16,10-1-57-16,7 0-11 0,2 0-9 31,6-1-36-31,4-6-1 0,0-2-372 0,1 0 186 0,5-2 102 0,-12 1-212 0,1 3 149 16,-6 0 57-16,-3 2 42 0</inkml:trace>
  <inkml:trace contextRef="#ctx0" brushRef="#br0" timeOffset="6957.2">26733 1760 1272 0,'-14'3'0'16,"1"0"0"-16,3 0 0 0,0 4 0 0,6-3 0 0,2 5 0 0,2 2 0 0,0 3 306 0,0 0-135 0,5 8-59 0,3-1 305 0,4 6-191 0,-3-1-95 0,2 4-48 0,0 1 18 0,-2 5-24 0,0-4-9 0,-2-4-212 0,-5 4 90 15,1-5 45-15,-3 0 22 31,0 2-107-31,0-7 60 0,-5-4 34 0,-10-2 1 0,2-6-228 0,-6-1 58 0,-2-4 88 0,-2-5-141 32,0 0 93-32,-3-8 47 0,0-7 24 0,3-3 89 0,0-2-42 0,6 1 9 31,2 0 176-31,5 2-106 16,1-3-52-16,6 6-6 0,3-3 273 0,0 4-123 0,0 4-78 0,16 0-3 0,2 1-18 0,5 1 11 0,4-1 8 0,-2 6-355 0,2-3 153 0,4 3 86 15,0 0 36-15,0 1-683 16,6-3 330-16</inkml:trace>
  <inkml:trace contextRef="#ctx0" brushRef="#br0" timeOffset="7091.84">27223 2041 2579 0,'0'-5'0'0,"0"-1"0"0,-2-2 0 0,2 5 0 0,0 0 0 0,0 0 0 0,0-3 0 0,0 4 0 0,0-3-518 0</inkml:trace>
  <inkml:trace contextRef="#ctx0" brushRef="#br0" timeOffset="14105.26">21763 2839 971 0,'-17'-2'0'0,"2"-3"0"0,2 3 0 0,2 2 0 0,6 0 0 0,5 0 0 0,0 0 356 16,8 0-160-16,15 0-78 0,6 4 297 0,10-2-192 0,7-2-93 0,3 0 103 16,6 0-98-16,0 0-48 0,5 0-15 0,-8 0-62 15,-2-2 0-15,0 2 28 0,-5-2 0 0,-5 2-244 31,1 0 132-31,-16 0 49 0,-9 0 32 0,-8 2-473 0,-7 3 248 0,-1 2 52 0,-1 2-507 0,-18-1 323 16,-3 2 156-16</inkml:trace>
  <inkml:trace contextRef="#ctx0" brushRef="#br0" timeOffset="14350.61">21959 3026 1322 0,'-8'9'0'0,"2"-1"0"0,1-1 0 0,1-1 0 0,2 1 0 0,2-3 0 0,0 1 0 0,0 0 223 0,4-1-93 0,6-1-48 0,1 2 1 0,2-1 76 0,1 1-61 0,1 1-21 16,-2 0-33-16,0 1-7 15,0 1 1-15,-3 1-53 0,2-1 26 0,-3 5 10 16,-3-2 17-16,-2 1-63 0,-3 1 32 16,-1 1-1-16,0-2 32 0,-6 5-22 0,-7-6-23 0,-4 0-1 15,0 1 2-15,-5-5-68 31,-3 0 32-31,1-3 28 0,2-4-220 0,0 0 113 0,3 0 47 0,5-11-359 0,2-6 196 0,4-7 90 0,8-3 59 0</inkml:trace>
  <inkml:trace contextRef="#ctx0" brushRef="#br0" timeOffset="14599.45">22143 2875 747 0,'1'0'0'0,"4"0"0"0,-2 0 0 0,-1 6 0 0,1-2 619 0,0 6-290 0,0 4-146 0,-1 8-63 0,4 4 511 0,-3 11-296 0,3 7-149 0,-2 7-74 0,2 5 116 0,0 8-85 0,-1-6-62 0,5-2-23 0,-2 0-25 16,0-5 1-16,3-6-317 0,-2 5 168 47,-4-17 70-47,0-3 39 0,-4-4-366 0,0-7 203 0,-1 0 102 0,0-4 10 0,-9-6-413 0,-2-8 216 0,-1-1 108 0,-1 0 54 16,0-10-196-16,3-5 116 0,3-11 72 0,3-4-126 0,4-11 95 15,0-9 46-15</inkml:trace>
  <inkml:trace contextRef="#ctx0" brushRef="#br0" timeOffset="14852.13">22484 2801 1535 0,'16'-12'0'0,"-8"7"0"0,4 5 0 0,-5 0 0 0,-4 2 0 0,-1 10 0 0,0 3 322 0,-2 4-147 0,0 3-69 0,-9 1 376 16,-3 2-223-16,-1 2-111 16,-3 4-46-16,1-3-23 0,-1 0 0 0,0-1-42 15,4-3-385-15,-2-2 192 16,1-1 106-16,5-8 39 0,3-2-575 0,1-6 311 0,4-2 153 15,0-3-332-15,0 0 216 0,15-15 82 0,2-7 59 0,7-3-258 16,3-5 159-16,0 3 70 0,-1 2 49 0,-2 1 0 47,0 5 77-47,-3 1 0 0,-3 3 0 0,1 4 197 0,-4 5-136 0,-5 6-49 0,-4 0 483 0,-4 0-263 0,-1 17-133 0,-1 4 330 16,-1 1-205-16,-12 7-56 0,-1 1-66 0,-2 2 226 46,-2 3-146-46,-3 4-63 0,0-5-46 0,-2-1-95 0,4-1 30 0,-1-5 0 0,1-1 29 0,0 1 9 0,5-13-9 0,3 1-175 0,3-10-820 0,1-4 436 16</inkml:trace>
  <inkml:trace contextRef="#ctx0" brushRef="#br0" timeOffset="15026.66">22565 3139 1605 0,'9'0'0'0,"-1"0"0"0,-3 0 0 0,3 7 0 0,-2 2 0 0,-3 5 0 0,-1 2 0 0,1 6 282 0,-3 5-124 0,0 3-61 0,0 3 82 0,-3 5-72 0,1-2-26 15,-4-1-9-15,1-2-156 16,2-1 60-16,-1-4 30 0,2-2-352 0,0 2 201 47,-1-8 86-47,3-5 48 0,-2-6-544 0,2-4 283 0,0-1 57 0</inkml:trace>
  <inkml:trace contextRef="#ctx0" brushRef="#br0" timeOffset="15191.21">22939 2716 1378 0,'5'0'0'0,"-2"0"0"0,1 0 0 0,-2 0 0 0,0 0 0 0,-1 0 128 0,1 7-45 0,-2 4-23 0,0 0 338 0,0 3-186 15,-2 1-87-15,-5 0-44 0,3 2-233 16,-2 2 94-16,-3 2 57 0,4-4-540 16,-3 4 289-16,0-5 144 15,-1 1 73-15,0-3-553 0,-1-1 281 0</inkml:trace>
  <inkml:trace contextRef="#ctx0" brushRef="#br0" timeOffset="15419.6">22820 2929 534 0,'-6'0'0'0,"-1"0"0"0,2 0 0 0,-1 0 0 0,1 0 395 0,2 5-179 0,-1 4-90 0,-1 0-44 0,5 2 250 15,0 3-139-15,0 0-82 0,0-1-37 0,4-1-100 16,4 2 32-16,1-3 9 0,5-2-149 0,0-3 85 31,5-3 44-31,0-3-1 0,3 0-399 16,1-2 224-16,-2-9 101 0,3-3-348 0,-2-2 196 0,0 0 99 0,-3 0 43 0,2-1 94 15,-5 2-16-15,-5 4 0 0,0 2-24 0,-6 3 291 16,2 1-146-16,-2 3-82 0,-4 2 361 0,-1 0-176 0,0 7-108 16,-4 6 4-16,-5 0 61 0,1 3-43 0,-3 1-49 0,6 0-204 15,-4 2 83-15,1-2 40 16,2 1-1-16,-3 2-458 16,-1-3 244-16</inkml:trace>
  <inkml:trace contextRef="#ctx0" brushRef="#br0" timeOffset="15581.16">22825 3219 684 0,'-7'1'0'0,"0"1"0"16,3 0 0-16,1-2 0 0,1 2 0 0,2 0 346 0,0-2-155 0,2 0-68 0,9 0 159 0,4 0-123 15,3 0-61-15,1 0-286 16,2-2 113-16,0 0 65 47,-2 0 18-47,0 0-263 0,-3 1 145 0,1-1 74 0</inkml:trace>
  <inkml:trace contextRef="#ctx0" brushRef="#br0" timeOffset="16155.63">22883 3338 245 0,'0'7'0'0,"0"0"0"0,0 0 0 0,0-2 0 0,0 2 0 0,0 2 296 32,0 2-120-32,0-3-75 0,0 3 80 0,-2 1-73 0,2-1-37 0,0 2 0 0,-3 3-77 0,0-4 16 15,0 2 0-15,-2-2-14 0,1 1 40 0,-1-1 0 16,0 1 9-16,0-5-76 15,1-3 33-15,-1-1 1 0,4-4 33 0,-2 0-86 0,3 0 26 0,0-9 19 16,3-8-113-16,6-2 61 16,4-3 32-16,1-4-133 0,3-6 67 0,3 1 42 15,-2-4 10-15,6 2-146 0,3-6 72 0,-1-1 40 32,5-7-1-32,-2 1-3 0,3-4 0 0,1-3 40 0,-3 1 1 0,2 0-31 15,1-2 36-15,-10 18 31 0,-6 4 54 0,-1 8-63 16,-5 7-1-16,-5 12-25 0,-3-1 395 0,-3 6-201 0,0 0-65 0,0 6 335 15,-7 8-179-15,0 1-106 0,-3 2-46 0,1 3 86 16,0 1-73-16,1 1-38 16,0 2 0-16,-1 3 99 0,3-1-72 15,1 1-32-15,1-1-20 0,2 1-12 0,1 0 0 0,1 5-74 0,0-7 33 16,0 0-1-16,0 1 42 0,6 0-94 0,3-3 46 16,3 5 34-16,-1-6-10 0,3-3-67 0,-1 1 21 31,-2 1 24-31,1-3-11 0,-3 7 5 0,-2-7-30 0,-4 2 46 0,-1-3-52 0,-2 4 23 0,-2-3-7 15,-9 6 28-15,-3-9-53 16,-7 2 26-16,-1-5-3 0,-2-1-44 16,0-1 31-1,-5 0-5-15,5-9 25 0,0-1-26 0,0 0-9 0,2-8 39 16,1-8-15-16,0-3 31 0,9-2-4 0,1 3-17 16,3 0 213-16,7 1-100 15,1 4-46-15,0 0 379 31,0 5-191-31,8 1-104 16,9 3-24-16,0 3 198 0,5 1-129 0,4 0-54 0,2 0-42 16,3 7 74-16,2 4-53 0,1 0-27 0,4 4 1 0,5 0-277 0,-4 0 120 31,2 3 66-31,1 1-277 0,3 0 171 0,0-1 85 0,4-2 34 0,-8-3-883 0</inkml:trace>
  <inkml:trace contextRef="#ctx0" brushRef="#br0" timeOffset="16306.23">23883 3130 2184 0,'-3'-2'0'0,"-3"-3"0"0,4 0 0 0,2 4 0 0,2 0 0 0,12 1 0 0,6 0 0 0,4 0 380 0,5 0-163 0,4 0-157 0,4 1 0 16,-1 3-25-16,3 0 0 0,0 1-610 0,6-1 302 31,-9 4 143-31,-2-2 75 0</inkml:trace>
  <inkml:trace contextRef="#ctx0" brushRef="#br0" timeOffset="16457.64">23832 3327 2047 0,'-27'0'0'0,"7"0"0"0,1 0 0 0,15 0 0 0,4 0 0 0,0 4 0 0,4 0 0 0,16-1 253 0,5 0-100 16,10-1-63-16,2-2-32 0,5 0 1 15,3 0-24-15,4 0-256 16,-5 0 123-16,2 0 67 0,-2-5 33 0,-2 0-835 0</inkml:trace>
  <inkml:trace contextRef="#ctx0" brushRef="#br0" timeOffset="16666.43">24232 2944 1512 0,'-1'-5'0'16,"1"0"0"-16,0 2 0 0,0 1 0 0,14 2 0 0,6 0 0 0,6 2 0 0,6 11 153 0,2 6-59 0,6 5-30 0,1 5-6 0,-5 3-23 31,-3 1-1-31,-5 2 1 0,-5 1-35 0,-6-3-1 0,-8 10 44 0,-9-9-8 16,-8 0 5-16,-18 1-5 0,-7-2-1 0,-7 1 65 0,-5 1-24 15,0-6-9-15,2-3-146 16,0-2 55-16,-1 1 29 0,3-2-9 16,-5 5-632-16,12-9 307 0</inkml:trace>
  <inkml:trace contextRef="#ctx0" brushRef="#br0" timeOffset="17157.11">25066 2796 870 0,'1'2'0'0,"1"-2"0"0,0 3 0 0,-1-2 0 0,2 2 0 0,-2 0 0 0,5-1 0 0,-3 1 0 0,3 0 80 0,-2 0 0 0,0 0 51 16,3 2-46-16,0 2-15 0,-2-2-10 0,4 0-62 16,-3 1 0-16,0 1 39 15,2-1 0-15,-1 1-150 0,-2 0 70 0,0 1 40 0,-2-2 0 0,0 1-348 0,-1 0 179 16,-1 2 69-16</inkml:trace>
  <inkml:trace contextRef="#ctx0" brushRef="#br0" timeOffset="17578.5">25020 3023 831 0,'0'3'0'0,"0"1"0"0,-1 1 0 0,-3-2 0 0,0 0 0 0,0 1 0 15,-1-1 0-15,3-1 0 0,-2 3 273 0,1-4-123 0,3 2-56 0,-2 0 12 0,2-2-34 0,0 2 9 0,0-2-44 0,2 3-51 0,5-3 25 16,3 1 0-16,0 1-92 0,5 1 69 0,-3-1 19 0,1 2 1 15,1 0-33-15,-2-1 31 0,-2 5-8 16,0 1 47-16,-3 0-141 0,-3 2 53 0,-3 1-4 0,-1 1 24 0,0 3 54 47,-3 2-14-47,-9-2-22 0,-3 2 157 0,-4-1-72 0,-3 1-36 0,1-2 87 0,-1 0-42 0,2-5-35 0,1 0 2 0,8-7 3 0,-1 2 1 16,2-2-7-16,3-3-7 0,5-2-41 31,2 0 0-31,2 0 31 0,11 0 1 0,6 0-85 0,4 0 44 0,1-2-9 0,2 2-17 0,-1 0 26 15,2 0-17-15,-3 0 15 16,3 0 19-16,-6 0 1 0,-2 9-13 0,-2 1 50 31,-4 2-42-31,-2 2 2 0,-2 1 2 0,-7 5 34 0,-2-3 5 0,0 4-38 0,-15-1 16 0,-1 1 37 16,-4-1-13-16,0-3-6 0,-1-4-114 0,-1-2 44 16,2-4 4-16,-2-2-265 0,0-2 140 31,5-3 72-31,2 0 24 0,1-8-434 0,6-6 219 0,1-8 103 0,7-7 66 0</inkml:trace>
  <inkml:trace contextRef="#ctx0" brushRef="#br0" timeOffset="17824.34">25808 2793 1227 0,'6'3'0'0,"-3"-1"0"0,0 5 0 0,-2 1 0 0,-1 1 0 0,-1 3 0 0,-18 4 321 0,-5 5-142 16,-6 5-72-16,-5 3 39 0,1-3-59 0,1 2-26 0,1-4 1 0,2 0-94 0,2-2 34 15,0 2 10-15,11-7 24 0,4-4-138 0,7-1 69 47,5-1 35-47,1 1-1 0,0 4 6 0,3-2-10 0,5 1 39 0,4 3-67 0,0 4 23 0,-2 2-30 0,-2 3 79 16,-2 1-40-16,-3-2 0 0,-2 2 1 0,1 0-107 31,-2-3 54-31,0 7 10 0,0-10 44 0,-2-2-333 0,-2-2 156 0,-5-3 79 0,4-6 27 16,-3-1-392-16,1-5 217 0</inkml:trace>
  <inkml:trace contextRef="#ctx0" brushRef="#br0" timeOffset="18076.47">25485 3148 874 0,'3'-17'0'15,"-1"4"0"-15,4 2 0 0,2 2 0 0,4-2 225 0,2 4-94 0,8-2-38 0,-1 4 261 0,2 3-159 0,6 1-79 0,3 1-40 0,1 0 21 16,7 0-21-16,-6 1-10 0,0 4-29 0,-1 2-69 0,-1-2 34 15,-2 3 0-15,0 1 29 16,-5 0 5-16,-8 0 1 0,-1 2-1 0,-4 1 158 0,-1 1-79 0,-3 5-30 16,-5-3 62-16,-3 2-56 0,0 1-27 0,0 3 0 15,0-2 7-15,2 5 10 0,-2-5-45 0,0 1 1 16,0 0-204-16,2-1 103 31,-1-1 49-31,3 4-166 0,-2-8-178 0,1-3 188 0,0 1 60 0,-2-4-489 0,-1-1 282 16,0 2 131-16,0-6-106 0,0-1 128 0,-7-2 64 0</inkml:trace>
  <inkml:trace contextRef="#ctx0" brushRef="#br0" timeOffset="18366.74">25701 3270 792 0,'-12'2'0'0,"1"-1"0"0,2 1 0 0,1 3 0 0,5 0 0 0,3 2 0 0,0-2 342 0,0 2-153 0,0 3-67 0,6-1 83 16,7-1-85-16,-2-1-42 0,1 2 1 0,0-1-285 0,0 0 131 31,-2-2 51-31,-2-1-277 0,-1 0 156 0,-1-4 80 0,0 0 38 0,-2 2-50 16,-3-3 38-16,1 0 1 0,-2 0-30 0,0-3 149 15,0-1-50-15,0-2-97 0,0 4 366 0,0-4-160 47,0 4-67-47,1-2-44 0,2 2 226 0,-2-1-111 0,1 1-24 0,1 2-61 0,0 0 1 0,0 0-23 0,-2 0-1 0,2 0-165 0,-2 5 78 16,-1 2 43-16,0 0 1 15,0 1-118-15,0 0 60 32,-4 0 54-32,0-2-436 0,-2 0 214 0,-1-1 62 0,3-5 68 0,1 0-222 0</inkml:trace>
  <inkml:trace contextRef="#ctx0" brushRef="#br0" timeOffset="18738.74">26320 2902 1305 0,'26'-9'0'0,"-1"4"0"0,3 2 0 0,-9 3 0 0,0 0 0 0,-5 0 262 0,-2 0-112 0,0 3-48 15,-3 2 180-15,-3 4-123 16,-5 0-61-16,1 5-31 0,-2-1-95 0,0 6 42 0,-10-1-10 0,-5 3 32 16,-5-1-88-16,1 2 43 0,-4-3 1 0,-4 6-67 15,4-9 52-15,3 0 29 0,-2-3-20 47,5-3 5-47,1-2 0 0,1-1-25 0,8-3 35 0,4-4-26 0,3 0 22 0,0 0-13 0,0-4-31 0,9-6 49 0,9-2-5 0,-2-2-277 0,4-2 133 0,1 0 68 16,-2-1 32-16,1 0-362 15,-4 2 190-15,-4 4 92 16,-4 2-117-16,-2-1 104 0,-5 3 52 0,3 3 17 16,-4 2 109-16,-4 2-36 0,-7 0-1 0,-4 2-37 0,-2 9 399 0,-2 0-209 15,1 5-90-15,2-3 199 32,1 1-93-32,1 1-90 0,3-2 48 0,3 0 314 0,2 1-207 0,2-3-99 0,4-2 65 0,0 2-82 0,3-1-41 0,9-2 9 15,2-2-143-15,4-2 47 0,0-2 22 0,0 2 0 16,2-2-385-16,-2 1 213 31,-1-2 93-31,-4 3-596 0,2-2 287 0,-6 3 173 0</inkml:trace>
  <inkml:trace contextRef="#ctx0" brushRef="#br0" timeOffset="18874.37">26271 3335 785 0,'-19'6'0'0,"2"0"0"0,4-1 0 0,1 0 0 0,12-3 341 0,0 0-153 0,0-1-76 0,9 0 193 0,5-1-134 15,6 0-59-15,3 0-42 0,3 0 208 0,2 0-121 0,0 0-60 0,1 0-30 0,2-1-318 0,-4-2 139 16,-4 1 74-16,-1 0-611 16,-3 2 336-16,-1-3 166 0,0 1 90 0</inkml:trace>
  <inkml:trace contextRef="#ctx0" brushRef="#br0" timeOffset="19114.74">26395 3272 1245 0,'-8'0'0'0,"0"0"0"0,4 0 0 0,0 6 0 0,3 2 0 0,1 5 0 0,0 4 129 16,0 5-37-16,1 2-33 0,6 5 339 0,1-1-181 16,2 4-91-16,-3-2-44 0,4 5 7 0,-6-10-9 31,2 2-44-15,-5-4-254-16,-1-2 128 0,-1 2 72 0,0-8 22 0,-8-1-233 0,-2-7 133 0,-5-1 66 0,-1-4-113 0,-2-2 41 0,0 0 46 0,2-2-38 15,0-11 90-15,1 1-16 16,1-2-17-16,2 0-8 0,5-1 218 0,4 1-93 0,3-1-56 0,0-2 93 15,4 2-62-15,11-4 1 16,0 7-375-16,4-3 164 0,3 1 77 0,0-3 44 16</inkml:trace>
  <inkml:trace contextRef="#ctx0" brushRef="#br0" timeOffset="19276.81">26687 3118 1673 0,'-2'-14'0'0,"-1"3"0"0,1-2 0 0,2 4 0 0,0 1 0 0,0 2 0 0,2-1 0 0,2 5 160 0,6-5-54 0,1 5-40 0,1 1-307 0,2-2 138 0,-1 3 69 16,6 0-639-16,0 0 314 0</inkml:trace>
  <inkml:trace contextRef="#ctx0" brushRef="#br0" timeOffset="19532.13">27055 3009 801 0,'2'0'0'0,"0"0"0"0,0 0 0 0,-2 0 0 0,0 0 0 0,0 0 143 0,-12 3-54 0,-9 6-27 0,-5 3-16 0,-7 5-11 31,-6 4 9-31,-5 4-9 0,-4 0-103 0,-5 2 51 0,4 0 25 0,0-2-73 0,3-3 49 16,15-7 18-16,9-4-13 0,9-4 26 16,10-4 0-16,3-3 0 0,10 0 53 0,10 0-24 15,9-2-33-15,6-8-15 16,6 1 155-16,4-2-66 0,7-1-17 0,-5 0-7 0,-1 1-56 0,3 1-1 0,-3-1 27 0,2 0-59 15,1 0 45-15,-9 2-8 16,-6 1-207-16,-4 2 108 47,-7 2 40-47,-9 0 32 0,1 1-415 0,-14-1 208 0</inkml:trace>
  <inkml:trace contextRef="#ctx0" brushRef="#br0" timeOffset="19686.71">26950 2854 1273 0,'-10'8'0'0,"4"-1"0"0,3 5 0 0,2 2 0 0,-1 5 0 0,2 5 0 0,-2 8 0 0,2 2 61 0,0 5 0 15,0 5-26-15,0 0 0 0,-1 3 0 0,1 1 9 16,-2-11-9-16,0-3 0 0,2 0 0 0,-2-6 0 0,2-3 1 0,-2 1 7 16,2-11 17-16,-1-6-25 15,1-1-650-15,0-8 307 0,0 0 74 0</inkml:trace>
  <inkml:trace contextRef="#ctx0" brushRef="#br0" timeOffset="19801.91">26901 3263 373 0,'-9'-8'0'0,"-2"1"0"0,0 3 0 0,1 2 0 15,-1 2 0-15,-4 0 332 0,1 0-148 0,-4 10-75 0,-2 2 177 0,1 4-130 16,0-1-60-16,0 2-235 0,3-2 87 0,3 1 44 0,0-2 8 16,5-4-178-16,4-2 106 0,3-3 54 0</inkml:trace>
  <inkml:trace contextRef="#ctx0" brushRef="#br0" timeOffset="19932.57">26926 3284 1163 0,'12'0'0'0,"3"1"0"0,1 0 0 0,1 2 0 0,-3 3 0 0,2-2 0 0,-1 3 0 0,2 1 263 0,-4 1-119 0,-1 3-54 0,0-3-28 16,-1 2 0-16,-1 1-27 0,-4 0 9 0,0 0-404 16,-3-4 198-16,0 2 98 0,-3-3-498 0,0 0 274 15</inkml:trace>
  <inkml:trace contextRef="#ctx0" brushRef="#br0" timeOffset="20485.8">26994 3384 830 0,'-2'1'0'16,"0"2"0"-16,-1 1 0 0,2-1 0 0,-3 1 0 0,3 3 0 0,1 0 0 0,0 2 204 0,0 2-84 0,0 1-43 0,0 0 1 0,0 2 38 0,0 3-45 16,0-3 0-16,0 1-36 0,0-1-41 0,0 1 1 15,0-1 49-15,-3-1-100 0,0-4 46 0,-2 1 22 16,0-3-115-16,1-1 69 15,-2-4 42-15,4-2-9 0,-3 0-110 0,2 0 44 0,1-1 37 0,2-9-13 16,0-1-6-16,0-1 8 16,0-2 0-16,7 1 10 0,4-4 54 0,1 1-48 15,4-2 2-15,1 1-34 0,2 1 38 16,1-1 3-16,3-1 5 0,0-4-10 0,3 2 4 16,-2-2 0-16,2 2 76 0,1-6-35 0,-2 1-1 15,2-5-34-15,-5 2 140 0,-5 1-62 0,-2 1-34 0,-2 0 10 16,-6 1 39-16,0-1-24 15,-5 9-25-15,-2 4 196 0,0 3-99 16,0 3-36-16,-4 6 126 0,-1-3-84 0,1 4-55 0,-3 0-23 16,2 0 39-16,1 12-31 0,1 4 0 0,0 2-22 15,2 2 70-15,1 7-39 0,0 1-1 0,0 4-39 16,0 1 40-16,0 7-31 0,0-6-9 0,0 4-35 16,0-3-1-1,4-1 36-15,3 3-131 0,3 2 74 0,-1-5 24 0,0-5 1 16,2-2-222-16,-4 0 116 0,0-6 39 0,-2 5 35 15,-3-9-174-15,-2-6 91 0,0-2 18 16,-4-5 31-16,-6 0-33 0,-7-2 22 0,1-2 8 0,-4 0 28 16,0-6 3-16,-4-6 0 0,1 0 36 0,-3-5-10 15,7-1-26-15,-1 0 0 0,2-3 89 0,2 1-45 16,3 2-17-16,1 0-8 16,7 6 403-16,0 1-195 0,5 4-76 0,0 1 134 0,2 1-68 15,6 5-64-15,10 0-46 0,3 0 0 0,2 0-37 16,10 5 0-16,4 2-87 0,2 1 39 15,0 1 24-15,2-2 0 0,-1-2-455 0,1 0 239 16,7 1 98-16,-6-4 62 0,-2-1-780 0</inkml:trace>
  <inkml:trace contextRef="#ctx0" brushRef="#br0" timeOffset="20676.29">27628 3125 1680 0,'8'-15'0'0,"0"3"0"0,8-4 0 0,7 6 0 0,9 2 0 0,7 0 0 0,5 2 199 0,5 1-82 0,3-1-32 0,-4 5-10 15,-5-2 68-15,-1 3-54 0,1 0-28 0,-10 0-439 16,3 0 215-16,-14 0 95 0,-7 0 51 0,-5 0-597 16,-6 0 309-16,-4 0 154 15</inkml:trace>
  <inkml:trace contextRef="#ctx0" brushRef="#br0" timeOffset="20837.86">28066 2810 1233 0,'-8'3'0'0,"0"0"0"0,1 3 0 0,1 2 0 0,-2 4 0 0,-1 1 0 16,-3 10 0-16,-9 7 281 0,-5 12-114 16,-5 8-70-16,-7 6-32 0,-8 5 399 0,-3 3-215 0,-5-3-108 0,-3 6-53 0,12-21-31 0,4-3 0 15,8-5-22 1,10-6-362-16,5-2 182 0,3-2 98 0,12-11-719 0,3-7 364 15,0-8 209-15</inkml:trace>
  <inkml:trace contextRef="#ctx0" brushRef="#br0" timeOffset="21292.65">27777 3355 1341 0,'0'0'0'0,"0"0"0"0,0 2 0 0,1 0 0 0,0 2 0 0,-1 3 0 0,2 2 340 0,-2 5-144 0,0 3-84 0,0 3-40 15,0 6 60-15,0 0-49 16,-4 1-24-16,1 2 9 0,0-4-280 0,1-4 124 0,2-3 61 0,0-2-481 15,0-5 253-15,0-2 129 0,0-9-310 16,5 0 201-16,0-5 100 0,6-11 50 16,-3-4-22-16,2-2 28 0,-2-5 8 0,3-4 37 15,-2 2 153-15,2-5-92 0,1-1-39 0,0 4 104 16,-4 4-63-16,5 1-32 0,-2 0 0 0,1 5 327 16,1 0-179-16,-2 7-13 0,0 6 263 15,-3 5-174-15,1 2-94 0,-1 1-45 16,1 0 110-16,-3 9-83 0,-2 5-37 0,1 6 0 15,-4-1 104-15,1 4-71 0,-2 3-26 0,0-1 39 16,0 0-42-16,0 0 0 0,0 0-41 16,0 0 93-16,0 3-38 0,0-8-32 0,6 1-57 0,0-1 34 15,5-2-1-15,0-3 1 0,0 3-115 0,1-6 53 16,-1-3 31-16,2 0 0 0,-4-4-174 0,0-1 97 31,-2-1 25-31,-3-3-187 0,-2 0 96 0,-2 0 62 0,0 0 1 0,-10 0-5 0,-9 0 8 16,-1 0 9-16,-8-4 14 0,-1 1 15 15,-1 0 0-15,-1-3 0 0,-5 1 213 0,9 0-103 16,2 2-63-16,3-2-19 0,3-2 445 0,6 3-218 16,0-1-75-16,9-4 174 0,4 1-141 0,6-2-73 15,13-2-34-15,8-1-109 0,7-4 45 16,8 0-9-16,6-1-517 0,2-3 276 0,6-1 139 16,2-2 70-16,5-5-1003 0</inkml:trace>
  <inkml:trace contextRef="#ctx0" brushRef="#br0" timeOffset="21458.2">28296 3237 1887 0,'-22'-3'0'0,"2"-5"0"0,10-1 0 0,10 1 0 0,0-1 0 0,21-3 0 0,7-1 8 0,6 0 35 0,5-1-8 0,6 3 321 16,5-1-160-16,3 3-81 0,5-2-40 0,7 0-259 16,-4 4 106-16,-3 0 56 0,0 1-263 0,-3 3 161 15,-9-1 79-15,0 3 48 0,-20-1-667 0,-11 2 337 16,-9 0 31-16,-6 0 131 0,-2 0-116 0</inkml:trace>
  <inkml:trace contextRef="#ctx0" brushRef="#br0" timeOffset="21611.32">28807 2968 1525 0,'0'-5'0'0,"-2"1"0"0,-1 1 0 0,-1 2 0 15,3 1 0-15,-1 0 0 0,-1 2 0 0,-2 14 0 0,-4 5 0 0,-4 6 181 0,-10 9-74 0,-4 5-35 0,-9 6 104 0,-7 1-75 0,-7 3-33 16,-2 0-217-16,-2-2 92 15,-2 3 54-15,15-14 15 0,5-1-193 0,6-8 108 16,10-7 53-16,11-10 28 0,6-6-687 0</inkml:trace>
  <inkml:trace contextRef="#ctx0" brushRef="#br0" timeOffset="21829.25">28625 3371 1432 0,'8'0'0'0,"-2"0"0"0,0 4 0 0,2 0 0 0,-3 2 0 0,-2 4-6 0,-3 1 16 16,0 8 0-16,-8 2 24 0,-12 4 1 0,-1 2-1 15,-6 4 10-15,3-5 32 0,1 0 0 16,1-5-41-16,4-2-106 0,5-5 53 0,1 0 35 16,8-11-9-16,4-3-100 0,0 0 63 0,11-7 32 0,14-9-46 15,4-1 23-15,6-4-4 0,10 0 35 0,-1 0-50 16,5 1 42-16,0 3-28 31,9-4 22-31,-11 5-120 0,-3 5 55 0,-4-1 22 0,-5 5-265 0,-8 1 136 16,-1 3 63-16,-15 1 37 0</inkml:trace>
  <inkml:trace contextRef="#ctx0" brushRef="#br0" timeOffset="21993.81">28827 3377 1213 0,'-11'0'0'0,"2"0"0"0,-1 0 0 0,2 7 0 0,-3 1 0 0,3 3 364 0,-2 5-165 0,1 7-82 0,0 1 160 0,4 3-121 0,-1 5-52 31,6 0 149-31,0-4-109 0,6 1-55 0,15-2-27 15,11-9-131-15,14 3 60 0,8-14 18 0,8-7 0 16,10 0-446-16,5-5 235 0,4-10 119 0,10-5 68 16,-14-2-875-16</inkml:trace>
  <inkml:trace contextRef="#ctx0" brushRef="#br0" timeOffset="22110.5">29675 3564 2923 0,'-8'-4'0'0,"7"2"0"0,1 1 0 0,1-3 0 0,9 2 0 0,5-1 115 0,0 1-41 0,-4-4 1 0,-2 0-41 0,-3 1 8 16,-6-2-8-16</inkml:trace>
  <inkml:trace contextRef="#ctx0" brushRef="#br0" timeOffset="36419.97">10989 8279 1062 0,'-18'-1'0'0,"0"-3"0"0,2 2 0 16,2 2 0-16,0 0 0 0,1 0 139 0,5 2-56 0,4 2-24 0,-1 1 473 15,5-2-248-15,0 1-125 0,0-1 193 0,0 3-162 0,8-1-78 16,6 2-39-16,5-3 216 15,3 1-127-15,7 0-55 0,-1 2-40 0,8-3 180 0,1 0-233 0,2 3-14 16,8 1 0 0,-5-2 0-16,-1-1 0 0,4 2 0 0,3-2 0 0,1 1 0 15,7-4 0-15,-7 0 0 0,0 0 0 0,0-2 0 16,-1 0 0-16,-3 0 0 0,1 0 0 0,-11 0 0 16,-4 0 0-16,-5 0 0 15,-4 0 0-15,-3 0 0 0,-2 0 0 0,-9 0 0 0,0 0 0 16,-7 0 0-16,0 0 0 0,1 3 0 15,0 1 0-15,-2 2 0 0,0 1 0 0,0-3 0 16,0 3 0-16,-2-2 0 0,0 2 0 0,1-1 0 0,0-1 0 16,0 0 0-16,-2-1 0 0,3 0 0 0,-1 0 0 15,1-3 0-15,-3 2 0 0,3-3 0 0,-2 0 0 16,2 0-236-16,-1 0 99 0,-2 0-423 16,-1 0 263-16,2-6 131 0</inkml:trace>
  <inkml:trace contextRef="#ctx0" brushRef="#br0" timeOffset="40687.39">12174 6246 1214 0,'-5'6'0'0,"1"-1"0"0,-2 1 0 0,-1 1 0 0,4 0 0 0,2-1 0 0,1 2 0 0,0-4 0 0,0 3 452 0,9-2-212 0,7-3-102 15,5-2 114-15,6 0-107 0,2 0-55 0,7 0 141 16,0 0-101-16,2-2-47 0,1-7-23 0,2-1-40 16,0 0 17-16,4-1 9 31,-9 1-9-31,-2-1-146 0,-3 2 74 0,-4 1 35 0,-3 1 1 0,-3 1-316 0,-8 1 171 0,-7 2 31 0,-3 2-202 0,-1-3 96 16,-2 4 96-16,0-1-349 0,-5-1 222 15,-6 0 107-15,-3 0 52 0,1 1-311 0</inkml:trace>
  <inkml:trace contextRef="#ctx0" brushRef="#br0" timeOffset="40884.86">12590 6072 1014 0,'-3'-4'0'0,"-3"-1"0"0,4-1 0 0,-1 2 0 0,2 1 0 0,1 3 0 0,0-2 0 0,1 2 477 16,10 0-220-16,5 0-100 16,2 0-65-16,5 2 386 0,0 5-221 0,1 0-110 0,1 0-55 0,2 1 139 15,-4 2-102-15,-1 2-46 0,-2 3-104 0,-4-1 29 16,-2 2 0-16,-2 6-54 15,-10 1 38-15,-2 2-1 0,0 2 46 0,-8 0-231 16,-9 5 126-16,-5-6 47 0,-3-1 29 0,-2-3-440 0,-2 0 211 0,1-3 40 16,-6 2 65-16,6-6-394 0,1-3 236 15,1 0 119-15</inkml:trace>
  <inkml:trace contextRef="#ctx0" brushRef="#br0" timeOffset="41272.33">12285 6679 1128 0,'-4'0'0'0,"-3"-2"0"0,2-1 0 15,-1 0 0-15,4 2 0 0,2-1 0 0,0 1 514 0,0 1-238 0,2 0-120 0,9 0 212 16,7 0-170-16,2 0-81 0,3 0-39 16,3 0-40-16,3 0-1 0,1 0 10 0,0 0-178 15,-4-2 85-15,3 0 41 0,-3-3 1 0,-1 0-72 16,0 1 66-16,-5-4 20 15,-5 3-1-15,-2-2-251 0,-4-2 67 0,-5 0 85 0,0-3-41 16,-4 1-2-16,-2-2 41 0,-11 1 28 0,-3-2 75 0,-4-1-34 63,-2 3 9-63,-3-3 70 0,1 4-47 0,-2 1 0 0,0 0-35 0,-4 6 215 0,5 4-89 0,-1 0-56 0,1 12-5 0,0 9 112 0,-2 11-48 0,1 9-41 31,6 2 318-31,6 4-171 0,1 5-85 0,10-2 244 15,3 2-165-15,2 1-74 0,16-11-98 0,7-3-31 0,6-7 0 0,6-5 0 0,1-5 0 0,3 0 0 0,-4-12 0 47,0-5 0-47,-4-1 0 0,0-4 0 16,-2 0-70-16,2 0 60 0,-8-1-657 0,-4-11 332 0,-2-1 91 0,1-4 108 0,-1-3-612 0,2-4 346 0</inkml:trace>
  <inkml:trace contextRef="#ctx0" brushRef="#br0" timeOffset="41463.83">12740 6721 1502 0,'-13'0'0'0,"4"0"-1"16,-1 0-1-16,3 0 0 0,2 0 0 0,0 0 683 0,5 2-329 0,0 2-159 0,5-2-80 0,7 2 393 0,4-1-236 47,4 1-109-47,2-4-69 0,-1 5-24 0,0-5-68 0,2 5 0 0,-3-4-172 0,0 0 41 0,-2 1 84 15,-1-2-568-15,-3 0 326 0,-1 0 163 0,2 0 91 16,-4 0-745-16,-1 0 372 0,-1 0 186 0,-3-2 92 15</inkml:trace>
  <inkml:trace contextRef="#ctx0" brushRef="#br0" timeOffset="41640.35">12942 6603 1502 0,'0'-4'0'0,"-3"1"0"0,0 0 0 0,-2 0 0 0,4 3 0 0,-1-2 0 0,2 2 0 0,0 0 0 0,2 0 617 0,7 0-280 0,5 5-155 16,2 2 266-16,4 2-205 15,0 2-103-15,1-2 9 0,3 2-47 0,-2-1-37 16,0 2 0-16,0 0-28 0,-2-1 0 0,0 3-30 0,-1 0-7 15,-4 0-200-15,-7-1 80 0,-4 4 78 0,-3 0 40 16,-1-1-333-16,-5 4 188 0,-13-3 5 0,-3-1-479 16,-2-1 292-16,-5 0 146 0,2-3 73 0,-6 3-243 15,6-4 163-15</inkml:trace>
  <inkml:trace contextRef="#ctx0" brushRef="#br0" timeOffset="41840.82">12951 6924 1412 0,'0'5'0'0,"-5"2"0"0,1 2 0 0,1 2 0 0,-1 0 0 0,0 4 0 0,3 0 705 0,-1 6-334 15,1 6-166-15,0-1-85 0,1 6 273 0,0-3-182 16,0 2-88-16,0 1-2 0,0-3-42 0,4 0-1 0,2 3-31 16,3-10-95-16,-1-5 42 0,0 1 1 0,1-6-18 0,2-1 31 15,-1 1 8-15,0-10 21 0,0-2-204 0,1 0 102 16,0 0 25-16,1-9 34 0,2-4-667 0,-2-4 309 15,1 1 163-15</inkml:trace>
  <inkml:trace contextRef="#ctx0" brushRef="#br0" timeOffset="42020.37">13368 7361 1967 0,'-7'0'0'0,"1"0"0"0,1 0 0 0,2 0 0 0,-2 0 0 0,1 0 0 0,3 0 942 0,1 0-453 0,0 0-227 0,0 0 9 16,0 0-271-16,0 0 0 0,0 0 0 15,1 0-341-15,3 0-41 0,2 0 210 0</inkml:trace>
  <inkml:trace contextRef="#ctx0" brushRef="#br0" timeOffset="54451.97">13938 8453 644 0,'-6'0'0'0,"-3"-9"0"0,1 4 0 15,3-1 0-15,2 2 0 0,1 1 226 0,1 2-93 0,1-3-36 0,0 3-9 0,0-1 162 16,0 2-104-16,0 0-53 0,0 0 155 0,0 0-94 16,0 0-61-16,1 0-26 0,4 0 82 0,0 0-54 15,3 0-27-15,-3 0 60 16,5 0-49-16,0 0 1 0,3 0-39 0,-3 0 94 15,7 0-47-15,0 0 10 0,2 0-57 0,2 0 81 16,1 0-41-16,3-4 0 0,2 0 48 0,2-1-34 16,-1-3-10-16,0 4-43 0,0-1 13 0,-1 1-55 15,-1-1 0-15,1 4 0 0,-2-3 0 0,-2 3 0 0,0 1 0 16,2 0 0-16,-1 0 0 16,4 0 0-16,-3 1 0 0,0 4 0 0,1 1 0 15,4-1 0-15,1 1 0 0,6 0 0 31,-1-3 0-31,3-1 0 0,2 2 0 0,3-1 0 0,5-3 0 0,4 3 0 0,-9-3 0 0,2 0 0 0,0 0 0 16,0 0 0 0,-2 0 0-16,7 0 0 0,-10 0 0 0,1 0 0 0,-1 1 0 15,1 1 0-15,1-1 0 0,7 3 0 0,-9-3 0 16,-1 2 0-16,-1 0 0 47,2-2 0-47,6 4 0 0,-10-4 0 0,5-1 0 0,0 0 0 0,3 0 0 0,2 0 0 0,9 0 0 0,-9 0 0 15,-2 0 0-15,1 0 0 0,-2 0 0 0,0 2 0 0,4 0 0 0,-7 0 0 0,1 2 0 0,0-2 0 0,5 0 0 16,0 2 0-16,10-2 0 16,-7 0 0-16,-2-1 0 0,4-1 0 0,1 3 0 0,3-3 0 0,6 0 0 15,-5 3 0-15,1-3 0 0,6 2 0 0,3 1 0 16,3-3 0-16,9 0 0 0,-12 3 0 16,2-3 0-16,6 0 0 0,3 1 0 0,4-1 0 0,10 2 0 31,-18-2 0-31,0 1 0 0,0 4 0 15,5-4 0-15,3 3 0 0,10 1 0 0,-17-1 0 0,3 0 0 0,-1 1 0 0,3 2 0 16,8-2 0-16,11 0 0 16,-14-4 0-16,3 4 0 0,1-5 0 0,2 0 0 0,7 0 0 0,9 0 0 15,-19 0 0-15,-1 0 0 0,-2 0 0 0,3-3 0 16,0-1 0-16,12-2 0 16,-20 3 0-16,-4-2 0 0,3 2 0 0,-1-3 0 0,15 2 0 0,-17 1 0 15,0-2 0 1,0 1 0-16,-5 4 0 0,-6-3 0 0,7 1 0 0,-18 2 0 47,1 0 0-47,-3 0 0 0,-2 0 0 0,-6 0 0 0,0 5 0 0,-16 0 0 0,-5 0 0 0,-2 0 0 15,-1-1 0-15,-3 2 0 0,0-1 0 0,-12-4 0 0,3 3 0 0,-4-3 0 16,-2 2 0-16,1-3 0 0,-2 0 0 0,-1 0 0 16,0 0 0-16,0 0 0 15,0 0 0-15,0 0 0 16,-4-6 0-16,-2-4 0 0,-4-1 0 0,-5-1 0 0,-3-3-673 0</inkml:trace>
  <inkml:trace contextRef="#ctx0" brushRef="#br0" timeOffset="79627.03">1483 8627 776 0,'-5'-2'0'0,"-2"-1"0"16,3 1 0-16,0-4 0 0,-1 0 0 0,1 1 165 0,2 1-63 0,-1-3-32 0,1-1 0 0,2 0 121 15,0-2-67 1,0-1-47-16,0-1-7 0,0-3 0 0,0 1-32 0,0-3-47 16,0-3 57-16,0 2-9 0,0 0-1 0,-3 2-29 0,0-2 29 0,-3 1 1 15,2 0 9-15,-2 5-7 16,-1 0-3-16,-2 3 1 0,-2 4 25 0,2 2 1 15,-5-2-31-15,2 5 92 0,-2 0-44 0,-1 10 0 16,2 7-43-16,0 3 121 0,1 8-50 0,4 2-41 16,3 3 0-16,1 5 103 0,4 2-67 0,0 3-33 15,0 4 10-15,8-2 48 0,3-2-46 0,3 4 0 16,2 5-79-16,0-1 33 0,0 6 11 0,-5-9-11 16,2 0-133-16,-4-3 67 0,-2 0 33 0,-2-2-144 15,-2 6 96-15,-3-14 10 16,0-2 31-16,0-2-158 0,-10-4 64 0,1 2 17 0,-4-10 36 0,1-7-209 15,0-2 109-15,-1-5 55 16,1-5-131-16,-3 0 81 0,4 0 54 0,1-13-435 16,-3-6 241-16,1-7 119 0,0-7 61 0</inkml:trace>
  <inkml:trace contextRef="#ctx0" brushRef="#br0" timeOffset="79805.55">1127 8874 1529 0,'-2'-10'0'0,"-2"6"0"0,3-2 0 0,1 5 0 0,0-2 0 0,2 3 0 0,10 0 827 0,2 0-394 0,5-3-187 0,4 3-109 0,0 0 232 15,1 0-165-15,5-2-83 0,-1 2-315 0,5-1 127 0,-1 1 47 0,0 0-284 16,2 0 171-16,-1 0 86 0,-3 0 43 0,5 0-731 31,-7 0 382-31,-4 0 76 0</inkml:trace>
  <inkml:trace contextRef="#ctx0" brushRef="#br0" timeOffset="79968.64">1647 8547 2432 0,'0'-2'0'0,"0"-3"0"0,0 0 0 0,4 1 0 0,4 1 0 0,4 1 0 0,0 1 0 0,7 0 432 0,1-2-196 0,6 3-94 16,-2 0-52-16,8 0-25 0,2-1 9 0,-2 1-202 15,1 0 83-15,-1 0 42 0,-1 0 0 0,0 0-473 16,-2 0 267-16,-9 0 120 0,-1 0 63 0,-4 0-712 15,-7 0 363-15,-2 0 98 0</inkml:trace>
  <inkml:trace contextRef="#ctx0" brushRef="#br0" timeOffset="80208">1759 8749 1149 0,'-7'7'0'0,"-3"-2"0"0,4 2 0 0,2-2 0 0,-2 2 0 0,6-2 425 0,0-5-193 0,0 5-97 15,0-1-48-15,6-4-10 16,3 3-29-16,3-3-9 0,0 0-1 0,-2 0-178 0,2 0 89 16,-4 0 45-16,4 2-205 0,-7-2 121 15,0 3 64-15,-2 0-42 0,0 1 47 0,-3-2 7 16,0 2-34-16,0-1 162 0,-8 2-83 0,1-2 0 16,-6-1-82-16,3-1 98 15,-3-1-21-15,2 0-1 0,1 0 4 0,-3 0-140 0,6-1 79 0,-2-6 2 16,6 0-476-16,-2-5 243 0</inkml:trace>
  <inkml:trace contextRef="#ctx0" brushRef="#br0" timeOffset="80399.02">1885 8651 1758 0,'2'0'0'16,"0"0"0"-16,-1 0 0 0,2 0 0 0,3 4 0 0,-3 2 0 0,0 4 365 0,-1 2-153 0,3 3-91 0,-2 6 314 15,3 0-198-15,-2 7-100 0,3 3-49 0,0 7-60 16,-2-1 11-16,0 1-1 0,0 1-125 0,2 2 62 15,-4-2 32-15,-1 5 10 0,0-11-303 0,-2-2 162 16,0-3 82-16,-2-4-299 0,-3-4 124 16,-7 1 111-16,6-12-49 0,-5-6-228 0,3-3 172 15,-1 0 86-15,3-5 44 0,2-13-373 16,4-9 213-16</inkml:trace>
  <inkml:trace contextRef="#ctx0" brushRef="#br0" timeOffset="80563.58">2177 8557 2231 0,'3'-9'0'0,"3"4"0"0,-3 2 0 0,0 1-2 0,1 2-2 0,-3 0 1 0,1 4-1 0,1 7 241 15,-3 2-101-15,0 5 54 0,0 1-67 0,0 2-48 16,0-1 1-16,0 2-347 0,0 0 155 0,-5 0 77 16,2 0 47-16,-1-4-663 0,0 0 328 0,-2-1 164 15,3-5 83-15,1 0-506 0</inkml:trace>
  <inkml:trace contextRef="#ctx0" brushRef="#br0" timeOffset="80734.12">2334 8577 1702 0,'3'0'0'0,"2"0"0"0,-2 0 0 0,-1 0 0 0,-1 4 0 0,1 4 0 0,-2 4 354 0,0 5-159 0,0 2 119 16,-5 5-129-16,-6 0-78 0,1 7-35 0,-5 2 78 15,-5 3-56-15,3 2-29 0,-3 4 11 0,1-6-209 16,-1 2 85-16,3-6 44 0,1-5-1 0,-1 3-484 15,8-9 259-15,5-9 134 16,0-1-670-16,4-7 322 0,0-4 203 0,0 0-212 0</inkml:trace>
  <inkml:trace contextRef="#ctx0" brushRef="#br0" timeOffset="80897.67">2333 8837 1726 0,'4'-9'0'0,"2"7"0"0,-2-3 0 0,-1 4 0 0,-1 1 0 0,0 0 0 0,0 6 720 16,-1 7-348-16,-1 5-169 0,0 2-83 15,0 4 114 1,0 2-99-16,0 3-40 0,-1-1-34 0,-1 0-89 0,0 3 32 0,0-1 0 16,0 1 33-16,0 4-475 0,1-5 233 0,-1-2 120 0,-1-3-612 0,0-3 358 31,2 2 181-31,-1-2-545 0,2-8 337 0,-1-6 165 0</inkml:trace>
  <inkml:trace contextRef="#ctx0" brushRef="#br0" timeOffset="81086.17">2690 8456 1844 0,'0'-11'0'0,"0"4"0"0,0 1 0 0,0-1 0 0,0 6 0 0,0-2 0 0,0 3 0 0,0 0 0 0,0 4 243 16,0 3-94-16,0 5-315 0,-1 3 102 0,-5 2 51 0,3-1 25 0,0 3-566 31,-1 3 268-31,0-4 139 0,-1 0 68 0,1-1-252 15,-2-2 146-15</inkml:trace>
  <inkml:trace contextRef="#ctx0" brushRef="#br0" timeOffset="81227.8">2599 8622 965 0,'-8'2'0'0,"-1"-1"0"0,4 5 0 0,-6-1 0 0,4 1 0 0,1 2 0 0,1 3 441 16,1 0-202-16,1 3-101 0,1 2-40 0,2-2 92 0,0 1-76 0,0 0-39 15,1-3-73-15,5 2 1 16,3-1 43-16,2-4-428 0,0-1 209 0,5-8 106 0,-1 0 51 0,0 0-525 15,3 0 276-15,1-8 134 0,-3-12-9 0,2 2-177 16,-1-6 159-16</inkml:trace>
  <inkml:trace contextRef="#ctx0" brushRef="#br0" timeOffset="81329.53">2804 8572 1067 0,'12'-19'0'0,"-1"2"0"0,-2 6 0 0,2 0 0 0,-8 7 0 0,-1 2 0 0,-1 2 0 0,1 0 0 0,-2 0 403 0,0 10-188 0,0 3-88 16,0-1-45-16,-2 2 129 0,-1 1-87 0,-1 2-34 15,1-3-10-15,-4 3-369 0,4 2 162 0,-2-1 83 16,2 0-273-16,-2 5 186 0</inkml:trace>
  <inkml:trace contextRef="#ctx0" brushRef="#br0" timeOffset="81473.14">2577 8909 966 0,'-7'0'0'0,"-1"0"0"0,3 0 0 0,0 0 0 0,1 0 0 0,2 0 459 0,2 0-215 16,0 0-103-16,2 0-53 0,8 0-144 0,4 0 47 0,-2 0 32 15,3 1-9-15,1 1-583 0,0-1 279 0</inkml:trace>
  <inkml:trace contextRef="#ctx0" brushRef="#br0" timeOffset="82016.3">2661 9036 1123 0,'-1'9'0'0,"-4"2"0"15,2-2 0-15,0 1 0 0,-2-3-1 0,4 1-1 0,-1 1 0 0,1 0 110 0,1-2-41 0,0 3 28 0,0-3-30 0,0 1 0 16,0 4-20-16,0-4-47 15,0 1 1-15,0 2 37 16,0-2 1-16,0-1-67 0,0 1 42 0,-2-1-8 0,0-2 32 0,0-1-42 16,1-3-1-16,-3-2 44 0,4 0-162 0,0 0 53 15,0-7 45-15,0-10-244 0,6-4 132 0,8-6 54 16,0-7 32-16,2-2-155 0,5-6 89 0,1-3 26 16,4-3 28-16,-2-4-134 0,8-7 71 0,-3 5 62 15,2-5 37-15,1 0 29 0,-5 5 0 0,0 1 0 16,0 1 169-16,-10 20-121 15,-5 9-42-15,-6 6 424 0,-5 10-225 0,-1 5-87 16,0 2-64-16,0 0 270 16,-6 9-146-16,-2 4-55 0,-4 3-43 0,4 5 235 0,-3 4-129 0,4 0-79 15,0 1-36-15,0 3 172 0,3 0-104 0,2 2-51 16,1 3 6-16,1-6-34 0,0-2 1 0,0 0-130 16,1 0 53-16,5 1 26 0,3 2 10 0,2-2-55 15,2-3 37-15,1-1-1 0,-2 2 36 0,3-2-147 16,-1 5 40-16,-6-6 42 15,2-2-149-15,-4 2 85 0,-3-1 15 0,-2-2 31 16,-1 3-39-16,0-7 33 0,-1-3-19 0,-9-2 83 16,-3-1-3-16,-2-4-49 0,0-2 8 0,0-3 48 15,-3 0 2-15,-1-5-45 0,2-7 5 0,-3-1 37 16,3-2-28-16,0-2-8 16,4 3 210-16,0-1-98 0,5 4-38 0,-1-3 384 0,6 9-197 15,-2-2-105-15,5 3-33 0,0 2 86 0,1 1-75 0,10 1-29 16,6 0-10-1,3 0-5 17,2 1-69-32,4 7 0 15,4 2 0-15,7 1 0 0,-3 0 0 0,2 0 0 0,3 3-257 0,3 1 34 0,-2 2 130 0,6 7-777 0,-8 1 404 0,-4 1 214 0,-2 8 108 0</inkml:trace>
  <inkml:trace contextRef="#ctx0" brushRef="#br0" timeOffset="82160.92">3706 9307 3675 0,'-17'-3'0'0,"4"1"0"0,6 2 0 0,1 0 0 0,0 0 0 0,2 0 0 0,-2 5 0 0,-1 1 256 0,1 3-256 0,-2-2 0 16,2 3 0-16,1-1-26 0,4 0-19 0,-1 2-1296 0</inkml:trace>
  <inkml:trace contextRef="#ctx0" brushRef="#br0" timeOffset="83893.15">3473 8797 1105 0,'-9'5'0'0,"4"7"0"0,-4 2 0 0,1 3 0 0,3 2 0 0,-4 3 216 16,6-2-93-16,0 2-44 16,2-1-50-16,1-4 8 0,0 3 9 0,0-8-312 15,0-2 151-15,1-3 76 0,3-7 38 0</inkml:trace>
  <inkml:trace contextRef="#ctx0" brushRef="#br0" timeOffset="84106.58">3446 8622 773 0,'-7'-28'0'0,"2"10"0"0,-1 4 0 0,6 3 0 0,0 0 0 0,0 2 436 0,2-2-190 0,10 2-110 16,5 2-49-16,5 2 240 0,0-2-145 0,6 1-72 16,0 2-28-16,1 2 27 15,-2 1-37-15,4 1 1 0,-4 0-68 0,-2 0-1 0,4 1 42 0,-10 8-64 16,-4 1 28-16,-3 1-1 0,-1 4 28 0,-6 2 99 16,0 1-40-16,-2 1-34 0,-3 3 0 0,0 1 8 15,0 0 0-15,0 1-33 0,-3 3 9 0,0-3-279 16,1 1 132-16,-1 0 68 0,1 0-600 15,1-1 300-15,-4 5 156 0,1-10-230 16,1 1 185-16,0-5 93 0</inkml:trace>
  <inkml:trace contextRef="#ctx0" brushRef="#br0" timeOffset="84277.12">3660 8707 1187 0,'-6'-4'0'0,"1"0"0"0,-2 3 0 0,0-1 0 0,3 2 0 0,0 0 0 0,1 9 0 0,-1 5 605 15,1 5-284-15,-2 4-133 0,3 1-80 0,-4 7 194 16,1 3-133-16,-1 2-65 0,1 1-177 0,-4 6 64 16,2-5 18-16,-3 0-451 15,3-4 239-15,-3-2 120 0,0-2 60 0,-2-2-256 16,5-12 154-16,-2-5 29 0,2-7 58 0</inkml:trace>
  <inkml:trace contextRef="#ctx0" brushRef="#br0" timeOffset="84421.74">3638 8944 1860 0,'4'-4'0'0,"0"3"0"0,0-2 0 0,-1 3 0 0,0 0 0 0,-2 3 0 0,5 8 390 0,-5 2-177 0,2 2-88 15,-1 0 57-15,2 4-63 0,-1 0-46 0,3-4-542 16,1 2 253-16,-2 0 126 16,3-3 63-16,0 1-816 0,-1-7 408 0</inkml:trace>
  <inkml:trace contextRef="#ctx0" brushRef="#br0" timeOffset="84567.35">3919 8774 1912 0,'0'-6'0'16,"0"2"0"-16,0-2 0 0,0 4 0 0,0 0 0 0,0 2 0 0,0 0 406 0,0 7-184 0,0 2-93 16,0 6 104-16,0-3-103 0,0 5-46 0,0-2-526 15,0 1 239-15,0 0 121 0,0 2 68 0,0-6-889 16,2 0 435-16</inkml:trace>
  <inkml:trace contextRef="#ctx0" brushRef="#br0" timeOffset="84794.74">4049 8405 1382 0,'7'-21'0'16,"-2"10"0"-16,2 4 0 0,-2 7 0 0,2 0 0 0,1 13 0 0,-3 15 580 0,0 8-277 0,1 10-132 0,-1 10 399 0,-2 7-266 0,3 7-134 15,1 10-57-15,-1 0 11 0,2 2-44 0,2 0 1 32,-2-6-44-32,5 1-200 0,2-26 95 0,-5-10 52 0,1-7 27 0,-5-5-182 0,-2-10 103 0,-1 3 62 15,-3-13-20-15,-6-4 31 0,-6-2-29 16,-8-3-58-16,-2 0 2 0,-5-3-13 0,4-6 36 16,-1-4-449-16,-4-1 235 0,3-2 117 0</inkml:trace>
  <inkml:trace contextRef="#ctx0" brushRef="#br0" timeOffset="87297.24">4756 8838 1008 0,'-2'-6'0'0,"0"2"0"0,-2-1 0 0,2 0 0 0,-1 2 0 0,3-1 0 0,0 2 0 0,0-1 189 0,0 2-76 0,0-2-37 16,0 3 9-16,0 0 75 0,0 0-62 0,0 0-29 16,2 7 59-16,-2 4-46 0,0 1 10 0,0 6-90 15,-2 3 0-15,-7 1 36 16,-3 5 0-16,-4 4 42 0,-3-3-10 0,2 1-32 0,-5 2 0 16,0-2 56-16,-3-3-28 0,-1 5 10 0,4-11-39 0,2-3 104 15,4-5-51-15,2-4-27 16,6-4 68-16,3-1-38 0,5-3-9 0,0 0-52 15,9-7 6-15,11-6-1 0,3 2 1 0,7 0-45 16,-1 2 17-16,4-1 1 0,0 3 26 0,2 0-153 16,-2 2 76-16,5 0 49 0,-5 3-11 15,-1 1-103-15,3-1 38 0,-7 2 40 0,1 0-163 0,1 0 86 16,-8 0 22-16,-5 2 28 16,-3 1-17-16,-5 1 39 0,-2-1-23 0,-3 0 171 15,-4-3-73-15,0 0-37 0,-2-3-1 0,-11-7 208 16,1-5-103-16,-3-4-60 0,-2-3-4 0,0-4 43 15,-1-1-13-15,1-5-29 0,0-1-48 0,-3-5 37 16,3 9 29-16,4 0-107 0,-4 3 41 0,5 1 1 16,2 6 34-16,-4-3-74 0,8 9 22 0,0 6 1 15,3-1 8-15,3 7-187 16,0-2 87-16,0 3 52 0,3 0 12 0,9 6-289 16,7 3 134-16,0 1 85 0,3 2-660 0</inkml:trace>
  <inkml:trace contextRef="#ctx0" brushRef="#br0" timeOffset="87629.55">5146 8683 2191 0,'-7'-8'0'0,"-2"-1"0"0,5 4 0 0,-1 1 0 0,2 2 0 0,3 1 0 0,0-2 0 0,8 2 0 0,8 0 289 0,4-4-116 0,4 3-72 15,2-1-32-15,4 0-166 0,-1 0 67 0,1 2 34 16,2 0-110-16,-5 1 67 0,-2 0 39 0,0 0-184 31,-5 0 111-31,-4 6 55 0,-2 4 38 0,-7 4-69 0,-5 3 34 0,-2 1-173 0,-6 6 84 0,-10 0 88 31,-3 5-30-31,-4 0 2 0,-1 1 6 0,-2 0 759 0,-3 1-348 0,2 3-137 32,-4 0 78-32,5-3-143 0,5-4-66 0,1-3-34 0,3 0 0 0,6-6-34 15,4 3-5-15,7-10-32 0,0 0 0 0,6-5 0 16,12-1 0-16,6-4 0 0,3 3 0 0,0-4 0 15,4 0 0-15,0 0 0 0,1-1 0 0,2-3 0 0,-5-3-350 0,-1 3 96 16,-4-1 123-16,0-1-237 16,-4 3 165-16,2-3 73 0,-10 2 51 0,-2 1-520 0,-6 1 281 15</inkml:trace>
  <inkml:trace contextRef="#ctx0" brushRef="#br0" timeOffset="87837.99">5202 8832 2323 0,'-19'0'0'0,"2"0"0"0,5 1 0 0,4 4 0 0,2 0 0 0,6-1 0 0,0 2 482 0,11 1-222 16,10-3 293-16,5 1-258 0,2 0-277 62,4 0-18-62,-1-3 0 0,3 3 0 0,0 0 0 0,1-3 0 0,3 6-187 0,-10-5-54 0,3 3 139 0,-4-1 70 0,0 3-1002 0</inkml:trace>
  <inkml:trace contextRef="#ctx0" brushRef="#br0" timeOffset="88058.4">5768 8839 1325 0,'-9'0'0'0,"0"-1"0"0,1 0 0 0,4-4 0 0,0 4 759 16,-1-2-352-16,5 1-190 0,0 2-91 0,9-3 387 0,8 0-238 15,2 1-120-15,4-2-50 0,0 1-114 0,3 1 46 0,-1-1-16 16,-1 2-173-16,1-2 87 16,0 0 59-16,-6 1 17 0,0 2-707 0,-3 0 366 15,-2 0 183-15,-2 0-908 0</inkml:trace>
  <inkml:trace contextRef="#ctx0" brushRef="#br0" timeOffset="88209">5850 9073 2446 0,'-14'2'0'0,"8"1"0"0,-1 1 0 0,4 0 0 0,3 1 0 0,0 1 0 0,0-2 0 0,10 1 869 0,9 0-417 0,1-2-288 0,4-2-164 0,3 1 0 31,2-2 0-31,-2 2 0 0,2-2 0 0,-4 0-241 0,0 2 131 0</inkml:trace>
  <inkml:trace contextRef="#ctx0" brushRef="#br0" timeOffset="89914.38">6455 8673 1003 0,'0'0'0'0,"0"0"0"15,0-1 0-15,0-4 0 0,0 3 0 0,0-2 0 0,0-2 146 0,0 0-56 0,0-1-28 0,0-2 86 0,2 0-47 0,1-1-37 16,1-1 0-16,0-3-6 0,-1 1-21 0,2-2 0 16,-2-3 10-16,4 1-39 0,-5 1 29 0,1-2 1 15,-1-1-44-15,0 2 44 0,-1-3 9 0,-1 2-29 16,0 2 19-16,0 0 1 0,-1 3-1 0,-6-2 25 0,2 3 9 15,-7 3-34-15,4 4-18 0,-7 0 61 16,2 3 0-16,1 2-43 0,-4 0 10 0,2 5 34 16,-1 3-44-1,5 8 1-15,-5 0 72 0,5 2-37 0,1 4 10 0,1 0 31 16,5 5-38-16,3 0 0 16,0 5-39-16,0 3 90 0,0 8-35 0,3-3-10 0,6 5-45 0,4 5-10 15,-3 4 10-15,5 4 0 0,-1 5-49 0,-2-6 19 31,0-1 1-31,-2-2 30 0,-1-1-167 0,-4-5 84 0,3 5 42 0,-7-16-215 16,-1-3 114-16,0-3 29 0,0-3 37 0,-7-3-59 0,-2 0 17 0,-4-12 7 16,1-5 0-16,0-7-67 15,-3-1 51-15,1 0 26 0,-3-1-9 0,5-12-297 16,-2-3 166-16,1-8 83 0,0-2-185 0,-2-4 125 16,3-4 76-16</inkml:trace>
  <inkml:trace contextRef="#ctx0" brushRef="#br0" timeOffset="90078.47">6172 8910 1358 0,'-1'-9'0'16,"-3"-1"0"-16,4 5 0 16,0-2 0-16,0 2 0 0,2-5 0 0,10 3 0 0,3-3 642 0,5 2-307 0,6-2-148 0,3 2-76 0,3 1 239 0,0-1-157 0,6 1-70 0,-4 2-48 0,-4 2-306 31,1 2 135-31,-4-1 66 0,0-1-653 0,-2 3 370 0,-7 0 170 0,-2 0-349 0,-7 5 253 0</inkml:trace>
  <inkml:trace contextRef="#ctx0" brushRef="#br0" timeOffset="90350.44">6603 8952 2359 0,'-4'0'0'0,"-2"0"0"0,4 0 0 0,2 0 0 0,0 0 0 0,0 0 0 0,0 4 0 0,8 4 336 0,1 2-149 0,4 2-51 0,2 0-50 0,-4 2-24 16,4 2 10-16,1 1-81 16,1-1 0-16,-6 1 46 0,2-1 0 0,0 4-117 15,-3-3 67-15,-5 1 21 0,-2-1 0 0,-3 1 23 0,0-2 6 16,-8-1 1 0,-6 3 12-16,-4-7-24 0,-6 2-44 0,0-5 7 0,-1 0-3 0,-4-6 31 15,1 4 16-15,0-6-130 16,6 0 63-16,2 0 26 0,6-2 17 0,5-6-470 0,1-2 204 0,8-4 122 15,4-1 18-15,8 1-535 16,9-4 307-16</inkml:trace>
  <inkml:trace contextRef="#ctx0" brushRef="#br0" timeOffset="90515.85">6879 8976 1778 0,'2'-7'-1'0,"-1"2"0"16,2 1 0-16,-3-2 0 0,0 4-1 0,0 2 1 0,-3 0 412 0,-7 2-188 0,0 10 510 15,-1 3-349-15,-3 6-175 0,2 2-77 0,0 1-64 0,4 0-68 0,3 2 0 0,2 0 0 0,3-1 0 16,0-1 0-16,1-4 0 0,14 1 0 16,4-3 0-16,3-2 0 0,6-1 0 15,2-8-366-15,1-4-10 0,-1-3 154 0,2 0-912 0</inkml:trace>
  <inkml:trace contextRef="#ctx0" brushRef="#br0" timeOffset="92517.03">7336 8661 1205 0,'0'-7'0'0,"-2"2"0"0,2-2 0 0,-1 4 0 0,-2-3 0 16,3 4 0-16,-1-2 0 0,1 2 0 0,0 1 0 0,0 1 153 0,-1 0-57 0,-1 0 40 15,1 1-40-15,-4 7-34 0,2 4 0 0,-3 4-2 0,-2 1 0 0,-1 4-23 16,-4 2 9-16,1 1-29 16,-3 0 20-16,-4 3 0 0,1-3 0 0,-2-1 24 0,-1 2 9 0,3-3-33 15,-4-4 83-15,0-4-41 16,2-2-1-16,3-3 103 0,-1-1-64 0,5-4-44 16,6-3 0-16,0-1 78 0,5 0-57 0,2 0-29 15,0 0 10-15,9 0-68 0,9-1-1 0,6-1 31 16,4 0 0-16,4 0-24 0,1 1 24 15,-2-2-1-15,5 1-144 0,-4 2 72 0,2 0 37 16,4 0-247-16,-11 0 112 0,1 0 74 16,-2 0 3-16,-7 0-176 0,-1 0 87 0,-2 0 50 15,-10 0 16-15,-3 0 55 0,-3 0-12 0,0 0 0 16,-1 0 0-16,-11-4 68 0,0-4-29 0,-6-1-1 16,1-2 99-16,-3-3-69 0,1-3-27 0,2-2 87 15,0 1-36-15,4-3-35 0,4 0 13 16,1-2 26-16,3 0-14 0,5-2 2 15,0 4-6-15,5-1-31 0,11 1 13 0,5 4-5 16,4 0 0-16,4 4-8 0,0 6-1 0,2 2 7 0,1 5-39 16,-2 0 37-16,-4 12-6 0,2 5-6 15,-7 5 9-15,-8 2 1 16,-1 3 1-16,-6 1 27 0,-2-1-29 16,-3 5 4-16,-1-3-7 0,0-5 76 0,-8 3-34 0,-6-3 0 15,-3 0-29-15,-3 1 65 0,0-9-30 0,-1-3 0 16,-2 0 62-16,0-7-42 15,1 0-12-15,-5-2-136 0,7-4 50 0,2 0 29 0,0 0 2 0,5-1-378 16,-2-5 186-16,10-5 81 0,2-5 54 0,3 2-520 16,0-2 266-16,7-1 133 0,8-4 57 0,3 4-405 15,4-1 240-15,1-3 120 0,2 3-136 0</inkml:trace>
  <inkml:trace contextRef="#ctx0" brushRef="#br0" timeOffset="92708.52">7791 8562 997 0,'11'-15'0'0,"-2"-4"0"0,-1 7 0 0,-5 6 0 0,0 0 0 0,-3 5 0 0,0 1 131 16,0 0-38-16,0 5 350 0,-10 11-203 0,1 2-102 0,-1 5-50 0,-3 3 277 16,2 3-154-16,2 2-92 15,-2-1-41-15,6 3 136 16,-3 0-89-16,5-1-44 0,0 3 9 0,3-6-98 0,0 2-1 0,2-7 46 16,11 1-317-16,3-2 158 0,3 2 89 15,6-12-199-15,0-4 134 0,4-5 37 0,-2-4 44 0,1 0-595 16,2-4 279-16,-6-11 152 0,-3-3 73 0,-1-3-356 15</inkml:trace>
  <inkml:trace contextRef="#ctx0" brushRef="#br0" timeOffset="92914.97">8000 8707 1793 0,'0'0'0'0,"0"0"0"0,-4 0 0 0,2 0 0 0,2 0 0 0,0 0 366 0,0 0-165 15,2 3-82-15,9-3 196 0,7 0-143 16,5 0-68-16,6 0-34 0,1 0 116 16,3 0-75-16,3 0-28 0,0 0-9 0,0-3-343 15,0 3 154-15,-2-2 75 0,-3 0-549 0,3 1 322 16,-12-2 147-16,-2 2-637 0,-6-1 347 0,-8 1 187 16,-2-1 93-16</inkml:trace>
  <inkml:trace contextRef="#ctx0" brushRef="#br0" timeOffset="93073.54">8228 8407 1044 0,'-12'0'0'0,"4"0"0"0,-1 3 0 0,4 5 0 0,3 6 349 0,1 3-156 0,-1 11-69 0,2 5-48 16,0 8 698-16,2 7-368 0,3 4-185 16,1 8 179-16,2 8-173 0,-3-7-110 0,-1 2-397 15,1 2 153-15,-1-5 82 0,0 9 51 0,-1-17-1015 16,-1 2 522-16</inkml:trace>
  <inkml:trace contextRef="#ctx0" brushRef="#br0" timeOffset="93777.7">8988 8583 1000 0,'-2'-17'0'0,"-1"-1"0"0,1 5 0 0,0-2 0 0,1-2 0 0,-4 0 157 15,1 1-60-15,1-3-21 0,0 0 102 0,-1 4-71 16,1-6-35-16,-1 3-2 0,-1-2-34 15,0-1 10-15,0 4-9 0,0 0-45 16,-2 2 0-16,2 1 45 0,-2 5 0 0,-4-2-29 16,3 9 28-16,-1 2 1 0,-4 0 27 0,2 5 3 15,-6 10-22-15,3 9-8 0,0 7 86 0,3 6-44 16,-3 4 1-16,4 5 15 0,0 6-21 0,7-2-8 16,1 3-30-16,2 2 123 0,0 0-62 0,0 1-30 15,0 12 10-15,2-7-16 0,6 1-25 0,-1-1 1 16,-3-2-131-16,3-3 65 15,-4 8 43-15,-1-18-10 0,-2-2-192 0,0-10 101 16,0 0 59-16,-6-7-157 0,-4 1 75 0,-2-15 51 16,1-2-7-16,-2-8-68 0,-1-3 53 0,1 0-2 15,-3-3 15-15,3-9-257 0,1-5 144 0,-2-2 72 16,3-5 37-16,0-5-395 0</inkml:trace>
  <inkml:trace contextRef="#ctx0" brushRef="#br0" timeOffset="93923.32">8525 8898 904 0,'-2'-12'0'0,"2"0"0"16,0 6 0-16,0-5 0 0,5 4 0 0,8 2 645 0,4 3-304 15,6-3-152-15,1 0 239 0,8 1-186 0,2 3-108 0,1-1-48 0,3 2-100 16,-1 0 26-16,7 0 8 16,-11 0 17-16,0 6-573 0,-2 5 287 0,-3-1 143 0</inkml:trace>
  <inkml:trace contextRef="#ctx0" brushRef="#br0" timeOffset="94108.82">8991 8995 2126 0,'-10'0'0'0,"5"0"0"0,-2 2 0 0,2-1 0 0,2 2 0 0,2 0 0 0,0 1 0 0,1 2 358 0,0-1-160 16,1 3-82-16,7 0-139 0,3 2 30 0,-2 1 8 0,2-2 21 0,1 2-233 0,-1-1 117 0,3 3 58 0,-5-4-744 0,2 2 386 0</inkml:trace>
  <inkml:trace contextRef="#ctx0" brushRef="#br0" timeOffset="94265.4">9263 8877 1534 0,'-6'0'0'0,"1"0"0"0,1 0 0 0,0 0 0 0,-3 9 0 0,1 3 0 0,0 8 650 0,-4 6-299 0,0 4-161 0,0 10-77 0,-4 4 116 15,2 7-97-15,-3 4-48 0,-2 8-57 0,3-9 9 16,1 1 0-16,-1-3 0 0,2-3-300 16,3-7 150-16,1 1 84 0,3-15-535 0,3-7 301 15,2-4 82-15,0-5 96 0,-2-5-663 0</inkml:trace>
  <inkml:trace contextRef="#ctx0" brushRef="#br0" timeOffset="95255.55">9597 8749 1023 0,'0'-2'0'0,"0"-2"0"0,0 0 0 15,0-1 0-15,-3 0 0 0,1 2 0 0,0-1 0 0,0 3 130 0,0 0-47 0,0 0 28 0,1-2-28 0,-1 3-9 16,-1 0-37-16,0 5-6 0,0 6 5 0,-2 4 1 16,-1 6 9-16,0 1-49 0,-3 3 40 0,-1 3-1 15,1 3 1-15,-4-4-7 0,-1 4 16 0,-1-3-9 16,1-1 38-16,0-2 1 16,-4-2-40-16,2-2 86 15,-3-2-34-15,2-7-8 0,2-2-44 0,3-6 82 0,0-3-41 0,5-1 0 16,-5 0-31-16,9 0 52 0,1 0-30 0,2-1 0 15,0-1-32-15,2 0-13 0,8-1 23 0,6 2-9 16,6-1-28-16,4 1 1 0,-2-2 27 0,9 3 0 16,-1-1-67-16,-1 1 28 0,1-1 1 0,-3-1-145 15,2 1 74-15,-3-1 47 0,5 0 7 0,-9 0-189 16,-3-1 101 0,0-2 49-16,-7 0 3 0,0 0-50 0,-3-2 22 0,-6 1 13 31,-4-4 66-31,-1 0-32 0,0-1-9 0,-6-6 96 0,-5 1-39 0,-3 1-26 0,-2-5 1 0,-1-1 118 15,1-3-64-15,-4-3-20 16,1 0 4-16,3 3 26 0,0-2-28 0,2 7 3 0,2-2 0 0,-1 2 100 0,7 3-58 16,2 7-18-16,3-1 35 0,1 3-26 15,0 1 1-15,1 1 39 0,10 3-37 0,6 2 12 16,1 0-40-16,2 0-28 16,1 3 0-16,3 4 39 15,-1 2-9-15,2-1-80 16,-1 2 40-16,-2 1-1 15,3 1 40-15,0 1-210 0,-4-1 95 0,-2 2 31 0,-1-2-160 0,1 0 90 0,-5 0 53 0,5 1-76 16,-6-4 60-16,0 1 6 0,-2-3-1 0,-1 0-148 0,-1 0 94 0,0-1 37 31,-4-4 33-31,-2-1-404 0,1-1 213 0,0 0 108 0</inkml:trace>
  <inkml:trace contextRef="#ctx0" brushRef="#br0" timeOffset="95521.85">10173 8497 1016 0,'0'-7'0'0,"0"2"0"0,-1-3 0 0,-2 4 0 0,1 4 194 0,-4 0-79 15,1 0-39-15,-2 9 499 16,-1 8-260-16,1 8-144 0,0 6-67 0,-4 8 297 0,2 4-183 0,-1 8-90 0,-2 7-37 0,2 2 89 16,-1 8-72-16,-1 4-36 15,-1 1-59-15,-2 2 0 0,-1 8 33 0,2-18-139 16,-2 0 65-16,0-4 33 0,1-6-1 0,-2-4-64 0,4 5 57 15,-2-19 15-15,6-7 1 0,1-5-237 0,2-8 116 16,0-3 11-16,4-2 44 16,1-9-252-16,1-3 135 0,0 0 65 0,0-5-384 15,1-7 226-15,7-5 104 0,3-2-483 0,0-6 302 0</inkml:trace>
  <inkml:trace contextRef="#ctx0" brushRef="#br0" timeOffset="95749.23">10260 8920 2091 0,'2'-7'0'16,"-2"0"0"62,2 2 0-78,4-1 0 0,4 2 0 0,0 2 0 0,7-1 0 0,4 3 0 0,6-1 322 0,3-3-147 0,6 4-22 0,4 0-58 0,3 0-30 0,0 0 1 0,4 0-342 0,-9 0 151 0,-2 0 81 0,-2 0 40 0,-9 0-253 0,-2 0 147 0,-3 0 82 0,-11 0 28 0,-7 0-714 0,-2 0 298 0</inkml:trace>
  <inkml:trace contextRef="#ctx0" brushRef="#br0" timeOffset="95894.84">10606 8640 1439 0,'-1'-3'0'0,"-4"-2"0"0,2 4 0 0,2 1 0 0,1 0 0 0,0 5 307 0,0 10-136 0,0 9-67 0,0 3 375 15,1 5-226-15,1 2-108 0,-1 4-54 0,1 6 12 16,1 1-33-16,-2 6 9 0,-1-4-43 0,0-1-145 16,0-3 72-16,0-2 37 15,-6-6-577-15,3 5 316 0,-1-11 144 0,0-9-797 0</inkml:trace>
  <inkml:trace contextRef="#ctx0" brushRef="#br0" timeOffset="97132.68">10973 8799 1175 0,'-6'0'0'15,"-1"0"0"-15,3 0 0 0,1 0 0 0,-2 3 0 0,-1 9 0 0,-1 3 0 0,5 6 183 0,-3 3-73 0,1 8-37 0,4 2 154 0,0 5-95 0,0 1-39 16,0-8-33-16,10 0 59 0,6-4-42 0,1-5 1 0,4-5-37 16,1-1 5-1,-1-9-10 1,2-5 0-16,0-3-38 0,0 0 38 0,-1-6 0 0,2-11-43 0,-6-2 16 0,-2-5 1 16,-5-5 26-16,-1 0-68 0,-6-3 32 0,1-2 6 0,-4 1-7 0,-1 4-4 15,0-1 1-15,-6 1 4 0,-4 0 2 0,-3-2 11 0,-2 10-1 16,-5 3-3-16,1 4-85 0,-3 4 41 15,-4 2 1-15,5 6-75 16,0 2 54-16,2 0 23 31,3 10 0-31,4 5-336 0,1 2 163 0,8-1 70 0,3 5 50 0,0 1-369 0</inkml:trace>
  <inkml:trace contextRef="#ctx0" brushRef="#br0" timeOffset="97762.58">11585 8644 855 0,'-11'-2'0'15,"1"-1"0"-15,0 1 0 0,-2 1 0 0,0 1 0 0,-3 0 0 0,-1 11 0 0,-2 6 377 0,2 5-175 0,0 8-83 0,1 4 336 0,1 6-209 0,6 1-106 16,-1 7-43-16,7-4 275 0,2-1-169 0,2-2-83 15,10-3-43-15,5-1-88 0,4 0 33 0,0-11-10 16,3-2-184-16,1-3 105 16,-2-3 50-16,2-4 27 0,2 5-707 0,-6-8 311 15</inkml:trace>
  <inkml:trace contextRef="#ctx0" brushRef="#br0" timeOffset="98504.59">11961 8649 612 0,'-7'0'0'0,"2"-2"0"0,0 0 0 0,3 1 0 0,1-1 123 0,1 0-43 0,0 1-1 16,0-1-33-16,8 1 267 0,5-2-138 0,10 2-69 15,2 0 161-15,9-3-115 0,4-1-49 0,1 3 59 16,5-3-63-16,3 3-31 16,5-1-1-16,4 0 34 0,10-1-24 0,-4 4-9 15,5-4-32-15,5-1 32 0,3 0-1 0,4 0-31 16,13-2 10-16,-12-1 42 0,4-1-25 0,3-1-1 0,0 0 5 15,0 1 1-15,9 2-23 0,-25 1-63 16,1 3 28-16,-7 2-1 0,-1-2 27 0,-1 2-65 16,8 1 41-16,-13-2-9 0,-2 1 32 0,0-2-89 15,0 0 32-15,-4-1 0 0,6-3 25 16,-15 2-11-16,-4-3-23 0,-3 1 42 0,-2 2-37 16,-7-1 1-16,1 0 16 0,-11 4-19 0,-5-1 26 0,-4 0 1 15,-2 2-1-15,-3 1-3 16,0 0 3-16,-1 0 0 0,-2 0-2 0,0 0-92 0,0 0 43 47,0 0 23-47,0 0-7 0,-2 0-86 0,-4 0 46 0,-5 0 30 0,1 0-453 15,-3 1 232-15,-1 3 107 0,-3 0-526 0</inkml:trace>
  <inkml:trace contextRef="#ctx0" brushRef="#br0" timeOffset="99000.24">11979 8655 884 0,'-15'0'0'0,"0"0"0"0,3 0 0 0,0 0 0 0,5 6 0 0,0 8 0 0,5 1 0 0,-1 8 416 15,3 3-190-15,0 7-86 0,0 0-57 0,7 2 98 16,6 4-72 0,0 0-37-16,2 6-21 0,0-10-15 0,-2 1 1 0,-2-3-43 15,0-1 1-15,-3-5 41 0,0 4 10 0,-4-11-104 0,-2 0 48 16,-2-6 23-16,0 0 0 0,-5-4-58 15,-6 2 45-15,-2-8-25 16,-3-3 1-16,-3-1 14 0,-1 0 19 0,1-1-20 0,-6-8-25 0,5-1-5 16,1-7 43-16,1 2-43 15,-1-3 42-15,3 0 4 0,-2-3-4 0,7 1-39 0,0 1 37 0,1 2-4 16,1 3 3-16,1 2 46 16,-1 0-23-16,4 6-7 0,2 2-18 0,0 1 73 15,1 3-34-15,-2 0 6 0,-3 0-73 0,4 13 39 16,-1 1 0-16,-1 3-134 0,1 2 64 0,-1-1 34 15,-1 4-1-15,-2-3-110 0,3 2 58 16,1-3 36-16,-1-1 0 0,2-4-286 16,-1 1 138-16,4-4 84 0,0-4 37 0,0-2-262 0</inkml:trace>
  <inkml:trace contextRef="#ctx0" brushRef="#br0" timeOffset="99223.65">12205 8826 1131 0,'0'-11'0'0,"-4"5"0"0,0 2 0 0,-2 1 0 0,-1 3 0 0,0 0 0 0,-5 0 299 15,4 9-136-15,-4 8-63 0,2 5-32 0,1 2 324 16,2 3-178-16,0 4-80 0,4-3 83 0,3 2-90 16,0-1-46-16,0 1-114 15,1-3 34-15,10 5 10 0,3-8 25 0,2 0-384 0,1-6 192 0,-1 1 96 16,2-4 49-16,1 2-222 15,-4-10 53-15,-1 0 95 0,-1-4-63 0,0-3-467 16</inkml:trace>
  <inkml:trace contextRef="#ctx0" brushRef="#br0" timeOffset="99743.2">12448 8857 1080 0,'-6'0'0'0,"-2"0"0"0,2 0 0 0,-3 0 0 0,1 0 0 0,-2 8 0 0,0 6 408 0,0 2-185 0,0 4-94 16,-5 4-46-16,0 6 50 0,1-1-53 0,-1 4 0 16,-3-3-88-16,0 0 44 0,-1 4 9 0,2-12-9 15,1-2 19-15,0-1-19 0,5-8 0 0,-2-2 137 16,2 0-59-16,6-9-43 0,2 0-1 0,1 0 165 16,2 0-99-16,0 0-50 0,0 0-16 0,2-7 56 15,10 2-45-15,4-1-1 16,1-2-43-16,5 1 27 0,2-1-18 0,-4 3-10 15,1-2-119-15,2 2 60 0,-1-2 30 0,-1 2-212 16,5 0 129-16,-6 0 38 0,-3 2 35 0,-1-1-329 16,0-1 162-16,-1 1 36 0,-1-1 48 0,-3 0-94 15,-4 2 72-15,-4-2 36 0,-2-2 9 0,-1 0 0 16,0-2 18-16,-1-1 9 0,-11-2 3 0,-4-1-3 16,-2-2-1-16,-4-3 28 15,1 1-9-15,-1 0-18 0,3 2 0 0,-1 0 191 16,6 4-94-16,-2 1-28 0,5-2-38 0,2 5 335 15,6 2-162-15,3 2-57 0,0-2 53 0,3 3-54 16,13 2-28-16,7 0-9 0,3 0-50 0,4 0 14 16,-1 7-1-16,5-1-88 0,0 5 53 0,-2 2-8 0,-2-1 43 15,-2 5-190-15,-2-1 95 0,0 3 26 16,-8-4 26-16,-1 0-211 0,-7 2 107 0,-6 0 23 16,-2-1-43-16,-2 2 30 15,0-4 40-15,-15 1-1 0,-5-2 71 0,-6-1-22 16,1-1-1-16,-3-2 6 0,-1-4-28 0,3-2 0 0,-3-3-1 0,4 0-89 15,2 0 44-15,-2 0-9 16,10 0 55-16,2-6-340 0,8-5 170 0,2-5 85 16,3-2 42-16</inkml:trace>
  <inkml:trace contextRef="#ctx0" brushRef="#br0" timeOffset="99922.72">12716 8874 1238 0,'0'0'0'0,"0"-3"0"0,0 1 0 0,0 1 0 0,0-2 0 0,0 3 0 0,0 0 665 0,-8 9-314 0,-1 8-158 0,0 1 283 16,1 3-225-16,-1 3-107 0,4 3-54 0,0-1 11 16,5 1-32-16,0 2 8 0,0-5-40 0,8 3-215 0,6-7 107 15,4-2 54-15,0-3-507 0,4-2 290 16,-2-7 130-16,2-6 71 16,1 0-764-16,0 0 380 0,-4-9 191 0,-1-6-342 0</inkml:trace>
  <inkml:trace contextRef="#ctx0" brushRef="#br0" timeOffset="100140.14">12911 8832 1189 0,'0'-6'0'0,"0"-5"0"0,0 5 0 0,0 2 0 0,3 1 0 0,3 3 0 0,1 0 419 0,2 7-183 0,1 5-104 0,2 5-48 16,-1 2 57-16,4 4-53 0,-5 3-25 0,1 4 8 16,-2-2-5-16,-1 1-1 0,-5 0-29 0,-2 0-91 15,-1 2 45 1,0 2 32-16,-7-4-175 0,-9-1 95 0,-6-3 47 0,-1-2 24 15,-4-5-342-15,-1 0 138 0,4-10 95 0,-1-4-1 16,2-4-178-16,3 0 109 16,5-9 65-1,-4-9-356-15</inkml:trace>
  <inkml:trace contextRef="#ctx0" brushRef="#br0" timeOffset="100365.54">13103 8734 1227 0,'15'-8'0'0,"-5"4"0"0,4 3 0 0,-1 0 0 0,-2 1 0 0,1 0 0 0,-3 1 0 0,-1 9 373 0,-2-1-168 0,-1 4-85 0,-2-1-41 0,-2 3-67 16,2-1 24-16,-3 1 0 0,0-1 1 0,-6 0-154 0,-3-4 77 15,-3 4 47-15,1-4-40 16,-2-2 35-16,-1-1 0 0,4-2 34 0,-3 2 23 16,4-4-69-16,2-1 34 0,2-1 89 0,2-1-48 0,3 2-19 15,0-2-34-15,0 0 148 16,6 0-69-16,9 0-13 0,1 0 0 0,6-2-200 0,0-1 79 15,6-3 49-15,-1 0-176 0,1 2 100 0,0-1 50 16,0 2 9-16,-1 0-638 0,-1 3 265 0</inkml:trace>
  <inkml:trace contextRef="#ctx0" brushRef="#br0" timeOffset="100528.1">13263 9002 888 0,'0'0'0'0,"-1"0"0"0,1 0 0 0,0 0 0 0,0 0 0 0,0 0 0 0,4 0 0 0,12 0 341 0,1 0-153 0,8 0-67 0,3 0-50 16,2-1-34-16,2-5-1 0,3 4-133 0,1-1 76 15,-7-1 24-15,-2 2-1 0,-4-1-442 0,-6 3 224 16,-1 0 113-16</inkml:trace>
  <inkml:trace contextRef="#ctx0" brushRef="#br0" timeOffset="100711.61">13517 8826 1351 0,'-3'0'0'0,"0"0"0"0,-2 2 0 0,0 2 0 0,-1 4 0 0,-1 5 0 0,2 3 269 0,-3 6-116 0,2 2-58 0,-2 5 152 0,0 3-110 0,2-1-50 0,0 1-105 0,1 2 27 15,-1-3 0-15,3 3 36 0,1-10-389 0,0-2 189 16,2-3 96-16,0-4 48 0,0-1-593 15,0-5 291-15</inkml:trace>
  <inkml:trace contextRef="#ctx0" brushRef="#br0" timeOffset="100912.08">13721 8840 1146 0,'-12'0'0'0,"0"0"0"0,-1 3 0 0,2 4 0 0,2 3 204 0,1 4-84 0,0 1-42 16,2 5 0-16,1 3 433 0,5 2-242 0,0 2-117 0,0 1-33 16,7-1-42-16,6 1 0 15,3 2-32-15,-2-10-329 0,3 1 160 0,2-4 80 0,-1-3-518 16,0-3 287-16,4-1 146 0,-7-6 69 16,1-4-568-16</inkml:trace>
  <inkml:trace contextRef="#ctx0" brushRef="#br0" timeOffset="101343.44">13984 8881 1263 0,'0'-7'0'0,"-3"2"0"0,-1-2 0 0,3 6 0 0,-3 0 0 0,1 1 0 0,-2 0 189 0,-1 11-76 0,-4 3 135 0,0 2-111 0,-1 4-50 0,-3 3-26 0,-2-1-100 15,-2 2 37-15,-1 0 10 0,0-3 28 0,1-3-69 16,0 1 34-16,1-5 0 0,2-1 35 0,-2-1 56 15,7-6-32-15,4 0-1 0,0-4 78 0,4-2-51 16,2 1-16-16,0-1 6 0,8 0 0 0,9-1-40 0,7-5 0 16,0 1-76-16,4-3 47 0,-1 1-9 15,0-1 38-15,-1 3-230 0,3-1 111 0,-5 1 56 16,4-1 23-16,-6 2-217 0,-3 0 108 0,-1 1 55 16,-4 1-46-16,0-3 41 0,0 3-21 15,-8-2 72-15,-4 1 0 0,-1-3-24 16,-1 2 1-16,0-3 95 0,-8-1-57 0,-5-2-6 15,-1 0-1-15,1-1 78 0,-5-2-45 0,2-3-9 16,1 3-3-16,2-1 29 0,0-1-23 0,1 4 19 16,4 2 33-16,-1 0-26 0,0 0 3 0,7 3 123 15,-3 3-76-15,4-1-31 0,1 2 1 16,0 1 79-16,0 1-47 0,8 0-37 16,4 1 0-16,1 8 5 0,3-1-1 15,0 2-32-15,2 2 9 0,-3-3-192 0,4 2 92 0,-2 0 45 16,2-3-583-16,-3 3 285 0,4-1 155 0,-2-2-309 15,-4-3 213-15,3 0 107 0,0-3 53 0</inkml:trace>
  <inkml:trace contextRef="#ctx0" brushRef="#br0" timeOffset="101565.61">14257 8843 902 0,'0'-11'0'0,"0"2"0"0,0-3 0 0,0 3 0 0,0 4 0 0,0 2 0 0,0 3 527 0,0 0-246 16,0 0-114-16,0 3-70 0,2 9 326 0,-2 5-194 15,0 4-96-15,0 6 269 0,0 0-173 0,0 0-102 16,-3 1 3-16,-5 3-47 16,2-1-24-16,-2-1 0 0,0 5-124 0,-1-5 45 15,2 0 28-15,-2 0 0 0,0 1-459 0,-2 0 243 0,2 2 130 0,-1-5 53 16,3 2-676-16,-1-1 337 16,3-3 139-16,0-1-281 0,2-1 226 15,2-7 127-15,1-2-184 0,0-4 151 0,0-4 75 0</inkml:trace>
  <inkml:trace contextRef="#ctx0" brushRef="#br0" timeOffset="102071.97">14395 8782 1182 0,'1'-10'0'0,"-1"-1"0"0,2 4 0 0,2 0 0 0,-1 0 0 0,2 1 261 0,1 1-105 16,1 2-64-16,2 3 496 0,2 0-277 0,0 0-138 0,2 13-68 15,0 4 222-15,0 5-150 0,-1 2-71 16,-1 7-35-16,-5 5 23 0,3-2-29 0,-2 7 9 16,-4-6-152-16,-1 0 57 0,-2 2 28 15,0-2-236-15,-7 2 131 0,-10 4 76 0,0-8 24 0,-6-3-367 0,-4 0 141 16,-2-2 115-16,-1-8-22 16,0 2-201-16,1-13 153 0,4-6 72 0,4-3 36 15,1 0-257-15,6-12 146 0,0-5 65 0,10-4-153 16,4-5 117-16</inkml:trace>
  <inkml:trace contextRef="#ctx0" brushRef="#br0" timeOffset="102355.72">14617 8703 1545 0,'2'-10'0'0,"1"0"0"0,2 5 0 0,0-1 0 0,1 0 0 0,0 5 0 0,3 0 0 0,0 1 497 16,3 0-235-16,0 3-114 0,-1 8-56 0,-2 1 10 15,2 5-33-15,-1-2 8 16,-6 2-93-16,-1 0 26 0,-1-1 0 0,-2 0-191 0,0 2 117 0,-2-4 45 16,-7-2 28-16,-1 0-30 0,-3-2 29 15,1-2-11-15,-3 1 6 0,2-6 190 16,2-3-90-16,-2 3-71 0,3-3 362 0,2 0-176 16,0 0-83-16,1 0-54 0,5 0 24 0,2 0-35 0,0 0 0 0,2 0-79 15,7-3 20-15,8 3-11 0,0 0 0 16,5-3-366-16,-2 1 171 0,4 2 115 0,2 0 66 15,-1 0-847-15,-3 0 414 0,1 0 195 0,-2 0-526 16</inkml:trace>
  <inkml:trace contextRef="#ctx0" brushRef="#br0" timeOffset="102771.61">15013 8606 1148 0,'2'0'0'0,"-2"0"0"0,1-3 0 0,2 3 0 0,2-2 0 0,1 2 565 0,2 0-264 15,4 2-134-15,1 13 404 0,1 0-273 0,-2 6-131 16,4 3-66-16,-4 1 121 0,1 4-93 0,-1 4-39 15,-4-1-31-15,-3 4 1 16,-3 2-7-16,-2 0-53 0,0-3-241 0,-10 7 126 16,-4-11 71-16,-5 1 39 0,1-5-724 0,2-4 380 0,1-1 81 0,3-3-629 15,3-10 434-15,0-6 215 0</inkml:trace>
  <inkml:trace contextRef="#ctx0" brushRef="#br0" timeOffset="107754.1">790 9612 1022 0,'-5'-18'0'0,"2"2"0"0,0 2 0 0,0-1 0 0,2 3 0 0,-1 2 0 0,0 2 0 0,2 4 115 0,0 1-38 16,0 2 9-16,0 1 181 0,0 1-114 0,0 14-59 15,2 8-27-15,2 5 236 0,0 9-124 0,-1-1-75 16,1 7-33-16,-2 3 166 0,-1 4-100 0,1 0-49 16,-2 5 4-16,1-5-10 0,-1 1-44 0,0 0-117 15,0 1 59-15,0 8 38 16,0-13-10-16,0-2-94 0,0-2 61 0,0-9 32 0,1-2-1 0,0 4-379 15,3-18 142-15,2-4 113 0,-1-7 56 0,-1-5-479 16,4-2 252-16,2 0 117 0,1-15-301 16,-3-6 218-1</inkml:trace>
  <inkml:trace contextRef="#ctx0" brushRef="#br0" timeOffset="107899.71">954 10078 1444 0,'0'-2'0'0,"0"1"0"0,0-2 0 15,0 0 0-15,0 3 0 0,0 0 0 0,0 0 0 0,0 0 271 0,0 5-108 0,0 5-67 0,0 1 163 16,0 4-111-16,3-2-55 0,1 4-28 0,-1 2-59 0,1-2 31 0,-1 1 1 16,0-1-1-16,1 1-354 15,-1-5 177-15,1 4 98 0,-1-6-500 0,-2-1 285 0,1-2 79 16,-1-6-356-16</inkml:trace>
  <inkml:trace contextRef="#ctx0" brushRef="#br0" timeOffset="108362.99">1050 9847 748 0,'0'0'0'16,"2"0"0"-16,-2 0 0 0,1 0 0 0,2 5 321 0,0 4-142 0,2 6-71 0,2 4 88 0,1 8-79 0,-1 5-31 0,2 6-9 16,-2 3-53-16,-2 1 14 0,1 2-1 0,-2 1-103 31,-1-1 60-31,-2-10 18 0,-1-2-1 0,0-6-71 0,0-5 49 0,0-9 24 0,0 0 9 0,0-10-48 15,0-2 11-15,0 0-1 0,0-12 10 0,0-8 16 16,1-1-45-16,7-3 36 0,2-4 6 16,-3 4-6-16,3-1 7 0,0 1 8 15,4-2-6-15,-2 6-5 0,-1 5 12 0,1 0 98 16,0 4-47-16,-1 4-26 16,2 0 9-16,-6 4 50 0,5 3-37 0,-5 3-1 0,2 11-28 0,-2 5 67 15,-3 3-18-15,2 2-17 16,-5 4 19-16,1-4-24 0,-1 2-1 0,-1-3-79 15,0 2 36-15,0-8-8 0,0-3 27 0,0-3-97 16,0-2 48-16,0-5 22 0,0 1 8 0,0-5-134 16,2-1 68-16,3-14 15 0,5-2-7 0,-1-1 12 15,1-3 0-15,1 1 3 0,2 1 58 0,-2 0-51 16,3 4 10-16,2 0 104 0,-3 6-48 16,-1-1-22-16,1 3-1 0,0 4 81 0,-5 2-47 0,7 1-6 15,-8 0-4-15,0 9-76 0,-2 6 24 0,-2 4 10 16,-1 1-292-16,-1 3 145 0,-1 1 72 15,0 3 29-15,0-3-240 0,-4 4 111 16,-1-3 72-16,-3 4-483 0,2-5 275 0,1-2 133 0</inkml:trace>
  <inkml:trace contextRef="#ctx0" brushRef="#br0" timeOffset="108851.03">885 11292 862 0,'-11'8'0'0,"3"-2"0"0,-6 2 0 0,8-1 0 15,-3-2 0-15,2-1 0 0,2-4 0 0,-2 0 0 0,2 0 0 0,0 0 120 0,-2-7-42 0,4-8 1 0,-1-4 1 0,1-2 1 16,0-4-35-16,-1-1 26 0,2-8-35 0,1-1 0 16,1-6 1-16,0-6 21 0,0-12-12 0,0 1-10 15,3-2 0-15,7-1-34 0,-1 3-1 0,5 4 35 16,-2-1 28-16,0 23-27 0,-1 6-1 0,3 8 1 15,-4 7-69-15,3 6 33 16,3 1-2-16,-5 4-86 0,3 4 50 0,0 8 29 16,-4 1-14-16,1 5-27 0,0 2 24 0,-6 1-3 15,-1 0 14-15,-3 0-38 0,-1 0 14 0,0-1-1 16,0 7-9-16,-6-9 70 0,-5 0-14 0,0-4-22 16,0 3 94-16,-4-5-44 0,1 3-20 0,1-2 7 15,-2-5-19-15,2-2-4 0,2-1 16 0,-3-1-253 16,0-1 114-16,5-3 59 0,0 0 25 0,3-2-206 15,3-3 97-15,0-3 54 0,3 0-288 16</inkml:trace>
  <inkml:trace contextRef="#ctx0" brushRef="#br0" timeOffset="109009.6">1021 10856 849 0,'0'2'0'0,"0"0"0"0,-3-1 0 0,1 2 0 0,-4-3 0 0,4 1 0 0,2-1 637 0,0 0-300 0,0 0-150 15,0 0-75-15,8 0 35 16,3 0-60-16,4-4-24 0,2-1-1 0,0 2-203 0,4-1 89 0,-1-2 55 16,-3 3-642-16,3-1 339 15,-3 2 168-15,-2-1-488 0</inkml:trace>
  <inkml:trace contextRef="#ctx0" brushRef="#br0" timeOffset="109252.95">1166 10693 666 0,'0'0'0'0,"0"1"0"0,-2-1 0 0,1 0 0 0,-3 0 0 0,4 1 0 0,0-1 0 0,0 3 0 0,0-1 377 0,8-1-175 0,6 4-82 15,1-2-41-15,4 1-2 0,2 4 9 0,-1-4-49 16,2 1-123-16,-1 2 62 0,-1 0 30 0,0 2-38 16,-2 2 44-16,-4-2-10 15,-1 1 35-15,-6 3-67 0,-3-2 33 0,-3 4 1 0,-1 3 7 16,-3-2-47-16,-12 1 0 0,-4 0 5 0,-3 1 32 0,-3-2-32 15,-2 3-1-15,1-7 34 32,4 2-267-32,0-3 124 0,2-1 64 0,3-1 30 0,2-2-221 0,8-5 106 0,5-2 64 0,2 0-84 0</inkml:trace>
  <inkml:trace contextRef="#ctx0" brushRef="#br0" timeOffset="109502.28">1519 10844 1021 0,'0'12'-1'0,"0"0"1"0,0 3 0 0,0 1 0 0,0 2 0 0,0-3 0 0,0 2 0 0,0-2 0 0,0 0 330 16,5 0-137-16,3-4-83 0,4-4-109 0,0-1 0 15,3-3 37-15,-1-3 8 0,1 0-287 0,2 0 134 16,-3-6 72-16,-1-8-99 0,-1-5 86 0,-4 1 52 16,-2 0-25-16,-6 0-138 0,0-1 17 0,0 3 61 15,-12 0-26-15,-4-1 244 16,1 6-93-16,-5-2-41 0,-1 8 215 0,1-1-117 15,0 5-37-15,-2-4-96 0,6 5 56 0,1 0-13 0,3 0 49 16,5 3-225-16,1 6 89 0,6 0 68 16,0 0 6-16</inkml:trace>
  <inkml:trace contextRef="#ctx0" brushRef="#br0" timeOffset="110495.31">2253 10393 777 0,'-11'0'0'0,"1"0"0"0,-3 0 0 0,7 0 0 0,3 0 0 0,0 0 0 0,3 0 0 0,-1 0 130 0,1 1-52 0,0 3 159 31,8-2-101-31,8-1-49 0,4-1-26 0,2 0 185 0,6 0-109 0,3 0-50 0,4 0-25 0,4 0 57 16,2 0-41-16,9 0 9 0,-3 0-51 0,3-1 38 16,6-1-1-16,3 2-36 15,1 0 32-15,8 0-23 0,-10 0-9 0,-1 0 35 16,1 0-35-16,-2 0-1 0,0 3 1 0,7 2 37 0,-15-1-38 0,1 0 1 15,-2 0-1-15,1-2-12 16,-1 2 12-16,8 0 10 0,-11-3-9 0,-1 0-58 0,6-1 28 0,1 0 1 16,-2 0-48-1,11 0 38-15,-12 0-7 0,0-1 8 0,3-3 0 0,-1-1 9 16,0 0 11-16,7 0-33 0,-8-4-5 0,0 6 17 0,2-2 12 16,1-2 6-16,-1 4-8 0,7-3-1 0,-11 3 0 15,1 1 17-15,1-1-15 0,2-1 2 16,0-1 30-1,11 2 5-15,-10-1-34 0,3 3 11 0,1-3-10 0,1 1 4 0,1 1-3 0,6-1 37 0,-7 2-4 16,0-2-26-16,1 2-3 16,5-1 35-16,3-1-33 0,9-2 10 0,-12 1-9 15,4-2 18-15,2 1-15 16,0-1 4-16,13-1-40 0,-10 0-6 0,3 0 40 16,0 0-1-16,0 1-57 0,3-3 25 0,8 1 4 0,-14 3-18 0,3-2 1 15,3 1 25-15,-1 0 9 0,0-1-36 0,10 3-10 16,-17 0 38-16,1-2 0 15,6 4 15-15,-1-2-18 0,1-1-6 0,10 1 48 16,-18 1-41-16,4 1 0 0,0-3-16 0,1 3 16 16,2-3 4-16,6 2 2 0,-17-3-45 15,-2 3 2-15,-3 0 38 0,2 0 0 0,-2 1-76 0,6-2 33 32,-14 3-8-32,0-1 41 0,-6 0 2 0,1 2-6 0,-6 0-13 0,1-3 33 0,-11 3-23 15,-6-1 1-15,-4 1-37 0,-2-3 0 0,-6 3 35 16,-3-3 0-16,-7 1-96 0,-2 2 46 0,0-2 4 0,-2 0 43 15,-9-1-292-15,-2-2 128 16,-4 4 79-16,-1-2 34 0,-1 2-474 0,-2 1 255 16</inkml:trace>
  <inkml:trace contextRef="#ctx0" brushRef="#br0" timeOffset="121350.03">2438 9699 592 0,'-6'-12'0'0,"0"-3"0"0,4 6 0 0,-1-3 1 0,0 0 0 0,-3 0 114 16,5 0-39-16,-4-5 10 15,4 4-47-15,-2-1 34 0,0 0 0 0,-1-1-34 0,-1-1-1 0,1-2 8 16,0 1-8-16,-2 0 0 16,2 3-5-16,-2-1 5 0,-3-1 9 0,2 7 21 15,0 0 1-15,-2 2-32 0,1 2 1 0,-4 5 42 16,0 0 9-16,-1 0-51 0,2 0 0 0,-1 15 4 15,-1 0-4-15,5 6 0 0,-3 5 8 0,3 1 41 16,3 5-26-16,1 4 1 16,4 4 46-16,0 2-36 0,0 6 10 0,0-4-14 0,0-3 1 0,2 5-32 15,5-2 0-15,0 2-54 16,-1 5 37-16,0-10-10 0,-1-3 27 0,-3-1-131 16,-1-3 66-16,1-1 33 0,-2 4-2 0,0-13-61 15,-2-1 25-15,-5-4 27 0,-2-1-252 0,-2-1 127 16,-1-2 31-16,4-10-236 0,-4-2 145 0,-1-3 78 31,3 0 37-31,-1-3-330 0,1-12 174 0,1-7 103 0</inkml:trace>
  <inkml:trace contextRef="#ctx0" brushRef="#br0" timeOffset="121506.63">2058 9879 1434 0,'-8'-6'0'0,"4"2"0"0,1 3 0 0,3-2 0 0,0 2 0 0,0 1 0 0,2 0 0 0,12 0 524 0,1 0-243 0,0 0-122 15,7 0-8-15,-2 0-48 0,2 0-37 0,0 0-228 16,-3 0 99-16,3 0 50 0,-1 0 26 0,3 0-520 16,-3 0 267-16,-1 1 139 15,-1 7 69-15</inkml:trace>
  <inkml:trace contextRef="#ctx0" brushRef="#br0" timeOffset="121748.98">2356 10010 1261 0,'0'0'0'0,"0"0"0"0,0 0 0 0,0 0 0 0,0 0 0 0,0 1 0 0,4-1 226 0,1 5-98 0,2 0-46 0,3 0 0 0,0 3-44 31,0-2-1-31,-1 5 102 0,2-2-56 0,-2 0 1 0,-2 4-47 0,0 0-85 16,-3 0 43-16,-2 2 9 0,0-3 33 0,-2 4-105 15,0-3 53-15,-5-1 26 16,-3 0-189-16,-6-1 82 0,3-4 54 0,-3-3-125 0,-1 0 80 15,-1-4 10-15,2 0 30 0,0 0-217 0,0 0 118 0,3-3 55 16,3-2 26-16,6-7-210 16,1-1 119-16</inkml:trace>
  <inkml:trace contextRef="#ctx0" brushRef="#br0" timeOffset="121908.55">2587 9953 1775 0,'0'-2'0'0,"0"-2"0"0,0 2 0 0,0 1 0 0,0-2 0 0,0 3 0 0,-2 0 0 0,-3 0 0 0,2 4 246 16,-1 5-105-16,-1 6 117 0,1 2-110 0,2 0-56 16,0 4-17-16,2-2 4 15,0 0 0-15,0 1-42 0,4-3 0 0,7 3-131 0,1 1 74 0,5-5 25 16,2-2-1-16,5-1-440 0,1-2 237 0,0 1 118 0</inkml:trace>
  <inkml:trace contextRef="#ctx0" brushRef="#br0" timeOffset="124085.43">2882 9699 354 0,'-3'-12'0'0,"-3"-1"0"0,-1-1 0 0,3 5 0 0,1 0 255 16,-3 1-109-16,1 1-54 0,2 2-27 0,-6 1 113 16,6 2-74-16,-3 2-34 0,2 0 177 0,-3 11-104 15,0 8-53-15,-1 4 189 0,2 5-126 0,2 1-57 16,2 3-29-16,2 0 57 0,0 0-43 0,0 0 9 16,3-4-52-16,6 0-135 0,2-4 67 0,4 0 34 15,3 0 9-15,-3-3-171 0,4-5 98 0,0-1 48 16,-1-4-580-16,3-2 295 0,-2 1 87 15,-4-6-349-15</inkml:trace>
  <inkml:trace contextRef="#ctx0" brushRef="#br0" timeOffset="124309.34">2968 9766 1394 0,'-4'-10'0'0,"1"3"0"0,1 1 0 0,0 2 0 0,2-1 0 0,0 2 0 0,0 0 0 0,5 3 0 0,7 0 303 0,-2 5-133 0,5 5-65 0,-1 2-25 0,-3 0 40 15,2 3-42-15,-3 2 1 0,0 1-80 16,-4 0 1-16,2 6 47 0,-7-2-96 16,-1 0 43-16,0-1 1 0,-1 2 42 0,-10-2-43 15,-2 3 9-15,-1-9 35 0,-4 1 0 0,0-3-180 16,-2-5 80-16,0-1 17 0,1-4 29 0,3-3-302 16,3 0 151-16,6-6 59 0,3-9-336 0,4-7 203 15,0-7 92-15,6 0-115 0</inkml:trace>
  <inkml:trace contextRef="#ctx0" brushRef="#br0" timeOffset="124726.52">3189 9628 1317 0,'2'-1'0'0,"0"0"0"0,1-1 0 0,-1 2 0 0,-1 0 0 0,-1 0 0 0,0 15 197 0,-1-3-79 16,-7 9-41-16,0 4 414 0,-3 1-231 0,2 3-111 16,1 0-55-16,1 1 113 0,-2 0-84 0,6 3-33 15,3-7-9-15,0 1-202 0,0-6 79 0,3-1 40 16,11-3-279-16,-2-3 169 0,3-7 71 0,0-3-284 0,2-4 178 15,0 0 36-15,-1-4 58 16,1-8-128-16,-6-2 77 0,1-4 25 0,-5 1 0 16,2-1 87-16,-6 3 0 0,0-2-55 0,-1 8 9 15,-2-1 224-15,0 3-112 0,0 3-56 0,0 1 342 16,0 2-168-16,-4 1-98 0,0 1 201 16,-3 11-132-16,4 2-53 0,-1 1-36 0,2 3 30 15,2-3-37-15,0 3-1 0,0-1-28 0,0 0-19 16,2-2 19-16,5-2 9 0,3-1-9 0,0-4-129 15,2-1 64-15,2-6 33 16,-1-1-153-16,2 0 87 0,-1-4 42 16,0-8-8-16,-6-2 0 0,0-4 2 0,2 0-44 15,-6 0-41-15,-3-1 14 0,-1 2 37 0,0-1 0 0,0 0 65 16,-3-1-10-16,-6 4-22 0,-4 2 5 0,1 4-65 16,-2 0 30-16,-1 3 9 0,1 0-182 0,1 6 101 15,3 0 40-15,0 0-299 0,3 0 174 0,2 6 87 16,1 2 34-16,4 2-377 15,0 2 215-15</inkml:trace>
  <inkml:trace contextRef="#ctx0" brushRef="#br0" timeOffset="124876.12">3554 9924 1250 0,'4'3'0'0,"0"-3"0"0,-1 2 0 0,4-1 0 0,-5 1 0 0,0 2 0 0,0-1 327 0,1 2-135 0,-2-1-82 0,-1 2-36 0,0 3 376 0,0 1-206 0,0-1-103 16,-4 5-9-16,-2 0-52 0,-4-1-1 0,4 0-353 15,-1-1 156-15,-2 4 77 16,1-2 49-16,-1-3-580 0,3 1 305 0,0-2 152 0,0-2 12 16,1 0-563-16,1-2 304 0</inkml:trace>
  <inkml:trace contextRef="#ctx0" brushRef="#br0" timeOffset="125057.63">3615 9760 1766 0,'0'0'0'16,"0"0"0"-16,0 0 0 0,0 0 0 0,0 0 0 0,0 0 0 0,0 3 0 0,0-2 325 0,3 2-134 0,3-1-81 0,2 5 109 15,0 0-90-15,2 0-46 0,0 2 0 0,1 3-321 16,1-3 133-16,-1 3 72 0,1-2 35 0,-3 2-535 16,3-1 285-16,-2 0 152 0,-1 1-240 0,0-5 182 15,0 1-58-15</inkml:trace>
  <inkml:trace contextRef="#ctx0" brushRef="#br0" timeOffset="125250.12">3879 9597 1439 0,'0'1'0'0,"0"-1"0"0,0 2 0 0,-1 3 0 0,-3 0 0 0,-1 4 0 0,2 6 0 0,-2 4 0 0,0 9 526 0,-1 5-249 0,-1 5-119 15,0 4-60-15,-4 6 115 0,3 7-77 0,-5-4-54 16,3-2-122-16,-1 1 39 0,-3-2 1 0,2-6-148 15,-1 2 103-15,2-11 37 16,5-6-1-16,-3-5-445 0,4-5 246 0,4-7 60 0,1-1 86 0,0-9-596 16,0 0 310-16</inkml:trace>
  <inkml:trace contextRef="#ctx0" brushRef="#br0" timeOffset="125493.47">3879 10078 926 0,'2'3'0'15,"-2"2"0"-15,2-4 0 0,-2 5 0 0,2 0 0 0,-1 1 0 0,1-2 364 0,-1 3-154 0,4 1-91 16,-2-2 191-16,3 2-136 0,0-2-68 0,3 0-27 16,0-1 9-16,2-3-50 0,0-1 0 0,0-2-80 15,3 0 41-15,-2 0-1 0,3-5 49 0,-2-5-164 16,-1-1 77-16,-4-3 39 0,0 2 1 0,-2-2-70 16,-3-2 61-16,-2 4-44 0,-1-1 89 0,0 3-36 15,-6 1 0-15,-6 2 105 0,-2-1-49 0,0 6-26 16,-3 0 0-16,-1 2 2 15,1 0-21-15,0 0 27 0,-1 4-17 0,7 4-220 0,0-4 107 16,2 3 60-16,4-2 1 0,1 0-632 0,4 0 320 0</inkml:trace>
  <inkml:trace contextRef="#ctx0" brushRef="#br0" timeOffset="125673.98">4159 9634 1453 0,'1'-8'0'0,"5"0"0"0,1 5 0 0,6-1 0 0,2 3 0 0,3 1 796 0,4 1-380 0,3 12-179 0,1 5-105 16,3 5 184-16,-2 5-139 0,-2 7-70 0,-3 3 137 15,-5 4-191-15,-9 2-53 0,-6 3 0 0,-2 5-131 16,-3-2-40-16,-14 1 104 0,-3 5-797 16,-3-12 446-16,-4-3 228 0</inkml:trace>
  <inkml:trace contextRef="#ctx0" brushRef="#br0" timeOffset="128910.56">1885 4354 869 0,'-7'-17'0'0,"2"2"0"0,1-1 0 0,1 8 0 0,3-1 273 0,0 2-118 0,0 3-58 0,0 0-28 0,0 0 163 0,0 4-101 0,0 0-46 16,0 0 94-16,0 4-70 16,0 9-35-16,0 6 70 0,-6 8-58 0,-7 4 0 0,-3 5-46 15,-3 2-43-15,-3 4 42 0,-7 5 10 16,2-3-10 0,-5-2 48-16,1-3-1 0,-3 1-47 0,-1-3 0 0,-5-2 42 0,10-11-10 0,5-10-32 15,3-4 123-15,8-7-61 16,7-3-31-16,1 0 89 0,6 0-64 0,3-4-29 0,16-7 1 15,5 2-51-15,8-2-16 0,5-2 0 16,-2 5 0-16,3 0 0 0,4 3 0 0,-3-4 0 16,1 6 0-16,4-5 0 0,-6 5 0 15,-4 0 0-15,-2 0-47 0,-1 3 20 0,3-2 7 0,-14 2-146 16,-4 0 81-16,-6 0 17 0,-3 0 28 0,-6 0-14 16,1 0-6-16,-2-1 9 15,-9-7 22-15,-6-5 155 0,0-2-73 0,-5-3-36 16,0-5-6-16,-2-1 56 0,1-3-38 0,0-4-4 15,2 0 12-15,1-4-11 0,-2-2-21 0,11 5-23 16,0 0 0-16,6 5 36 0,3 1-8 0,0 2 85 16,5-3-39-16,13 10-8 0,6 5-37 0,3 2 38 15,5 4-49-15,4 6 0 0,7 0 0 0,-5 3 0 16,2 13 0-16,-1 7 0 16,-2 1 0-16,-4 4 0 0,-1 5 0 0,-9-3 0 0,-7 1 0 0,-1 2 0 15,-6-1 0-15,-5 0 0 0,-1 5 0 0,-3-6-7 16,-3 0 6-16,-12-3 9 15,-5-1-8-15,-1-5 0 0,-6 3 0 0,2-10 0 16,-2-4 0-16,-2-3 0 0,4-3 0 0,-4-2 0 16,0 0 0-16,8-3 0 0,2 0-34 0,2-3-13 15,3-1 28-15,9-6-647 0,-4-2 304 0,9 0 166 16,7-5 79-16,10-3-591 0,9-4 335 0,4-2 157 16</inkml:trace>
  <inkml:trace contextRef="#ctx0" brushRef="#br0" timeOffset="129114.03">2500 4242 1967 0,'-10'-9'0'0,"2"2"0"0,-6 2 0 0,3 2 0 0,-5 3 0 0,-1 0 0 0,-5 16 0 0,1 5 795 0,-6 3-368 0,7 3-199 0,-1 6 286 16,5 1-514-16,3 0 0 0,6 2 0 0,2 4 0 16,5-5 0-16,5 2 0 15,16-8 0-15,5 3 0 0,4-6 0 0,5 3 0 16,1-9 0-16,0-6 0 0,2-2 0 0,2 0 0 15,-4-7-416-15,4 2 29 0,-6-7 88 0,-6 0-485 16,3 0 372-16,-6-7 187 0,0-10 93 0</inkml:trace>
  <inkml:trace contextRef="#ctx0" brushRef="#br0" timeOffset="129295.23">2732 4263 2526 0,'-13'0'0'0,"0"0"0"0,4 0 0 0,4 0-9 0,0 0-3 0,5 1 3 0,0 2 1 0,5 0 487 16,9 1-221-16,5-3-109 0,5 2 338 0,-1-3-417 16,6 1-70-16,0-1 0 15,3 0-56-15,-2 0 16 0,5 0 49 0,-5 0-886 16,-3 0 457 0,2 0 230-16,-3 0 114 0</inkml:trace>
  <inkml:trace contextRef="#ctx0" brushRef="#br0" timeOffset="129435.88">2816 4500 1406 0,'-22'0'0'0,"2"0"0"15,10 0 0-15,1 0 0 0,4 0 148 16,5 0-54-16,0 0 640 0,0 0-339 0,14 0-182 0,7 0-88 0,1-3-110 0,4 1 23 0,3-4 1 0,3 3 9 0,-4 0-614 16,1 3 302-16,1-3 152 15,-2 3 74-15,-1 0-792 0,2 0 394 0</inkml:trace>
  <inkml:trace contextRef="#ctx0" brushRef="#br0" timeOffset="129803.9">3454 5093 1497 0,'0'14'0'0,"-6"0"-3"0,-1 0-1 0,3-5 2 0,-3-3 0 0,0-1 0 0,2-5 0 0,-5 0 1 0,1 0 369 15,0-7-170-15,1-12-81 0,1-3-92 0,-2-6 12 16,2-5 0-16,-5-5 10 0,4 1-9 0,-3-9-1 16,2-5 1-16,-2-6-40 15,3-9-1-15,-6-17 51 0,7-1-11 0,2-8-113 0,3-7 57 0,2 2 13 16,0 8 0-16,9 5 107 0,5 32-42 0,4 16-21 16,6 11 206-16,1 14-98 15,0 5-54-15,6 6 22 16,-7 0-43-16,5 13 1 0,-3 5-35 0,0 3 27 15,-3 2-26-15,5 4 9 0,-14-1-9 0,-1 2-63 0,-6 1 31 0,-5 2 0 16,-2-1 32-16,0 3-118 16,-15-5 54-16,-4-3 32 0,-3-3-31 0,-6 1 10 15,0-5 0-15,-4 2 0 0,3-10 58 0,-6-3-12 0,2-3-22 16,-2-4-103-16,1 0 51 0,5 0 18 0,6-4 0 0,5-7-470 16,7 2 234-16,8 1 106 0,3 2 56 15,2 3-611-15</inkml:trace>
  <inkml:trace contextRef="#ctx0" brushRef="#br0" timeOffset="130510.36">3915 4357 1196 0,'-16'-22'0'0,"5"5"0"0,1 3 0 0,-5 0 0 0,1 2 0 0,-3 1 532 0,-4 2-238 15,1 9-133-15,-2 0-62 0,1 8 90 0,2 10-76 16,-1 4-38-16,1 10 10 0,8 0 36 15,5 1-42-15,4-1 0 0,2 3-17 0,0-4 1 16,11 4-16-16,3-10-46 0,3-2 1 0,5-3 35 16,4-3 1-16,-1-5-194 0,3-2 106 0,-3-7 39 15,-1-3 24-15,2-3-132 0,-1-10 41 16,-4-6 46-16,1 0-11 0,-5-6-201 16,-5 0 84-16,0-1 67 0,-1-2-9 0,-7 1 32 15,2 1-9-15,-5 5 278 0,-1 7-118 0,0 2-60 16,-3 5-29-16,-5 2 351 0,-5 5-161 0,-3 3-93 15,3 14-14-15,2 1 129 0,0 4-49 0,5 3-50 16,4-3-36-16,2 2 58 0,0-2-45 0,0-2 0 16,7-2-113-16,5 1 45 0,3-6-11 0,3-2-139 15,2-8 87-15,1-3 43 16,3 0 0-16,2 0-167 0,-5-14 72 0,3-3 58 0,-3-5-9 0,-4 0-134 16,-3-4 63-16,1-3 41 15,-9 7-1-15,-2-3 9 0,-4 1 37 0,0 0-1 16,-1 3-7-16,-12 0-2 0,-2 8 9 0,-2 2 179 15,-3 6-89-15,1 2-45 0,-3 2-18 16,2 1 289-16,4 0-130 0,3 9-77 0,3-1-12 0,4 1 111 16,5 1-55-16,1 0-35 0,0 1-4 15,7-2-80-15,11-2 42 0,6-2-1 0,7-3-180 16,3-1 100-16,2-1 36 0,4 0-202 0,2-8 104 0,1-5 62 16,-1-1-2-16,5-6-48 0,-12 3 22 0,-3-1 28 15,-3 1-21-15,-8 0 176 16,-5 3-77-16,-6 0-38 0,-7 6-6 0,-3 4 133 0,0-2-62 15,-8 3-38-15,-7 0 438 0,-2 3-251 16,-2 0-211-16,-3 6 0 0,2 4 0 0,1 6 0 16,-1-2 0-16,4 3 0 15,6 0 0-15,1-1 0 0,6 1 0 0,3-1 0 16,0 4 0-16,0-4 0 47,3 1 0-47,11-4 0 0,3 3 0 0,0-3 0 0,4 4 0 0,0-6 0 0,-3-1 0 0,0-1 0 0,-5 2 0 0,-2-4 0 0,-2 4 0 0,-6-2 0 15,-3 0-70-15,-3 0 6 0,-11 1 0 0,-6 1-86 16,-6 2 47-16,-1-6 37 0,2 3 0 0,-4-4-303 16,2 0 165-16,2-4 83 0,0-2-239 0,8 0 165 15,7-8 79-15,4-10-544 0</inkml:trace>
  <inkml:trace contextRef="#ctx0" brushRef="#br0" timeOffset="130798.58">4856 4077 1323 0,'24'-3'0'0,"4"3"0"0,-1 0 0 0,-4 2 0 0,1 13 0 0,-3 6 0 0,-6 1 662 16,-2 7-313-16,-10 7-155 0,-3 6-78 0,0 4 324 16,-5 9-192-16,-13-9-110 0,-4 1-50 0,-3-2-8 15,-3-1 0-15,-3-1-34 0,3-14-242 0,-2-2 117 16,3-4 58-16,-2-5-117 0,3-7 88 0,-1-2 53 16,4-9-10-16,7 0-347 15,-1-10 187-15,2-9-4 0,4-6 77 0,3-6-215 16,8 3 140-16,0-5 66 0,2 2 32 0,6 1 62 15,4 2-29-15,3 0-10 0,0 12 274 0,-1 2-132 16,3 6-66-16,0 2 483 0,0 5-265 0,3 1-104 16,-3 0-72-16,2 12 273 0,3 7-154 15,-2 4-76-15,3 6-38 0,6 4 76 0,-6-1-151 0,3-1 0 16,1 0 0-16,-2 1 0 0,1-4 0 0,6 0 0 16,-5-10-1100-16,-2-4 527 0</inkml:trace>
  <inkml:trace contextRef="#ctx0" brushRef="#br0" timeOffset="130934.28">5399 4630 1728 0,'0'0'0'0,"0"0"0"0,0 0 0 0,-2 0 0 0,0 0 0 0,-1 1 0 0,-4-1-298 0,4 2 122 0</inkml:trace>
  <inkml:trace contextRef="#ctx0" brushRef="#br0" timeOffset="131816.66">6153 4266 1645 0,'4'-9'0'0,"0"2"0"0,2 4 0 0,-1 2 0 0,2 1 0 0,-5 0 0 0,1 7 0 0,-1 4 243 15,-1 7-107-15,-1 4-49 0,-1 4 67 0,-9 5-58 16,-5 1-28-16,-2 5-15 0,-2-4-15 0,-2 4 0 16,-6-3 0-16,-1 0 33 15,-3 2-23-15,1-7-10 0,2-7 0 0,0-4 134 0,7-7-67 0,1-4-34 16,2-3 11-16,10-4 144 16,7 0-94-16,1-3-47 0,4-8 57 0,16-3-51 15,4 2-57-15,5-2-34 0,6 4 0 0,2 0 0 16,1 5 0-16,2 2 0 0,0 1 0 0,-4 2 0 15,0 0 0-15,0 2 0 0,-3 8-23 0,-4 0 6 16,3 0 35-16,-13 2-256 0,-3-1 119 0,-8-2 19 16,-3-2 117-16,-3-1-26 0,-2-2-23 0,0-4 152 0,-11 0-72 15,-6-1-45-15,-3-12 1 0,0-3 285 0,0-6-250 16,1-5-39-16,1 0 0 16,0-4 0-16,3 0 0 0,2-7 0 0,1-5 0 0,7 5 0 15,1 3 0-15,4 0 0 0,0 4 0 16,0 6 0-16,5-1 0 0,6 14 0 15,4 4 0-15,2 6 0 0,2 2 0 0,4 0 0 16,2 10 0-16,1 7 0 0,-3 4 0 0,1 4 0 16,4-4 0-16,-3 6 0 15,3-2 0-15,-2-2 0 0,-5-3 0 0,4 1 0 0,1-6 0 0,-1 1 0 16,2 1 0-16,-5-6 0 16,2-4 0-16,-2-3 0 0,-2-3 0 0,1 0-360 15,-4-1 86-15,-3 0 118 0,-2-2 59 16,-1-8-780-16</inkml:trace>
  <inkml:trace contextRef="#ctx0" brushRef="#br0" timeOffset="132067">6929 4043 2894 0,'0'-7'0'0,"0"1"0"0,0 0 0 0,0 2 0 0,0 0 0 0,0 4 0 0,-1 0 0 0,-3 4 526 0,-3 14-245 0,-1 10-122 16,-4 12-88-16,-4 11-71 0,-3 10 0 0,-4 11 0 15,-2 14 0-15,-6 16 0 0,-5 27 0 16,4-6 0-16,-3 7 0 0,1 3 0 0,1 2 0 16,1-4 0-16,0 2 0 0,13-43 0 0,5-13 0 15,3-9 0-15,2-9 0 16,1-7 0-16,-2-3-440 0,5-19 160 0,0-8 122 16,3-11 61-16,-1-7-357 0,3-4 210 0,-3 0 95 0,3-16-173 15,0-13 143-15,3-5 72 0</inkml:trace>
  <inkml:trace contextRef="#ctx0" brushRef="#br0" timeOffset="132285.43">7104 4454 3253 0,'0'-9'0'0,"0"0"0"0,3 3 0 0,4 1 0 0,1-2 0 0,4 2 0 0,0 3 0 0,5-1 0 0,5 2 0 0,5-1 390 0,2 2-177 0,7-2-138 0,-2-1-75 15,3 3 0-15,0 0 0 0,2 0 0 16,-6 0-645-16,2 0 305 0,-12 0 184 0,-6 0-1095 0</inkml:trace>
  <inkml:trace contextRef="#ctx0" brushRef="#br0" timeOffset="132419.07">7221 4700 1897 0,'-16'5'0'0,"3"0"0"0,2 0 0 16,4 0 0-16,-1-2 0 0,7 0 269 0,1 0-117 0,1-2-58 15,13 1 826-15,5-2-442 0,6 0-357 0,2 0-121 16,0 0 0-16,4-2 0 0,-1-3 0 0,1 2 0 0,3 1-726 16,-7-1 235-16</inkml:trace>
  <inkml:trace contextRef="#ctx0" brushRef="#br0" timeOffset="132973.59">8006 5184 1001 0,'1'-2'0'0,"1"-4"0"0,-2 3 0 0,0 0 0 0,0-2 0 0,0 2 0 0,-3-4 0 15,-3 2 0-15,-3 1 373 0,0-1-169 0,-2-3-84 0,2-1 158 0,-3-4-112 0,3 1-70 16,-2-5-31-16,1-4 47 0,-3-3-38 16,3-5-1-16,-2-5-29 0,1-7 55 0,1-4-32 0,-1-10 1 15,3-7-58-15,-1-10 26 0,4-16 8 0,4 8-112 16,1-6 51-16,0 4 27 0,8 6-1 15,6 7-7-15,1 8 5 0,2 22 28 16,0 16-43-16,2 4 105 0,1 11-44 0,-1 6 0 0,2 2-45 16,-3 0 5-16,-2 11 2 0,2 10 4 0,-5 2-93 0,-1 4 45 31,-1 5 15-31,-9 3-169 0,-1 0 94 0,-1 2 49 0,-3-1 22 0,-10 0-143 0,-2 5 61 16,-2-11 44-16,0 0-9 0,-3-4 7 0,0-1-14 15,-1 2 27-15,1-10 10 16,-1-4-31-16,2-4 30 0,-1-6 1 0,3-3-140 0,0 0 61 15,8-8 44-15,6-9-303 16,3 0 170-16,1-3 83 0</inkml:trace>
  <inkml:trace contextRef="#ctx0" brushRef="#br0" timeOffset="133954.24">9096 4226 1014 0,'10'-8'0'0,"-2"-1"0"0,4 4 0 0,-2-2 0 0,2-1 0 0,-4 6 631 0,-2-2-298 0,1 3-148 0,-3-1-75 15,1 2 158-15,1-2-108 0,-4 2-66 0,0 0 81 16,-1 0-70 0,-1 0-34-16,0 0-141 0,0 0 62 0,0 0 18 0,0 0-1 0,0 0-201 15,0 2 115-15,0 0 55 0,0-2 39 16,0 1-396-16,0-1 196 0,-1 2 97 0,-1-2-166 16,0 2 110-16,2-2 34 0,0 1 41 0,-3-1-30 15,3 1 32-15,0-1-1 0,-1 0 58 16,1 3-8-16,-2-3-20 0,2 0 0 0,-2 0-266 0</inkml:trace>
  <inkml:trace contextRef="#ctx1" brushRef="#br0">16706 10517 0,'0'0'16,"0"0"-1</inkml:trace>
  <inkml:trace contextRef="#ctx0" brushRef="#br0" timeOffset="141802.89">8462 4501 1081 0,'-10'-9'0'16,"0"-3"0"-16,1 7 0 0,1-4 0 0,-1-1 0 0,3 0 0 0,-1-1 172 0,-5-3-58 0,6 5-43 0,-1 0 101 15,1-1-68-15,-1 3-33 0,-1 2 0 0,-2 0-15 47,2 5-18-47,-2 0-1 0,0 5-36 0,1 11 36 0,-2 7 0 0,0 3 0 0,7 5 0 0,-2-1 0 16,6 1 0-16,0-2 10 0,0 3-1 0,2-8-8 0,5-4-1 0,4 1-71 31,4-7 34-31,2-1-12 0,3-2 50 0,2-8-100 0,1-3 43 0,0-3 17 0,1-11-100 0,-2-3 54 16,1-3 32-16,-5 0-35 0,-3 0 27 15,-4 2-23-15,-1 4 45 0,-5 1 24 16,3 2-32-16,-7 1-13 0,1 6 11 0,-2 1 152 0,0 3-72 0,0 4-32 16,-6 9 0-16,1 4 182 0,3 1-100 0,0 0-34 0,2 2-25 15,0-2-13-15,6 2 0 16,5-8-59-16,4 1 24 0,2-5 1 0,3-2 25 0,2-6-140 0,2 0 76 16,-2-5 18-16,1-10 0 15,-4-2-115-15,0-4 67 16,-5-1 12-16,1-1 25 0,-8 3-30 0,-4-1 0 0,-1 3 10 0,-2 0 119 15,0 2-48-15,-10-1-3 0,-5 5 59 16,-1 3-46-16,-4 4-17 0,-1 5 0 0,-1 0 11 16,-2 0 2-16,4 0-7 0,2 5-18 0,1 4 50 15,5-1 0-15,4 0-24 0,-3 0-9 0,9-1-63 0,2 0 29 16,0 2 3-16,5-2-94 0,9 0 55 16,5-3 25-16,4-1-116 15,5-3 66-15,2 0 25 0,1 0 0 0,3-3-46 0,0-4 39 0,2-4 1 16,0-3 0-16,0 1-24 15,-2-4-1-15,4 0 9 0,-9 1 28 0,-4 1 104 16,-6 1-50-16,-4 5-27 0,-8 2 215 0,0-1-110 16,-5 5-55-16,-2 2-16 0,0 1 336 0,-12 0-157 15,-3 1-92-15,-1 10 83 0,-3 1-85 0,-2 1-36 16,3 3-1-16,1 1 122 0,1 0-79 0,4 0-100 16,2-2-17-16,3-2 0 0,4 3 0 0,2-2 0 15,1-2 0-15,0 3 0 16,2-1 0-16,13-3 0 0,-2-2 0 0,6 0 0 15,-2 0 0-15,5 0-74 0,-4 0-28 0,-2-2 55 0,-1 0-6 16,-1 0-15-16,-5 1 1 0,-1 2 18 16,-5-5-18-16,-3 5 11 0,0-1 2 0,-6 1 17 0,-6-1-37 15,-5-2-10-15,-2 0 47 16,-1-4 0-16,1 0-268 0,-2-3 134 0,3 0 67 0,0 0-411 16,2-1 244-16,7-15 116 0,2-4 60 15,6-9 28-15</inkml:trace>
  <inkml:trace contextRef="#ctx0" brushRef="#br0" timeOffset="142112.06">9290 4127 1859 0,'28'-18'0'0,"2"7"0"0,-1 4 0 0,-4 4 0 0,5 0 0 0,-10 3 0 0,1 13 0 0,-1 5 418 0,-2 5-190 16,-1 5-96-16,3 6 354 0,-9 1-228 16,0 3-111-16,-7 5 50 0,-3 3-80 0,-1 2-40 15,-1 7-65-15,-15-8-12 0,-4 1 0 0,-4 1 0 16,-5-4 0-16,1-4-144 0,-10 4 86 15,7-15 43-15,-3-6 26 0,2-7-146 0,0-5 75 16,2-11 46-16,-1-1-435 0,10 0 215 16,5-14 66-16,4-9 65 0,7-8-112 0,5-9 89 15,0-3 35-15,6 0-60 0,13-1 57 0,2 7 28 0,3 3 1 16,-1 4 229-16,5 3-109 0,-1 9-42 16,1 6-25-16,2 3 204 15,0 9-115-15,5 0-57 0,4 16 588 0,-4 14-299 16,-3 4-85-16,-1 4-96 0,-2 4 271 0,-2 1-399 0,4 2 0 15,-11-7 0-15,2-3 0 0,1-5 0 0,0-6 0 16,2-7-639-16,4-3 263 0,-2-10 202 0</inkml:trace>
  <inkml:trace contextRef="#ctx0" brushRef="#br0" timeOffset="143487.38">10705 1924 1041 0,'-23'-6'0'0,"-1"2"0"0,2-1 0 0,2 3 0 0,-2 1 0 0,8 1 0 0,3 0 0 0,2 0 0 0,2 0 237 0,4 0-100 0,-3 0-41 0,6 0 153 0,0 0-106 31,16 0-53-31,10-3-26 0,7 3 167 0,13-4-87 0,11 1-58 0,13 0 115 32,11-2-82-32,9 1-41 0,16 0 0 0,16-1 98 0,-1 1-74 0,18 0-33 0,19 1 1 0,5 1 60 15,1-1-47-15,13 2 10 0,-32 1-88 0,-9 0 1 0,-4 0 31 16,-7 0 0-16,-3 0-162 0,0 0 90 16,-30 0 32-16,-4 0-242 0,-7-3 137 0,0 0 42 15,-8-2 42-15,3-1-123 0,-28 0 38 0,-5 1 46 16,-9 1-1-16,-9-1-120 0,-12 1 73 15,-3 1 28-15,-10 0-329 0,0 2 188 16,-18-5 93-16,-2-4 46 0,-3 0-411 0,-3-4 220 0</inkml:trace>
  <inkml:trace contextRef="#ctx0" brushRef="#br0" timeOffset="143668.41">13478 1471 1443 0,'25'-8'0'16,"8"0"0"-16,3 6 0 0,8 2 0 0,2 0 0 0,5 0 228 0,-2 14-96 0,4 1-37 15,-14 8 187-15,-6 2-123 0,-5 5-61 16,-7 4-30-16,-7-1 336 0,-3 7-174 0,-11-5-101 0,-3 2 162 16,-19 4-128-16,-10 0-66 0,-9 0-31 0,-12 4-32 15,0-10-22-15,-4 3-12 0,-4-2-242 0,0 1 110 16,-6-3 84-16,-8 5 51 0,10-14-895 0,-4 0 403 16,-6-7 239-16</inkml:trace>
  <inkml:trace contextRef="#ctx0" brushRef="#br0" timeOffset="144187.53">11389 479 1078 0,'0'-23'0'0,"0"6"0"16,0 5 0-16,-2 0 0 0,2 5 0 0,0 2 0 0,0 3 0 0,0 2 0 0,0 0 315 0,0 14-139 0,2 13-69 0,6 8-34 15,1 12 328-15,-1 10-186 0,1 9-89 0,2 7 217 16,-2 15-152-16,1 9-77 0,-1 29 63 15,-2 6-75-15,-5 23-31 0,-2 18-1 0,0 12 33 16,0-2-32-16,-6 15 9 0,-3-43-42 0,2-16-328 16,1-18 165-16,3-20 81 0,3-5 40 0,0-38-265 15,0-5 147-15,0-3 14 0,0-7-159 0,0-5 90 16,0-5 62-16,0-20 24 16,0-10-72-16,-3-3 61 0,0 0 31 0,-1-10-284 0,-3-8 150 0,4-6 88 15,0-7 39-15,1-9-330 0</inkml:trace>
  <inkml:trace contextRef="#ctx0" brushRef="#br0" timeOffset="144380.01">11407 546 1089 0,'-16'-22'0'0,"0"8"0"0,-1 13 0 0,-2 1 0 0,-4 6 0 0,-2 13 0 0,-5 7 0 0,-1 6 236 0,-4-1-99 0,-1 5-50 16,-1 3-16-16,8-7-127 0,4-3 47 0,1-3 0 16,7 1-417-16,2-8 209 0,1-2 104 0</inkml:trace>
  <inkml:trace contextRef="#ctx0" brushRef="#br0" timeOffset="144514.66">11167 505 1880 0,'4'-7'0'0,"2"1"0"0,2 4 0 0,7-1 0 0,5 3 0 0,2 0 0 0,11 3 0 0,7 9 0 0,0 3 195 0,8 2-79 0,2 7-40 0,5 0-171 16,0 5 67-16,5 8 41 15,-14-2-9-15</inkml:trace>
  <inkml:trace contextRef="#ctx0" brushRef="#br0" timeOffset="145052.76">12028 1434 1117 0,'-2'-8'0'16,"2"-1"0"-16,-2-3 0 0,-2 6 0 0,2-1 0 0,-1 3 0 0,0 1 0 0,0 0 278 0,1 1-112 0,-4 2-69 15,2 0-31-15,-1 0 24 31,0 8-27-31,0 4 0 0,1 2 41 0,-1-1-38 0,2 0-1 0,2 0 5 0,0 1-33 0,-1-1-1 16,2-2 10-16,0-1-49 0,0-2 0 0,0-2 40 16,0 2-1-16,0-5-73 0,0 1 46 0,0-2-9 0,2-2 36 0,0 0-66 15,0 0 28-15,2 0-20 16,-1 0 43-16,-1-2-24 0,-1 1 18 0,2-5 107 0,-3 4-53 16,0-4-24-16,0 5 4 0,0-1 19 0,0 1-1 0,0-1-26 15,0 2-11-15,0 0-60 0,-3 0 38 0,2 0 4 16,-1 0 22-16,2 0-147 0,0 3 69 15,0-1 29-15,0 2-71 0,0-3 40 16,0 1 26-16,0-2 19 0,0 0 1 0,0 0-31 16,0 0 24-16,0 0 119 0,0 0-57 0,0 0-29 0,0 0 0 15,2 0 124-15,-2 0-71 0,0 0-20 16,0 0 0-16,0 0-179 0,0 0 70 0,0 0 55 16,0 0-614-16,0 0 293 15,1 0 151-15,2 0-358 0</inkml:trace>
  <inkml:trace contextRef="#ctx0" brushRef="#br0" timeOffset="146080.53">11966 1506 0 0,'0'0'0'0,"-2"0"0"0,0 0 0 0,1 0 0 0,-1 0 0 0,0 0 0 0,1 0 35 15,-1 0-31-15,1 0 1 0,-1 0-1 0,0 0 65 16,2 0-27-16,-2 0-1 0,-1 0-27 0,1 0 40 15,1 0-4-15,-1 0-32 0,0 0 88 0,1 0-40 16,-1 3 0-16,1-3 61 0,1 0-50 0,-2 0-17 16,1 0-1-16,0 0 55 0,-2 0-39 0,2 0 9 0,1 0-48 15,-2 0 90-15,2 0-45 0,-2 0-23 16,2 0 0-16,0 0 25 0,0 0-9 0,0 0-38 16,0 0 42-16,0 0 1 15,8-3-43-15,2 2 39 0,7-10-9 0,6-1-30 0,5-3 0 16,9-6 29-16,4-2 0 0,13-4-20 15,0-5-9-15,7-1 24 0,4-2 1 0,2-1-25 16,5-3 9-16,-10 7-41 0,2-1 0 0,-6 4 32 16,-1 3-32-16,-2 1 1 0,4-4 40 0,-17 10-140 15,-2 3 61-15,-4 0 23 0,-2 0 0 0,-5 3 7 16,3-2 30-16,-11 5-34 16,-4 3 0-16,0 0-120 0,-4 2 61 0,-3 3 19 15,2-4-1-15,-6 4 98 0,-2 1-28 0,2-1-3 0,-2 1 77 16,0-2-45-16,-1 2-25 0,-1 1 36 0,-1-2-27 15,1 2 22-15,0 0-44 0,-1 0 54 16,-1 0-17-16,0 0 13 0,0 0-37 0,0 0-27 16,0 0-1-16,0 0 38 0,0 0 0 0,0 0-75 15,0 0 32-15,0 0-8 0,0 0-82 0,0 0 50 16,0 0 33-16,0 0-40 16,0 0 29-16,0 0-19 0,0 0 45 0,0 0-83 0,0 0 33 0,0 0 9 15,0 0 0-15,0 0-254 0,0 0 131 0,0 0 59 16,-1 0-510-16,-3 0 294 0</inkml:trace>
  <inkml:trace contextRef="#ctx0" brushRef="#br0" timeOffset="146972.32">11961 1538 649 0,'-5'0'0'0,"-2"0"0"0,2 0 0 0,2 0 0 0,-2 0 0 0,2 0 0 0,0 0 0 0,-2 0 175 0,3 0-74 0,0 0-32 0,1 0 81 15,-1 0-57-15,2 0-20 0,0 0-8 0,0 0 9 16,0 0-1-16,2 0-37 0,4 0 0 0,5 0 78 16,5 0-43-16,0 0-1 0,5-1-2 0,2-1-32 15,5-1 0-15,2-3-11 0,2 3 11 0,0 1 1 16,1 0-1-16,3-2 4 0,1 3-4 0,8-1 10 16,-4 1-10-16,4 1 23 0,0 0-23 15,5-2 0-15,0 2 1 0,9-3-31 16,-6 3-8-16,2-1 32 15,-1-2-68-15,0 0 31 0,-2-1 0 0,7 3 38 0,-12-5-40 0,-2 3-7 16,0-2 39-16,-5 2-91 0,-2-1 42 0,6 2 11 16,-15 1-1-16,-2-2-54 0,-2 3 36 0,-3 0 7 0,-4 0 0 15,1 0 57-15,-7 0 1 16,-4 3-45-16,-2 0 87 16,-2 1-37-16,-1-3 0 0,0 2-34 0,-3-2 42 0,0-1 6 0,0 3-42 15,0-3-26-15,0 0 0 0,0 2 47 0,0-2-16 16,0 0-248-16,-3 0 118 15,-2 0 56 1,2 0 30-16,-6 0-566 0,-1-2 284 0</inkml:trace>
  <inkml:trace contextRef="#ctx0" brushRef="#br0" timeOffset="147296.46">12380 1327 717 0,'0'0'0'0,"0"-4"0"0,-2 1 0 0,2 1 0 0,0 0 97 15,0 1-36-15,0-1 0 0,2 2-28 0,4 0 214 16,5 0-105-16,1 0-54 0,1 2-2 0,1 5-26 15,0 1 10-15,-2 3-99 0,-1-1 32 0,-3 2 1 16,-2 1 32-16,0-1-77 16,-1 5 48-16,-3-5-9 0,-2 1 38 0,0 1-37 0,-5-2 8 15,-5-1 0-15,-2 0-11 0,-2-4-120 16,2-4 43-16,1 0 43 0,-1-3-224 0,0 0 118 0,7 0 51 0,-1-6-271 16,4-6 164-16</inkml:trace>
  <inkml:trace contextRef="#ctx0" brushRef="#br0" timeOffset="147579.7">12699 1175 887 0,'9'-2'0'15,"1"-1"0"-15,1-1 0 0,0 1 0 0,1 2 0 0,2-1 334 0,-5 2-153 0,3 0-72 0,-2 2-37 16,0 8 228-16,-2 3-131 0,1 3-58 0,-2 4-42 16,-3 1 3-16,-3 3 0 0,-1 0-36 0,0 1-45 15,0 4 32-15,-5-4-10 0,-7-1 23 0,0 2-111 16,-4-5 56-1,-2-1 27-15,-2-2-143 0,0-7 85 0,3-5 43 0,-3-2-18 0,6-4-73 0,0 0 28 16,0 0 32-16,6-5-13 0,4-8 12 16,1-1-3-16,3 0 22 15,0 0 84-15,1-2-45 0,10 3 4 0,1 2 155 0,5 0-85 16,-1 5-47-16,4 0-9 0,2 3 148 16,-3 1-72-16,3 2-44 0,-1 0 1 15,2 2-38-15,0 6 4 0,3 1 9 0,-1 3-9 0,-3 0-480 16,0 0 232-16,1-2 117 0,-1 2-380 0</inkml:trace>
  <inkml:trace contextRef="#ctx0" brushRef="#br0" timeOffset="148171.84">11972 984 0 0,'-2'0'0'0,"0"-3"0"0,0 2 0 0,-2-3 224 16,3 0-93-16,-3 3-48 0,3-1-23 0,-2-3 138 0,1 1-86 0,0 4-38 15,2-3 1-15,0 2 100 16,-2 0-69-16,2-2-25 0,0 3 29 0,0-3-36 16,0 3-1-16,0 0 51 0,0 0-44 0,0 0 10 15,0 8-54-15,2 6 89 0,0 2-44 0,1 5 0 16,0 5-44-16,1 3 31 0,-1 3-31 0,-1 4 0 15,0 5 0-15,-2 0-78 16,0 3 39-16,0 6 10 0,0-8-125 0,0-3 77 16,0 0 34-16,-2-6-161 0,-2-4 93 0,3 1 31 0,-1-14-1 15,2-4-90-15,-2-4 47 0,2-7 33 0,-1 3-12 0,1-4-56 16,0 0 33-16,-2-10 26 16,2-2 0-16,0-3-137 0,0-2 72 0,0-1 50 0</inkml:trace>
  <inkml:trace contextRef="#ctx0" brushRef="#br0" timeOffset="148781.48">11949 960 356 0,'-7'0'0'0,"4"0"0"15,0 0 0 1,0 0 0-16,0 0 0 0,2 0 158 0,-2-3-60 0,2 2-31 0,1 1 0 0,-2 0-4 0,2 0-27 0,0 0 1 0,0 0-25 0,0 0 1 0,0 0 23 0,0 0-51 16,0 0 19-16,0 0 0 0,0 0 28 0,2 1-57 15,-1-1 26-15,2 3 6 0,-2-3 18 0,0 0 7 16,-1 3-11-16,2-3 0 16,-1 1-21-16,1-1 71 0,-1 0-28 0,1 3 3 15,0-3 9-15,-1 0 7 0,1 0-37 0,3 0 19 16,-3 0-15-16,3 0 12 0,0 0-9 0,2 0-66 15,-2 0 32-15,7 0 8 0,-2 0 24 0,4 0-40 16,3 0 1-16,1 0 24 0,3 0 7 0,9 0 32 16,1 0-5-16,4 0-39 15,6 0 33-15,1-3-5 0,7 3-19 0,5 0 6 16,-4 0-6-16,3 0 20 0,3 0-18 0,0-1 4 0,3 1 1 16,7-3 16-16,-9 3-13 0,1-3-200 15,-2 1 94-15,-1-4 39 0,1-1 26 0,6 2-223 16,-14-3 114-16,-5 0 36 15,-3 0-77-15,-6 4 52 16,-4-2 37-16,-1 1-11 0,-13 2 10 0,-5 2 38 0,-7-1-1 0,-1 2-72 47,-1 0 27-47,-2 0 10 0,0 0 35 0,-12 0-127 0</inkml:trace>
  <inkml:trace contextRef="#ctx0" brushRef="#br0" timeOffset="149184.4">13191 905 237 0,'-4'0'0'0,"3"-2"0"0,-3 0 0 0,3 2 0 0,-2 0 170 15,1-3-67-15,0 2-25 0,-1 1-8 0,3 0 120 16,0 0-77-16,0 0-38 0,0 0 139 0,0 4-80 15,0 5-53-15,0 2 139 0,3 1-91 0,1 4-47 0,2 4-23 16,-1 2 70-16,1 4-51 16,0 2 0-16,-1 5-42 0,-2 3-30 0,2 3 30 15,-2 5 9-15,1-2-149 0,-3-2 71 0,1-1 34 0,0-1 0 16,-1-4-235-16,-1 5 139 0,0-13 23 16,0-4-321-16,0-5 164 0,0-5 101 0,0-3 21 15,-1-1-278-15</inkml:trace>
  <inkml:trace contextRef="#ctx0" brushRef="#br0" timeOffset="149633.75">11931 1262 723 0,'0'-2'0'0,"0"-1"0"16,0-2 0-16,0-2 0 0,0 4 0 0,0 0 0 0,0-1 234 0,3 2-99 0,7 0-49 15,3 1-17-15,2 1 133 0,3 0-83 0,4 0-41 16,0 4-1-16,1 4-68 0,4 2 8 0,-6 2 19 15,0-2-177-15,-1 1 88 16,-1 2 44-16,-4-2 10 16,-2-2-250-16,-5 0 122 0,-2-3 77 0,-3 0-186 0,-1-1 115 0,-1 0 0 0,-1-2 52 0</inkml:trace>
  <inkml:trace contextRef="#ctx0" brushRef="#br0" timeOffset="150257.1">12152 1269 711 0,'-4'2'0'0,"2"-1"0"0,-1 1 0 0,1-1 0 0,-2 1 0 0,0 0 0 0,1 0 0 0,-1-2 0 0,1 0 171 0,1 0-68 16,0 0-33-16,-2 0 32 0,-1 0-24 0,2-2-9 15,0-3-33-15,1-3 21 0,-4-1-21 0,2 0 0 16,-1-5 9-16,1 1-35 0,0-2 1 0,-1-5 25 15,0 0-37-15,0 0 6 0,0-9 9 0,2 2-48 16,1-4 25-16,2-8 0 16,0-3 15-16,0-4-56 0,2-9 31 0,7 4-4 0,5-2 20 15,2 3-59-15,1 3 28 0,3 6-1 0,-1 1 23 16,-1 17 48-16,0 3-48 0,0 12 8 16,-2 2 31-16,-1 6 0 0,-1 0-34 0,-4 1 3 15,-2 14 7-15,-3 3-5 0,-2 2 3 0,-2-1 27 16,-1 7-25-16,0-4-3 0,-8 2 10 0,-4 1 25 15,-2-3-28-15,-2 0-2 0,-1 0 2 0,1-5 37 16,0-2-2-16,1 0-35 0,1-3 108 16,2-2-51-16,-2 1-13 0,6-5 56 15,2-6-35-15,2 0 0 0,3 0-26 0,1 0-15 16,0 0 36-16,9 0-32 0,7 0 10 0,1 0-134 16,2 0 62-16,-2 0 37 0,2 3-10 0,-4 2-10 15,-2 4 11-15,-2 1-1 0,-3 0-51 0,0 5 36 0,-7-4 1 16,-1 4-1-16,0-1 89 0,-7-2-32 15,-7 2-8-15,-1-1 124 0,-4-6-69 0,-1 3-34 16,-1-8-8-16,3 1-88 16,-2-3 38-16,2 0 23 0,5 0 11 0,4-1-521 0,3-7 243 0,6-3 125 15</inkml:trace>
  <inkml:trace contextRef="#ctx0" brushRef="#br0" timeOffset="158778.26">4775 10144 818 0,'-2'5'0'0,"-1"2"0"0,0 1 0 0,-1-2 0 0,3 0 0 0,-1-1 0 0,0 2 260 0,-2-2-102 0,2-1-65 15,0 1-27-15,2-4 130 0,-2 2-79 0,0-1-40 16,1-2 10-16,-1 0 71 0,2 0-60 16,-3 0-30-16,-2-2 47 0,2-11-38 0,-3 1 8 0,2-5-47 15,-4-3 34-15,0-2-1 16,1-5-33-16,-5-3 54 0,4-7-18 0,-1 2-9 15,2-7-27-15,-3-5 37 16,5-5-37-16,3-6-1 0,2-8 11 0,0 12-75 0,0-1 33 0,9 7 0 16,6 9-49-1,1 10 40-15,4 0 9 0,0 19-52 0,-1 7 37 16,1 3 2-16,2 0 0 0,-3 11-162 0,2 5 87 0,-4 4 24 0,-5 2 28 0,-2 1-191 16,-1 2 99-16,-7 0 30 0,1 0 23 15,-3-2 0-15,0-2-1 0,-3 0 32 16,-9 0 149-16,2-7-74 0,-5 7-47 0,1-7 149 15,-2-3-83-15,3-3-35 0,-4-1 1 0,0-3-3 16,-1 0-35-16,4-4 43 0,1 0-31 0,0 0-181 16,1-4 91-16,4-6 57 0,-1 2 1 0,6 0-391 15,3-1 199-15,0 3 77 0,0-1-329 0,7 2 212 16</inkml:trace>
  <inkml:trace contextRef="#ctx0" brushRef="#br0" timeOffset="159467.78">5049 9766 808 0,'-7'-11'0'0,"3"1"0"0,-3 0 0 0,4 1 0 0,-4 2 199 16,0 2-80-16,2-2-32 0,-2 4-8 0,0 3 232 0,-1 0-137 0,-1 0-68 16,3 15 32-16,-6 5-41 0,5-1-34 15,0 6 68-15,2 3-46 0,2-4 0 0,1 3-48 0,1 1 58 16,1-6-33-16,0 0-1 15,1-5-23-15,6-3-24 0,1 2 0 0,3-3 33 16,2-6-9-16,1-4-112 0,3-3 56 0,-4 0 28 16,4-5-168-16,-1-6 99 0,0-8 20 0,-6 1-117 15,2-1 66-15,-1-1 43 16,-4 1-2-16,2 0 56 0,-3 6-12 0,-5 1-16 0,1 3-23 16,-2 1 130-16,0 4-56 0,0 3-31 0,0 1 12 15,0 1 163-15,-3 12-73 0,-3 4-49 0,0 1 142 0,5-1-89 16,-1 0-15-16,2 2-89 15,0-3 42-15,0-1-5 0,2-2 9 0,2-1-165 16,6-4 76-16,-1-4 38 0,1 0 12 0,1-4-154 16,2 0 73-16,0-2 40 15,-4-8 0-15,3-2-37 47,-4-5 12-47,1-2 24 0,-4 0-23 0,-2 1 4 0,-1 0 4 0,-2-3 114 0,0 5-46 0,0 2-1 0,-5-4-47 0,-2 7 205 31,-6-1-86-31,2 7-48 0,-1-2-10 0,-2 4 147 0,2 0-66 0,4 2-49 0,-4 1 1 0,8 0-1 16,0 0 4-16,4 0 0 0,0 0-191 0,0 1 75 16,4 2 44-16,9-3-247 0,6 0 129 0,2 0 70 0,1 0 20 0,4-4-229 15,3-2 103-15,0-5 68 0,0 2-5 0,-1-1 62 0,3-3-14 0,-7 5 9 16,-3 1 1-16,-5 0 64 0,-2 2-33 0,-6-1 1 0,-1 3 183 16,-5 0-103-16,-2 3-31 0,0 0 425 15,-11 0-208-15,-4 10-123 16,2 0-6-16,-4-1 257 0,1 3-176 0,1 0-194 15,1 0-19-15,2 2 0 0,4-4 0 0,1 3 0 16,4-2 0-16,3 0 0 0,0 1 0 0,0 0 0 16,2 0 0-16,8 0 0 0,5-2 0 0,1 0 0 15,2 1-134-15,1 2 28 0,0-6 58 0,-1 2-252 16,-2-1 132-16,-1 1 61 0,-5-4 34 0,-1 5 52 16,-6-1-16-16,-3-1-1 15,0 1 0-15,-3-4 32 0,-11 2-32 0,-1 0-9 16,-3-4-254-16,0-3 132 0,0 0 66 0,0 0-201 15,-1 0 133-15,4-5 57 0,2-8 43 0</inkml:trace>
  <inkml:trace contextRef="#ctx0" brushRef="#br0" timeOffset="159770.75">5738 9460 1121 0,'16'-3'0'0,"-2"3"0"0,3 0 0 0,1 11 0 0,-1 2 0 0,2 5 644 16,-3 2-307-16,-2 5-150 0,-1 5-75 0,-2 1 285 15,-4 3-180-15,1 10-80 0,-8-4-52 0,0 0-23 16,-5-2-1-16,-7 2-61 0,-6-2-1 0,-2 4 48 16,-1-12-9-16,-5-4-161 0,0-6 79 15,1-1 39-15,-4-2 9 0,8-13-184 0,-1-1 107 0,4-3-10 16,2 0 50-16,3-12-231 0,0-2 115 0,10-7 22 16,3-4-12-16,0-2 51 0,0 3 25 0,7 0 66 15,6 0-9-15,0 7-31 0,3 5-1 16,-1 0 128-16,4 6-65 0,-2 2-30 0,5 1-10 15,-2 3 384-15,-1 0-189 0,3 10-65 0,1 5-58 16,1 4 293-16,2 4-147 0,-4 2-88 0,1 2-114 16,1-1 1-16,0-1 34 0,-5-3-600 0,6-1 309 15,-5-9 142-15,-4-4 67 0,1-4-510 0</inkml:trace>
  <inkml:trace contextRef="#ctx0" brushRef="#br0" timeOffset="160793.53">6263 9825 741 0,'-7'-3'0'16,"-1"-1"0"-16,-1 0 0 0,4 1 0 0,-2 0 0 0,2 1 190 0,1 2-76 0,1-3-37 0,-1 1 119 15,2 1-83-15,2 0-37 0,0 1-1 0,2-2 177 16,7-1-107-16,7 2-43 0,4 1-37 0,2-3 283 15,3 2-155-15,2 1-78 0,-1 0 98 0,5 0-79 16,-6 0-52-16,2 0-115 0,-2 0 35 0,-2 0 1 16,-1 4 35-16,3-3-136 0,-5 4 64 0,-4-3 35 15,-3 3 1-15,-2-5-493 0,3 5 208 0,-9-5 144 16,-1 0-567-16,-2 0 334 16,-2 0 167-16,0 0 83 0</inkml:trace>
  <inkml:trace contextRef="#ctx0" brushRef="#br0" timeOffset="160948.1">6439 9600 1642 0,'-7'0'0'0,"5"1"0"0,-1 1 0 0,-1 3 0 0,2 2 0 0,-1 2 0 0,3 6-1 0,0-3 408 0,0 9-187 0,0 1-93 0,7 6-46 16,-1-1-31-16,2 7-5 0,0-2-9 15,2 0-334-15,-1 0 168 0,-2 1 83 0,3-1 42 16,-3 4-619-16,1-9 318 0</inkml:trace>
  <inkml:trace contextRef="#ctx0" brushRef="#br0" timeOffset="161261.7">7054 9387 885 0,'-6'-27'0'0,"-1"3"0"0,-1 7 0 0,0 2 0 0,-2 1 0 0,0 10 0 0,0 4 351 0,0 0-157 0,-1 4-79 15,2 13-38-15,-2 3 227 0,5 6-137 0,2 6-66 16,3 2 101-16,1 4-83 0,0 4-41 0,0 6 171 16,0-7-111-16,1 3-50 15,4-4-26-15,0 3-53 0,3 0 28 0,-4 7 9 16,1-9-9-16,0 0-225 0,-4 1 113 0,2-5 55 0,-3 0 29 15,0 2-292-15,0-10 151 0,-4-4 28 16,-4-5-289-16,-3-4 160 0,1-4 98 0,-3-3 39 16,3-9-98-16,-2 0 78 0,1-2 40 15,0-12-307-15,2-7 173 0</inkml:trace>
  <inkml:trace contextRef="#ctx0" brushRef="#br0" timeOffset="161412.32">6746 9692 1287 0,'-7'-10'0'0,"3"3"0"0,1 0 0 0,3 2 0 0,0-1 0 0,0 2 0 0,6 2 558 16,11 2-261-16,2-2-130 0,5 1-56 0,1 1 292 16,3 0-183-16,0 0-92 15,1 0-353-15,0 3 131 0,4 2 75 0,-5 2 23 0,-1 2-699 0,-3 1 366 16,0 0 183-16,-4 2-306 0</inkml:trace>
  <inkml:trace contextRef="#ctx0" brushRef="#br0" timeOffset="161561.92">7084 9783 879 0,'0'0'0'0,"-2"0"0"0,-2 0 0 0,0 0 0 0,3 0 0 0,1 0 452 0,0 3-208 0,0 0-103 15,0 1-43-15,0 3 255 0,7-1-158 0,3 5-78 16,0-3-319-16,-1 2 119 0,3 2 70 0,-1-1 20 16,0-1-556-16,2-2 285 15,-3 4 142-15,0-7-256 0,2 5 179 0</inkml:trace>
  <inkml:trace contextRef="#ctx0" brushRef="#br0" timeOffset="161735.46">7297 9675 1030 0,'-3'-3'0'0,"-1"-4"0"0,1 5 0 0,-1-1 0 0,1 3 0 0,0 0 269 0,-1 3-116 0,0 10-49 0,-2 5-38 16,3 6 455-16,-2 3-242 0,1 7-121 15,-3 1 76-15,-2 5-89 0,4-1-59 0,-4 7-275 16,0-3 112-16,-2 3 58 15,-2 1 27-15,0 1-441 16,1-7 229-16,2-8 121 0,-3-4 60 0,5-2-290 0,0-7 74 0,3 1 110 0,0-18-33 0</inkml:trace>
  <inkml:trace contextRef="#ctx0" brushRef="#br0" timeOffset="162001.74">7512 9479 1569 0,'-13'0'0'0,"1"0"0"0,0 0 0 0,0 7 0 0,-1 6 0 0,-1 7 0 0,-1 5 276 0,2 6-125 0,5 4 387 16,-1 4-251-16,6 2-125 15,2 4-54-15,1-4 87 0,0-2-79 0,10-2-40 16,2-3 0-16,5-5-235 0,0 4 107 0,0-10 40 15,-2-5 24-15,0-1-230 16,-1-4 127-16,3-4 64 0,-4 3-567 0,-3-9 305 16,0-3 39-16,-4 0-410 0,1-3 312 0,-3-6 156 0,2-6 68 0</inkml:trace>
  <inkml:trace contextRef="#ctx0" brushRef="#br0" timeOffset="162231.13">7567 9672 1364 0,'1'-12'0'0,"1"1"0"0,-1 1 0 0,5-1 0 0,-1 7 0 0,1 2 0 0,3-1 0 0,-1 3 0 0,4 0 395 16,0 9-170-16,0 5-99 0,0 3-45 0,-2 4 86 16,2-2-66-16,-5 5-32 0,-1 2-9 0,-3-1-23 15,-2 0-1-15,-1-1 1 0,0 0 0 0,-7 0 0 16,-1 2 9-16,-6-4-262 16,-1-5 126-16,-4 0 64 0,0-2 31 0,-1-5-278 15,-3 1 140-15,4-7 28 0,-1-4 47 0,1 0-288 16,5 0 154-16,-2-4 68 0,5-8-282 0,7-5 185 15,1-3 92-15,3-1-107 16</inkml:trace>
  <inkml:trace contextRef="#ctx0" brushRef="#br0" timeOffset="162703.39">7775 9578 1123 0,'0'-9'0'0,"0"4"0"0,0 2 0 0,0-2 0 0,0 1 0 0,-1 2 0 0,1 1 471 0,-2-1-221 0,1 2-107 0,-1 3-53 0,-3 8 161 0,1 9-108 0,-4 2-44 16,4 7 79-16,-3 2-71 0,1 0-35 0,2 6 39 0,-3-1-37 16,4 3 9-16,1-4-46 0,2-2-20 0,0-1 20 15,0-2 0-15,4-6-1 16,6 2-138-16,0-9 65 0,1-6 37 0,2-4-1 16,-3-4-242-16,5-3 134 0,-1 0 33 0,-1-3-205 15,-1-11 109-15,1-1 76 0,-2-6-96 16,-1 1 77-16,-1-2 31 0,-1 3 8 0,-3-3 32 15,-1 3 7-15,-1 2 0 0,0 0 0 16,-1 2 106-16,0 6-48 0,0-1-29 0,-2 3 0 0,0 6 312 16,0-6-145-16,0 7-86 0,0 0 225 0,0 0-139 15,-4 13-31-15,2-1 14 0,-1 4-44 0,3-1-35 16,0 4 0-16,0-4-34 16,0 4 8-16,0-2 0 0,0 1 9 0,3-3-70 15,4-4 31-15,0 1 0 0,-1-2 29 0,2-3-107 16,2 0 52-16,-1-6 21 0,0-1-150 0,1 0 80 15,2-4 24-15,-3-5-98 16,1-6 55-16,-1 1 40 0,-1-1 1 0,-3-2-28 0,-1 1 17 16,-1-1 1-16,-1-1 4 0,-1 2 19 0,-1 2-11 0,0 1 10 15,0-1-15-15,-6 3 50 0,0-3-13 0,-1 9-23 16,0-2 30-16,-2 2 1 0,2 2-22 16,-1 1-119-16,2-2 49 0,-1 4 35 15,3 0 3-15,-2 0-280 0,3 0 150 0,1 7 76 16,-1 0 29-16,3 1-144 0,0 0 96 0</inkml:trace>
  <inkml:trace contextRef="#ctx0" brushRef="#br0" timeOffset="163055.99">8185 9847 1239 0,'0'-1'0'0,"0"-3"0"0,0 2 0 0,0 0 0 0,0-1-1 0,0 3 0 0,0 0 0 0,0 0 399 16,0 0-181-16,0 0-82 0,0 0-54 0,0 7 39 15,-2 3-42-15,1 2 0 0,-3 3-42 0,-1-1-122 16,1 3 56-16,-2-3 34 0,0 2-123 0,1-3 78 16,-4-1 39-16,4 3-415 0,0-7 216 0,-1-2 61 0,3-4 71 15,-3-2-521-15</inkml:trace>
  <inkml:trace contextRef="#ctx0" brushRef="#br0" timeOffset="163225.54">8244 9616 1169 0,'-6'0'0'0,"3"3"0"0,2 0 0 0,-1-1 0 0,1 2 0 0,1 1 629 0,0 1-297 0,0 1-147 15,0-2 214-15,4 4-182 0,4 0-80 0,1 3-131 16,1-3 1-16,-1 2 29 0,4 2 1 15,-4-2-546-15,4 3 282 0,-5-4 127 16,1 1 68-16,0-2-893 0</inkml:trace>
  <inkml:trace contextRef="#ctx0" brushRef="#br0" timeOffset="163415.03">8481 9542 1406 0,'0'0'0'0,"-2"0"0"0,-1 0 0 0,-1 2 0 0,-1 6 0 15,0 1 303-15,-4 5-124 0,3 5 198 16,-2 6-171-16,-6 7-85 0,-1 7-42 0,-6 10 210 0,2-5-131 0,-2 8-61 16,-3-1-30-16,-2-1-155 0,2 0 62 0,-1 4 40 15,6-16-9-15,3-1-359 16,3-8 195-16,4-4 97 0,5-6-640 0,-2-5 301 16,6-10 119-16,0-4-350 0</inkml:trace>
  <inkml:trace contextRef="#ctx0" brushRef="#br0" timeOffset="163650.4">8385 9948 1133 0,'0'0'0'0,"0"0"0"0,0 3 0 0,0-1 0 0,0 1 0 0,0 4 314 0,0 1-143 0,0 2-68 0,1 1-33 0,4-2 373 0,1 2-203 16,1 0-93-16,0-1-48 0,2-3-31 0,1 0-1 0,2-2-30 15,-1-3-139-15,3-2 78 16,-2 0 26-16,1 0-201 0,-3-7 118 0,-1-3 58 15,-1-3 30-15,-2 0-92 0,-5 1 12 0,-1-1 41 0,0 0-42 0,0 2 62 16,-8 0-57-16,-7 4 35 0,2-1-43 0,-3 6 164 31,1 0-58-31,-2 0-27 0,0 2-269 0,2 0 111 0,3 0 74 0,3 2-490 16,5 2 268-16,3-4 134 0</inkml:trace>
  <inkml:trace contextRef="#ctx0" brushRef="#br0" timeOffset="163818.95">8615 9675 889 0,'2'-7'0'0,"2"-2"0"0,1 1 0 0,3 3 0 0,1 3 654 0,1 0-310 0,-1 2-153 16,3 4-78-16,2 9 516 0,0 3-287 0,-1 8-158 15,0 2 62-15,-4 4-106 0,0 4-51 0,-6 2-27 16,1 7-14-16,-4-4-48 0,0 5 0 0,-7 1-158 16,-9-1 2-16,-4 0 97 15,-6 3 56-15,-1-9-823 0,-5-1 424 16,-4-2 218-16</inkml:trace>
  <inkml:trace contextRef="#ctx0" brushRef="#br0" timeOffset="164610.81">8342 10263 766 0,'-12'-2'0'0,"1"-1"0"0,2-2 0 15,-3 2 0-15,4 0 0 0,0-2 0 0,0 3 0 0,1-2 0 0,2 3 107 0,-2-2-26 0,4 0-9 0,1 3 101 0,2-3-69 0,-2 2-33 0,2-2 43 16,0 3-30-16,0 0-9 0,0 0-39 0,0 0 96 15,4 0-48-15,4 0-24 0,1 0 10 0,2 0 97 16,0 0-65-16,4 0-33 0,0 0 103 0,2 0-68 16,0 0-24-16,5 0 116 0,4 0-79 0,1 0-41 15,4 0 1-15,7 3 12 16,5-3-18-16,6 1-8 0,5 2-27 0,9-3-10 16,6 3 10-16,11 0 0 0,13 2 10 0,-7-1-53 15,4 2 0-15,4 0 43 0,1-1-80 0,1 2 41 16,16-2 8-16,-16-1 32 0,2 1-191 0,0-2 87 15,5 1 43-15,-2-3-174 0,14 3 83 0,-23-4 54 16,2 0 8-16,-5 0-39 16,-2 0 18-16,-2 0 23 0,7 0-22 0,-23 0-19 0,0 0 28 0,-4 0 0 15,1 0 103-15,7 0-47 16,-17 0 10-16,-3 0 24 0,0 0-31 0,-3 0-1 16,-8 0-18-16,5 0 12 0,-20 0-9 0,0 0-6 15,-6 0 20-15,-5 0-191 0,-3-4 86 0,1 3 36 16,-8-3 10-16,-3 2-34 0,-1 1 23 15,-2-4 1 1,0 1-108-16,-8-1 64 0,-7 2 47 0,-1-1 0 0</inkml:trace>
  <inkml:trace contextRef="#ctx0" brushRef="#br0" timeOffset="165173.31">9397 10277 458 0,'-10'-12'0'0,"3"3"0"0,-2-5 0 0,1 4 0 0,3-4 0 0,-2-1 206 0,0 0-85 0,-1-3-42 0,-1-5 79 0,3 3-65 0,-2-6-29 16,0-1-1-16,1-7 0 0,1-2-27 0,-1-6 9 16,1-1 3-16,0-2-12 0,4-2 0 15,2-4 0-15,0 3-40 0,0 1 49 0,6 8-9 0,4 7 0 0,5 3 66 16,-1 5-33-16,2 6 0 16,3-1 22-16,-1 11-32 0,-2 5 1 0,-1 2-62 15,1 1 0-15,-4 0 38 0,3 3 9 0,-7 6-159 16,1 6 76-16,-6 0 34 0,-2 3 0 0,-1 4-138 15,0-2 76-15,-7-2 24 0,-7 5 26 0,-2-6-16 16,-4 2 29-16,0 1-39 0,1-8 159 0,-3 0-67 16,2 0-29-16,1-3 39 0,-1-4-30 15,-1 4 11-15,3-8-37 0,2 1-46 16,2-2 26-16,3 0 24 0,0 0 6 0,3 0-332 16,6-2 158-16,2-5 73 0,0 2 42 0</inkml:trace>
  <inkml:trace contextRef="#ctx0" brushRef="#br0" timeOffset="166003.79">9694 9817 865 0,'0'-16'0'0,"-2"8"0"0,-1-4 0 0,-1 0 0 0,-2 3 0 0,-2-2 0 0,-1 2 161 0,0 3-62 0,-2 0-31 0,-3 6-1 16,-3 0 148-16,-4 0-80 0,-2 11-54 0,-1 7 56 16,1 7-50-16,0 4-26 0,2 2 81 15,2 6-45-15,6-4-34 0,6-1 0 0,6-1-22 16,1-3-5-16,0-3 1 0,1 1 8 0,11-8-50 15,5-4 0-15,2-7 42 0,4-4-1 16,1-3-179-16,2 0 99 0,-3-1 44 0,1-13-250 0,-1-5 129 16,-2-3 36-16,-3 1-96 0,2-2 57 0,-3 2 52 15,-7-1-6-15,0 1 96 16,-2 2-27-16,-1 3 0 0,-2 0-36 0,-4 6 279 16,0 3-127-16,-1 4-68 0,0 1-18 0,-1 2 125 15,-4 5-54-15,-1 7-46 0,0 7 163 0,3-1-91 16,2 3-17-16,1-4-91 0,0 3 36 15,0-3-10-15,4-4 1 0,5-2-143 16,-1 1 72-16,3-5 35 0,1-1 9 0,0-3-141 0,-1-3 64 16,1 0 42-16,-1-4-8 0,-2-8-5 0,0-1-7 0,-3-2 1 0,-3-1 74 15,-2-1-42 1,-1-1-30-16,0-3 149 0,0 7-58 0,0-3-30 16,-7 0 11-16,-2 5 65 0,-2 0-38 0,0-2-8 15,-2 8-2-15,2-1 40 0,-1 4-23 0,0 1 1 16,2 0-17-16,3 2-6 15,0 0-9-15,3 0 16 0,2 0-133 0,2 4 57 0,0 1 27 0,2 3-180 16,14-8 95-16,1 6 38 0,4-5 27 16,3-1-230-16,4 0 106 0,1 0 37 15,3 0 44-15,-1-7-84 0,1-1 55 0,1-4 28 16,-3 0 0-16,1-2 102 0,-6 1-32 0,-5 1-1 16,-6 3 72-16,-3-1-56 0,-3 4-29 0,-4 0 355 15,-4 1-179-15,0 5-62 0,-3-2-55 0,-9 2 368 16,-1 0-190-16,-6 0-88 0,2 5-56 0,-2 4 113 15,2 0-80-15,2 2-41 16,2 1 0-16,1-1-65 0,4 0-8 0,4 1 32 0,0 0-70 0,4 0 35 16,0-1 0-16,0 0-148 0,2 1 87 0,9-2 49 15,1 1 23-15,3-1-291 16,1-1 141-16,1 2 27 0,0-2 51 0,-2-3-128 16,0 0 75-16,-3 2 39 0,-3-1 0 0,1-2 76 15,-8 1-14-15,-2-3-1 0,0 3 115 0,-1 0-69 16,-12-1-44-16,-1-1 50 0,-4-1-36 0,-1 1 1 15,1-3 1-15,-3 1-158 0,2 1 62 0,5-3 33 16,0 2 44-16,5-2-520 16,0 0 248-16,5 0 125 0,2 2 53 15</inkml:trace>
  <inkml:trace contextRef="#ctx0" brushRef="#br0" timeOffset="166496.49">10396 10285 1744 0,'-6'3'0'16,"1"-2"0"-16,-1-1 0 0,2 1 0 0,-3-1 0 0,1 0 0 0,2 0 0 0,-1 0 0 0,-2-1 0 0,4-6 315 0,-1-2-140 0,-2-3-69 16,2-2-42-16,0-4 0 0,-1-1-19 0,0-3-71 15,2-2 31-15,-2-7 0 0,-1-3 32 0,4-5-39 16,-5-7 9-16,4 0 29 0,1-5 1 0,0-5-112 15,2-4 38-15,0-6 33 0,0-6-31 16,4 6-179-16,7 4 83 0,2 3 61 16,2 11-20-16,2 0 28 15,-1 22 9-15,1 11 89 0,-1 5-36 0,-1 8 1 0,0 2-38 0,4 5 40 0,-6 12 4 16,1 5-33-16,-5 3 7 0,-1-1 50 16,-2 3-13-16,-3 4-3 0,-3-5 12 0,0 0-4 15,-4 1 19-15,-9-3-43 0,0-2 105 0,-1 1-47 16,0-7-25-16,-1-2 150 0,2-2-78 0,2-4-42 15,1-1-12-15,0 3 152 0,4-9-87 0,2 2-40 16,4-3 1-16,0 0-77 0,2 0 1 0,11 0 45 16,4-3-8-16,2 2-27 0,1 0 26 15,1 1 1-15,-3 0-94 0,4 5 56 0,-8 6 14 16,-1 0-71-16,-5 4 33 0,-4 3 27 16,-4-1-10-16,0 4 198 0,-7-3-95 15,-10 1-37-15,-3-5-10 0,-3-1 51 31,-2-2-29-31,-2 0 7 0,7-6-175 16,-2-5 64-16,5 0 45 0,3 0 0 0,6-5-699 0,1-9 341 16,7-1 157-16</inkml:trace>
  <inkml:trace contextRef="#ctx0" brushRef="#br0" timeOffset="168066.74">10696 9735 1154 0,'-12'-1'0'16,"5"-5"0"-16,-2 0 0 0,5 0 0 0,4 4 0 0,0-1 176 0,2-4-69 0,16 4-34 16,3-1-1-16,7-1 354 0,-1 0-198 0,5 1-96 15,-1 2-47-15,3 1 131 0,-4-3-90 0,4 3-34 16,-5 1-228-16,-3 0 87 16,-1 0 43-16,-3 1-516 0,-2 8 280 0,-1-2 149 0,-7 0 61 0,-6 1-341 15,0-4 192-15</inkml:trace>
  <inkml:trace contextRef="#ctx0" brushRef="#br0" timeOffset="168228.31">10912 9440 2371 0,'-11'7'0'0,"3"7"0"0,-1 4 0 16,-1 6 0-16,1 5 0 0,1 8 0 0,-4 4 0 0,4 0 0 0,2 5 0 0,1 2 0 0,-1-3 106 0,5 6-25 0,1-11-10 0,0-2-413 0,1-4 190 0,8-2 94 15,2-3 48-15,0 1-276 0,3-10 157 16,-1-8 84-16</inkml:trace>
  <inkml:trace contextRef="#ctx0" brushRef="#br0" timeOffset="168505.5">11159 9716 1298 0,'-7'12'0'0,"2"5"0"0,2 2 0 0,-5 6 0 0,5 0 0 0,1 1 0 0,2 2 340 0,0-1-151 0,0-1-76 0,5 1-28 0,8-7-84 16,2-2 1-16,2-5 35 0,2-5 1 0,1-3-108 15,1-3 63-15,-1-2 17 16,-2-4-215-16,-1-13 120 0,-1-5 59 0,-5-2-85 16,1-6 66-16,-8 1 27 0,-3-1-39 0,-1 0 136 15,0-1-68-15,-5 1 0 0,-5-2-71 0,-3 8 242 16,-2 0-91-16,1 5-47 0,-2 2-6 0,-1 5 66 15,-5-1-21-15,2 9-33 16,1 4-54-16,-1 0-1 0,3 2 69 0,3 13-376 16,0-1 169-16,9 5 78 0,5 1 29 0,0 2-504 15,3-3 235-15</inkml:trace>
  <inkml:trace contextRef="#ctx0" brushRef="#br0" timeOffset="168699.83">11632 9530 1082 0,'-9'-8'-1'0,"-5"1"1"0,4 7-1 0,-1 0 1 0,-3 0 0 0,3 3 142 15,-6 14-53-15,-1 1 419 0,0 7-240 0,4 4-116 16,2 3-57-16,2-2 130 0,4 5-94 0,0 1-37 16,6-1-34-16,0 1-85 0,1-5 31 0,12 0 0 15,6-5 31-15,0 2-482 0,2-8 237 0,1-2 122 16,0-2-813-16</inkml:trace>
  <inkml:trace contextRef="#ctx0" brushRef="#br0" timeOffset="169060.43">11853 10330 2030 0,'-14'-2'0'0,"1"-2"0"0,-2-3 0 0,4-1 0 0,0-2 0 0,0-4 0 0,3-1 0 0,-4-7 0 0,6 0 383 0,1-2-173 0,0-2-87 0,2-3-58 0,-2-7 1 0,1-3-21 0,3 0-135 31,-1-6 63-31,0-3 32 0,1-3 0 0,1-6-72 0,0-9 61 0,0 7 16 0,0-2 1 0,3 1-199 16,9 9 108-16,-2 4-13 16,7-1-34-16,-2 22 117 0,2 4-10 0,2 11-54 15,0 5 214-15,1 3-85 0,2 3-42 0,-2 0 132 16,-1 14-76-16,-2 4-28 0,2 0-1 0,-4 3 54 15,-1 3-13-15,-6-2-32 0,-5 1 22 0,-1 0 54 16,-2 3-44-16,-5-1-1 0,-9 5-35 0,-5-4 55 0,-4-3-31 16,-1 2-1-16,-3-4 23 0,2-1-27 15,-3 1 8-15,3-4-137 0,3-5 50 0,0-3 25 16,3-2 1-16,2-5-151 0,3-1 97 0,8-1 35 16,6-7 5-16,0-5-707 0,6-5 308 0,13-2 185 15,3 2 66-15</inkml:trace>
  <inkml:trace contextRef="#ctx0" brushRef="#br0" timeOffset="169246.93">12171 9511 2569 0,'6'-7'0'0,"-1"4"0"0,4 0 0 0,2 3 0 0,0 0 0 0,5 0 0 0,-2 10 0 0,3 5 395 0,0 6-179 0,3 6-90 0,-1 3 169 15,-4 2-134-15,-4 3-63 0,-5 1-31 16,-3 3-63-16,-3 1-4 0,-3 9 0 0,-13-10 0 0,-8 0-21 15,-3-5-55-15,-6-1 56 16,-3-6-431-16,-7 3 253 0,4-10 112 0,-1-5-906 16,1-3 472-16</inkml:trace>
  <inkml:trace contextRef="#ctx0" brushRef="#br0" timeOffset="178920.33">5767 11304 1230 0,'-3'4'0'0,"0"1"0"0,-1 0 0 0,1 0 0 0,-3-1 0 0,5-1 0 0,-1 2 223 0,1-3-94 0,-1 0-46 0,2 0 223 0,-2 1-126 0,2-3-77 32,0 0-33-32,0 0 104 0,0 0-69 0,-1 0-34 0,0-5 9 0,-2-4-4 15,-1-6 0-15,1 1-40 0,-2-2 0 0,-1-4 37 16,-3-5 9-16,2-1-46 0,-5-3 65 0,4-5-33 15,-3-4 1-15,3-7-57 0,-2-8 9 0,3-2 15 16,5-4 1-16,2-2-58 0,0-1 28 0,2 2 1 16,12-5 37-16,3 15-55 15,3 8 1-15,1 3 21 0,2 5 42 0,5 5-8 0,4-1-15 0,-6 15-22 32,3 2 18-32,-4 10-13 0,0 1 7 0,-1 2-47 0,-2 0 28 0,-6 2 0 15,-4 11 19-15,-3 1-138 0,-4 5 65 0,-2 4 31 16,-3 3 3-16,0 0-19 0,-10 2-1 0,-6 2 16 15,-3-1 126-15,-2 1-58 0,2-6-24 0,-3-2 101 16,-2-4-59-16,4-3-27 0,-4 0 1 0,0-2 0 16,4-7-24-16,1-2-10 15,-1-4-4-15,2 0-106 0,4-9 35 0,-1-5 57 16,8-6-5-16,6-1-440 0,1-3 223 0,0 1 87 16,1 4-656-16,11-2 375 0</inkml:trace>
  <inkml:trace contextRef="#ctx0" brushRef="#br0" timeOffset="186076.26">976 12133 1100 0,'-14'0'0'0,"0"0"0"0,2 0 0 0,4 0 0 0,1 0 0 0,4 3 399 0,1 0-182 0,2-2-90 16,0 2-45-16,2 4 407 0,12-2-230 0,2 0-112 15,5 0 97-15,2 1-105 0,5-2-51 0,0 1 65 16,0-1-62-16,3-1-28 16,2-1 0-16,-6-2-221 0,9 2 106 0,-6-2 40 0,-5 0 24 0,4 0-499 31,-4 0 256-31,-5 0 129 0,5 0 77 0,-11 1-834 0,-1 4 412 0</inkml:trace>
  <inkml:trace contextRef="#ctx0" brushRef="#br0" timeOffset="186331.58">1066 12472 1101 0,'-16'4'0'0,"7"0"0"0,-2 2 0 0,6-1 0 0,3-2 0 0,0 0 642 0,2 1-293 16,0-1-160-16,6-1-77 0,11 0 367 0,3-2-221 0,5 0-111 15,3 0-45-15,-1 0 118 0,3 0-92 0,-3-2-45 16,4 0-117-16,-4-1 36 16,7-1 9-16,-12 4-144 0,3-5 86 15,-2 4 42-15,-3 0-1 0,-5 0-17 0,3 1 39 0,-7 0-10 0,-4 0 31 16,-3 0-78-16,-2 0 28 0,-1 0-36 0,-1 0 23 16,0 0 202-16,0 0-87 0,-3 0-46 0,-3 0-116 15,1 0 49-15,0 0-2 0,-1 0-713 16,1 0 358-16,2 0 176 0,2-3 90 0</inkml:trace>
  <inkml:trace contextRef="#ctx0" brushRef="#br0" timeOffset="187200.81">1899 11496 901 0,'-9'-11'0'0,"4"0"0"0,0 2 0 0,-1 4 0 0,5 1 0 0,-1 2 0 0,2 2 0 0,0 0 330 0,0 0-146 0,0 3-63 15,2 12 185-15,3 5-134 16,2 7-67-16,0 3 64 0,1 10-66 0,-1 4-22 0,-2 2-11 0,1 7 85 15,-2 0-58-15,-2 8-30 16,-1 2 0-16,0 11-58 16,2-9 29-16,-3-1 0 0,0-3-117 0,0-4 59 0,0-3 29 0,0-1 9 15,0-17-138-15,0-9 78 0,0-1 41 0,-3-9-79 16,2-5 49-16,0 3-10 16,-1-12 23-16,2-1-189 0,0-2 95 0,0 0 25 15,-1 0 24-15,1-2-295 0,0-6 161 0,0-2 79 0,0 1 40 16,0-2-359-16,1-2 191 0</inkml:trace>
  <inkml:trace contextRef="#ctx0" brushRef="#br0" timeOffset="187406.27">2080 12256 928 0,'0'0'0'16,"-2"0"0"-16,1 0 0 0,-2 1 0 0,1 3 325 0,2 1-143 0,-3 1-72 0,3 1-27 0,0 1 379 15,0 2-213-15,0-2-105 0,5 5-53 0,-1 1-29 0,3-1-15 16,0 1-9-16,-2 0-268 0,0 0 133 16,-2-1 68-16,4 1-410 0,-5 1 236 0,-1-5 110 15,1 0 58-15,-2-4-229 0,0 1 48 0,0-4 91 16,0-1 18-16,0-2-233 0</inkml:trace>
  <inkml:trace contextRef="#ctx0" brushRef="#br0" timeOffset="187848.09">2144 11997 774 0,'2'0'0'0,"-2"-1"0"0,2 1 0 0,0 0 0 0,-1 0 0 0,1 0 131 0,2 0-47 0,-1 5 0 0,4 4 3 16,1 6-49-16,-2 3 0 0,3 3 0 0,0 5-92 0,1 4 45 0,-2 4 11 15,1 1 35-15,-2 1-43 0,-3-2 0 0,1 0 42 16,1-5-87-16,-3 4 45 0,-2-11-7 0,0-2 37 0,1-6 58 0,-2-4-31 15,0-5-31-15,0 1 82 16,0-6-44-16,0 0 0 0,0-6-22 0,0-9 20 16,0-3 13-16,3-4-27 0,4 1 13 0,-1-1-66 15,1-1 7-15,4 5 42 0,-2 0-1 0,4 0 38 16,-3 5-11-16,2 3-26 0,-2 3 48 0,-1 4-24 16,4 1 0-16,-3 2 33 15,0 0-33-15,-3 6 0 0,0 11-24 0,-2 1 33 16,-3 4-1-16,3 3-22 0,-4-4-10 0,2 1-65 0,0 0 33 15,-3-4 0-15,0-1-6 0,0 0 8 16,0-8 30-16,1-1 0 0,1-5-177 0,-1-3 82 16,5 0 25-16,3-3-37 0,0-11 36 15,5-2 3-15,-2-1-1 0,3-1 127 0,1 3-55 0,0 2-10 16,-2 3-35-16,-1 1 195 0,0 3-89 16,1 3-36-16,0 1 23 0,-2 2-21 15,-2 0 0-15,-1 3 15 0,1 11-160 0,-4 0 65 16,0 3 35-16,-3 0-552 0,-2 3 268 0,2 1 119 15,-3-1 72-15,0 1-694 0,0 0 353 0</inkml:trace>
  <inkml:trace contextRef="#ctx0" brushRef="#br0" timeOffset="188345.75">1934 13314 984 0,'-12'10'0'0,"4"2"0"0,-1 0 0 0,3-2 0 0,-3-3 0 0,6 0 133 0,-2-4-49 15,-1 0-24-15,0-1 331 0,1-2-182 0,0 0-86 16,-1-8-43-16,2-4 47 0,0-5-44 16,-4-4-15-16,3-1-27 0,1-7-4 15,-1-1-1-15,1-4-51 0,-1-2 26 0,1-9 8 0,1 3 18 16,-1-7-76-16,4-1 38 0,0-5-1 15,0 1 39-15,0-1-34 0,7 11-15 0,2 8-1 16,1 7-7-16,4 7 86 0,-2 7-24 0,5 1-7 16,-3 10-64-16,2 4 43 0,-1 0 1 0,-1 7-105 15,-1 4 49-15,1 2 27 0,-5 4-3 0,-4 1-80 16,-1 2 46-16,-3 1 24 16,-1 1-13-16,0 1 2 0,-4-5 8 0,-5 0 17 15,-5-1-44-15,4-3 69 0,-6-1-15 0,1 1-25 0,0-6-77 16,3 0 39-16,-2-1-1 0,-1-3-290 15,1 2 151-15,3-5 90 0,0 1 39 0,3-2-379 0</inkml:trace>
  <inkml:trace contextRef="#ctx0" brushRef="#br0" timeOffset="188506.33">1978 12968 983 0,'0'0'0'0,"0"0"0"0,0 0 0 0,0 0 0 0,0 0 601 16,0 0-283-16,0 0-141 0,0 0-70 0,2 0 183 15,2 0-118-15,3 0-73 0,4 0-4 0,-1 0-29 16,4-2 0-16,0-1-30 0,4-3-496 0,-2 0 243 16,2 2 127-16,1-1-712 0,-3 0 394 0,1 1 198 15</inkml:trace>
  <inkml:trace contextRef="#ctx0" brushRef="#br0" timeOffset="188720.76">2112 12787 1723 0,'-14'0'0'0,"2"0"0"0,3 0 0 0,0 0 0 0,6 0 0 0,3 4 0 0,0 0 0 0,0 2 0 0,9 2 379 0,5-1-176 0,2 0-83 16,2 3-13-16,2 1-35 0,-1-1 0 0,6 2-110 15,-5 0 33-15,-4-2-1 0,1 2 43 0,-3 0-187 16,-1 1 93-16,-2-1 56 0,-6 2 14 0,-3 1-82 16,-2-1 53-16,0 1-29 15,-11 1 30-15,-5 2-85 0,-4-1 46 0,-3-5-4 16,-2-1-60-16,-1 1 35 0,4-3 28 0,-2 0-314 0,5-4 171 15,4-5 81-15,7 0 40 0,5 0-395 0</inkml:trace>
  <inkml:trace contextRef="#ctx0" brushRef="#br0" timeOffset="188966.61">2446 12944 1894 0,'0'12'0'0,"-1"3"0"0,-3 1 0 0,3 1 0 0,-2 1 0 0,-2 3 0 0,4-4 0 0,1 4 0 0,0-2 450 0,0-4-211 0,0-4-101 0,3 0-119 0,9-5 17 0,2-2 1 0,4-4 8 0,-2 0-133 0,4-6 62 0,-1-10 31 0,0-5-290 0,-1-2 161 0,-1-6 89 15,-5 3 31-15,-6 0-225 0,-2 0 119 0,-4 1-32 0,0-2 54 16,-5 10 148-16,-10 0-49 0,-4 5-23 0,-3 4 356 16,-3 4-180-16,-2-1-98 0,-2 5 100 15,2 3-82-15,-1 9 2 0,5 0-35 0,1 3-41 16,2 2 9-16,10-2 17 15,6 1 0-15,4 1-664 0,0-5 323 0</inkml:trace>
  <inkml:trace contextRef="#ctx0" brushRef="#br0" timeOffset="189662.75">4483 9583 1251 0,'-11'-12'0'0,"2"5"0"0,2 0 0 0,-1-1 0 0,4 3 0 0,4 5 0 0,0-2 0 0,0 0 208 0,10 2-85 0,4 0-34 0,7 13 299 0,2 3-175 0,1 5-88 15,7 4-43-15,-1 4 248 0,7 3-136 16,-3 3-83-16,2-3-37 0,-2 6 62 15,3 1-49-15,-2 3-24 0,8 8-44 0,-11-8-8 16,-2 0 26-16,-6-5-172 0,-3-2 86 0,-4-10 44 16,-2 1 9-16,-8-12-147 0,-6-7 91 0,-1-4 10 15,0-3 33-15,0 0-255 16,-8 0 122-16,-4-8 23 0,2 1 45 0,-5-2-386 0,3 1 211 16,0 3 106-16</inkml:trace>
  <inkml:trace contextRef="#ctx0" brushRef="#br0" timeOffset="190256.36">5569 10650 1111 0,'-16'-12'0'15,"-1"2"0"-15,10 6 0 0,3 4 0 0,2-1 0 0,2 1 0 0,2 0 249 0,9 3-96 0,11 13-62 16,6 3 342-16,7 4-198 0,6 3-98 0,0 1 175 15,10 5-127-15,-9-1-79 0,1-2-34 0,7 3-114 16,-1 4 39-16,1 3 1 0,7 4 49 0,-13-8-219 16,-5-2 104-16,-4-2 53 0,-6-2-615 0,-3-2 332 0</inkml:trace>
  <inkml:trace contextRef="#ctx0" brushRef="#br0" timeOffset="190897.04">9240 9557 801 0,'-11'-13'0'0,"0"4"0"0,4 3 0 0,3 0 0 0,0 5 0 0,2-1 0 0,2 1 326 0,0 1-134 0,0 0-83 15,0 13-35-15,2 7 255 0,6 4-145 0,1 8-74 16,0 2 166-16,1 4-125 0,2-3-56 16,0 2-29-16,1 0-172 0,3 4 71 0,2 3 46 15,1-3-274-15,3-2 151 0,-1 1 74 0,5 0 38 16</inkml:trace>
  <inkml:trace contextRef="#ctx0" brushRef="#br0" timeOffset="191630.14">11691 9512 1060 0,'-5'-11'0'0,"0"-1"0"0,-1 5 0 0,2 3 0 0,4 0 0 0,0 2 217 16,0 2-89-16,0 0-37 0,11 13 146 0,5 3-100 0,5 5-49 0,1 4 289 15,4-1-170-15,3 6-75 16,-4-3-53-16,1 1-77 15,2 1 0-15,-2 0 35 0,-1-3 0 0,3 8-416 0,-6-9 203 0,-3-1 107 16,-2-1-497-16,-3-4 259 16,-7-2 157-16,4 4-254 0,-10-12 188 0</inkml:trace>
  <inkml:trace contextRef="#ctx0" brushRef="#br0" timeOffset="191877.75">11989 9951 2197 0,'-3'-10'0'0,"-1"5"0"0,1-1 0 0,2 0 0 0,1 6 0 0,0 0 0 0,0 8 0 0,0 11 0 0,0 3 361 15,0 6-153-15,1 4-91 0,1 0 121 0,2 4-101 16,-3 3-50-16,0-3-117 0,-1 6 42 0,0-4-9 16,0 0 33-16,0-4-681 0,0-2 340 0</inkml:trace>
  <inkml:trace contextRef="#ctx0" brushRef="#br0" timeOffset="195204.97">3057 12096 1061 0,'-5'-11'0'0,"-4"1"0"0,3 3 0 15,2-3 0-15,-5 0 0 0,4 5 0 0,1-3 0 0,-2 4 0 0,1-1 333 0,0 5-149 0,0-1-64 0,-2 1-46 16,1 0 146-16,1 12-92 0,-4 12-46 0,1 6 80 0,-3 8-53 16,4 5-41-16,-2 4 186 0,2 3-108 0,3 1-55 15,1 2-27-15,1 4 21 16,2-7-8-16,0 0-40 0,7-5-1 0,8 0-288 16,3-7 144-16,3 6 81 0,1-15 27 0,0-2-609 15,2-6 308-15,0-3 104 16,-1-4-464-16,1 0 303 0,-5-12 165 0</inkml:trace>
  <inkml:trace contextRef="#ctx0" brushRef="#br0" timeOffset="195455.29">3430 11933 1099 0,'-11'-12'0'0,"0"1"0"0,2 5 0 0,0 6 0 0,1 0 0 0,1 5 479 0,-2 12-221 15,2 8-111-15,-3 7 450 0,8 2-285 16,1 5-137-16,1 5 74 0,0-1-106 0,1 5-53 0,7 7-18 0,3-3 63 16,2 3-49-16,3 1-24 15,-6 2-35-15,3 2-159 0,-5 10 77 0,0-11 40 16,-5-1 27-16,-1-2-391 16,-2-5 208-16,0-6 104 0,0 4-445 0,-8-19 192 15,-1-7 144-15,-3-8-237 0,1-8 188 0,-5-7 94 16,0 0 39-16,1-12-149 0,2-10 103 0,-4-8 50 0</inkml:trace>
  <inkml:trace contextRef="#ctx0" brushRef="#br0" timeOffset="195580.96">3191 12418 1218 0,'0'-14'0'0,"-2"4"0"0,1 1 0 0,1 4 0 0,0-2 0 0,1 3 0 0,8-1 534 0,8 2-258 0,0 1-120 0,5 1-60 0,1-1 388 15,3 1-223-15,-1 1-104 0,-1 0-318 0,2 0 99 16,-2 1 49-16,-1 6-785 0,0 3 414 0,2 2 215 0</inkml:trace>
  <inkml:trace contextRef="#ctx0" brushRef="#br0" timeOffset="195798.38">3554 12575 1219 0,'0'0'0'0,"0"0"0"16,0 1 0-16,0-1 0 0,0 4 0 0,0-1 307 0,1 0-140 0,5 4-65 0,5 1-33 0,-4 1 422 0,4 3-228 15,0 3-104-15,-2-1 2 0,-4-1-62 16,1 3-31-16,-3 2-99 0,-1 0 33 0,-2 3 10 16,0-5 25-16,-8-1-136 0,-3-1 67 31,-5-2 35-31,-1-2 0 0,-2-1-317 0,2-4 141 0,-1-2 96 0,-1-3-24 0,5 0-229 0,1 0 105 0,5-9 99 0,4-4-412 16,4-4 250-16,0-1 126 0</inkml:trace>
  <inkml:trace contextRef="#ctx0" brushRef="#br0" timeOffset="195949.97">3651 12579 2256 0,'5'-11'0'0,"3"5"0"0,-3 1 0 0,-1-2 0 0,-1 7 0 0,-2-3 0 0,1 1 0 0,-2 2 0 0,0 2 0 0,0 10 360 0,-3 4-166 0,-2 2-79 0,1 4 317 0,1 2-198 16,-1-2-99-16,1 3-40 0,3-2-126 0,0-1 34 16,0 0 0-16,3 0-191 0,6-2 112 15,1 3 66-15,2-6 18 16,3-2-704-16,2-1 348 0,-2-7 189 0,4-2-796 0</inkml:trace>
  <inkml:trace contextRef="#ctx0" brushRef="#br0" timeOffset="196538.03">3924 12115 891 0,'-6'-6'0'0,"0"-1"0"0,-3 2 0 0,3-1 0 0,-5 0 0 0,4 6 0 0,-3-3 0 0,2 3 393 0,-3 0-178 0,0 6-89 16,-3 8 273-16,6 7-185 0,-4 3-89 15,5 4-44-15,2 6 241 0,1 0-142 0,1 3-63 16,3-2 42-16,0 1-62 0,8 0-30 16,5 1 0-16,5-3-102 0,2 5 45 0,0-12-9 0,1-1 35 15,1-2-423-15,-3-7 212 0,1 0 105 0,3 0-651 16,-10-11 355-16,2 0 117 0,-3-6 106 16,-3 0-412-16</inkml:trace>
  <inkml:trace contextRef="#ctx0" brushRef="#br0" timeOffset="196748.47">3983 12289 923 0,'0'-9'0'0,"0"2"0"0,0 1 0 0,0 0 0 0,0 1 0 0,3 1 192 15,5 3-77-15,-1 1-40 0,5 0 236 16,0 0-142-16,0 5-66 0,3 6-33 0,1 2 30 16,-4 3-32-16,3 1 9 0,-5 4-22 0,-4-2-19 15,0 1 1-15,-5 1-76 0,-1-1 38 0,0 4 8 16,-6-7 30-16,-5 1-65 0,-2-1 32 0,-6-3 0 15,-1-2 33-15,0 2-210 16,-3-11 72-16,1 2 59 0,3-5 1 0,1 0-149 0,3 0 67 0,1-5 52 16,5-10-412-16,6-6 223 0</inkml:trace>
  <inkml:trace contextRef="#ctx0" brushRef="#br0" timeOffset="197154.38">4202 12139 1962 0,'0'7'0'0,"0"2"0"0,0 4 0 0,-4 3 0 0,-2 4 0 0,-1 6 0 0,-2 1 0 0,-2 5 0 0,0 1 353 0,3 6-158 0,-1-3-80 0,3 6 220 16,5-11-154-16,1-4-73 0,0-1-35 15,1-4-142-15,8-5 52 0,5 1 36 0,0-10-186 16,3-5 102-16,0-3 51 0,0 0-378 0,1-3 214 16,2-9 117-16,-5-4 44 0,0-1-431 0,-1-2 206 15,-5 1 102-15,2 2 43 0,-4 2 103 16,-3 3-42-16,0 1-1 0,-3 5 1 0,1-1 307 0,-2 3-163 15,0 3-67-15,0 0 348 0,0 0-176 16,0 5-110-16,-2 9 1 16,1-1 151-16,1 3-99 0,0-1-59 0,0 2 50 0,0 0-55 15,0 1-28-15,3-2 10 0,4-5-128 16,4 2 45-16,-2-5 0 0,3-4 46 16,-1-3-196-16,4-1 107 0,-3 0 39 0,-1-2-183 0,-2-12 84 15,-1 0 63-15,-1-3-66 0,-2 0 51 0,-3-2-17 0,-2-1 29 16,0 3-44-16,0-2 30 0,-5 2 0 15,-5-3 20-15,1 8-23 0,-3 0 0 16,1 3 33-16,0 0-1 0,0 3-34 0,-1 1-9 0,1 5 44 0,4 0-246 16,-1 0 123-16,3 0 62 15,0 8 29-15,4 4-440 0</inkml:trace>
  <inkml:trace contextRef="#ctx0" brushRef="#br0" timeOffset="197305.98">4611 12501 1093 0,'0'3'0'0,"0"1"0"0,0-1 0 0,0 2 0 0,-2 0 0 0,1 1 0 0,-2 2 684 0,-2 2-324 0,-1 1-162 0,1 0-80 15,-3 2 276-15,2 3-184 0,-2-3-88 0,-1 0-174 16,0 4 43-16,0-5 1 0,0 3 52 16,0-6-660-16,1 0 326 0,0-3 163 0,-1-3-344 0,5-3 241 15</inkml:trace>
  <inkml:trace contextRef="#ctx0" brushRef="#br0" timeOffset="197568.27">4707 12162 1469 0,'0'0'0'0,"-2"0"0"0,-1 0 0 0,1 0 0 0,-3 0 0 0,3 0 0 0,0 0 0 0,0 0 0 0,2 3 299 0,0 4-122 15,0 3 243-15,0-1-192 0,4 4-96 0,5 1-48 16,0-2-5-16,4 5 8 0,-3-2-60 0,2 1 10 16,4-3-411-16,-3 1 205 15,-1-2 103-15,2 0 60 16,-5-2-302-16,2-2 173 0,-5 0 85 0</inkml:trace>
  <inkml:trace contextRef="#ctx0" brushRef="#br0" timeOffset="197784.21">4951 12050 1624 0,'0'0'0'0,"0"0"0"0,0 0 0 0,0 0 0 0,0 0 0 0,0 1 0 0,0 4 0 0,0 7 816 0,0 2-390 16,0 8-194-16,-8 13-89 0,-4 8 340 0,-3 10-276 15,-5 10-207-15,-5 8 0 0,-3 4 0 16,-9 14 0-16,1-9 0 0,0-3 0 0,1-2 0 16,2-5 0-16,6-9 0 0,2-3-156 0,15-26 70 15,1-4 62-15,5-11-712 0,4-2 294 16,0-15 211-16,0 0 42 0,0 0-632 0</inkml:trace>
  <inkml:trace contextRef="#ctx0" brushRef="#br0" timeOffset="198039.51">4918 12593 2275 0,'0'4'0'0,"0"0"0"0,0 2 0 0,0-3 0 0,0 7 0 0,0-3 0 0,0 5 0 0,0 0 0 0,0 1 381 0,0-2-172 0,1 2-87 16,6-3 144-16,2 1-115 0,2-3-48 0,-2 1-38 15,6-6-102-15,-5-3 37 0,3 0 0 0,1 0-143 16,-3 0 98-16,0-9 36 0,-4-2-47 0,-1-1 46 15,-1-1 0-15,-4 0 45 0,-1-1-121 16,0 4 48-16,0 2-28 0,-10-1 31 0,0 4-23 0,-4 0 41 16,2 1-30-16,-1 3 26 0,1-1-110 15,2 2 53-15,-3 0 32 0,5 0-497 16,-2 0 244-16,4 0 136 0,0 0-255 0,1 0 191 16</inkml:trace>
  <inkml:trace contextRef="#ctx0" brushRef="#br0" timeOffset="198209.06">5184 12162 1675 0,'3'-8'0'0,"4"0"0"0,1 2 0 0,2 5 0 0,3 1 0 0,1 0 0 0,2 4 803 0,3 13-374 0,-3 3-201 0,3 6-96 0,-3 7 386 0,-1 4-372 16,-1 2-146-16,-3 5 0 0,-8 1 0 0,-3 4 0 15,0 2 0-15,-6 2-110 0,-11-1 22 16,-5 7 71-16,0-13-453 0,-4-3 254 0,-6-3 125 0</inkml:trace>
  <inkml:trace contextRef="#ctx0" brushRef="#br0" timeOffset="199277.3">5686 12315 906 0,'-10'-15'0'0,"-1"2"0"0,3 4 0 0,-2-3 0 0,3 2 0 0,-3 0 0 0,0 0 162 0,1 4-67 16,0 4-30-16,-1 0 108 0,2 2-69 0,-4 4-34 16,1 13 9-16,-1 9-3 0,1 6-1 0,2 4-39 15,1 3 0-15,4 3 71 0,1-1-27 0,3-4-8 16,0-4 0-16,0-2 0 0,7-4-36 0,5-3-25 16,4 0 9-16,2-9 16 0,1-6 0 0,3-6-97 15,-2-3 48-15,2 0 24 0,1-2 10 0,-5-11-115 31,0-1 60-31,-1-7 14 0,-4 3 1 0,2-4-87 0,-5 2 55 0,-4 2 7 0,0 1-1 16,-5 2 3 0,0 3-1-16,-1 3 67 0,0 0-4 0,0 8-42 0,0 1 5 0,-2 0 93 15,-6 4-42-15,2 9-16 0,2 3-2 0,1 2 115 0,3 1-62 16,0 0-20-16,0-2 0 0,0 0 32 0,7 1-24 16,4-4-6-16,1-4-82 0,4-3 32 15,1-3 1-15,2-4-21 0,0 0 18 16,-2-4-2-16,1-9 27 0,-1-3-122 0,-7-4 55 15,3-2 21-15,-6 3-3 0,-4-3 18 0,-1 2 6 0,-2-1-23 0,0 2 131 16,-7-4-57 0,-6 6-25-16,-2 3 0 0,-5 2 126 0,-3 3-63 15,3 0-37-15,-5 3 62 0,5 4-47 0,1-1-2 16,5 3 1-16,5 0 37 16,-1 0-33-16,4 0 10 0,6 0-43 0,0 0-202 0,12 0 101 0,8 0 50 15,6 0-275-15,6 0 149 0,0-7 76 0,0-2 16 0,4 1-295 16,1-2 137-16,-3 3 86 0,-1-6 35 0,-4 4 9 15,-9 2 41-15,-1 1 0 16,-8 0 102-16,-3 4-52 0,-4-1-33 0,-4 3 8 16,0 0 372-16,-7 0-198 0,-9 9-86 0,0 2 495 15,-3 4-236-15,1 0-157 0,3 0-59 0,1 0 179 16,0 3-186-16,5-1-113 16,0-1 0-16,5-1 0 0,4-1 0 0,0 1 0 0,0 2 0 15,4-2 0-15,9 3 0 16,2-4 0-16,2-1-47 0,2 2-62 0,-1-1 72 0,2-2-352 15,-2 6 149-15,-4-7 51 0,-5 1 77 0,-2 0-106 0,-5 0 92 0,-2 5 35 16,0-7-80 0,-11 0 67-16,-2-1 34 0,-7-1 0 0,-3-1-199 0,0-3 107 15,3-4 68-15,0 0 29 16,1-2-140-16,5-10 84 0,2-10 43 0</inkml:trace>
  <inkml:trace contextRef="#ctx0" brushRef="#br0" timeOffset="199574.51">6353 12151 1306 0,'23'0'0'0,"2"0"0"0,-1 0 0 0,1 12 0 0,-7 5 0 0,-2 6 0 0,-4 2 0 0,-2 6 555 0,-3 6-260 15,0 4-120-15,-5-5 125 0,-2 5-132 0,-6-2-66 0,-7 2-33 16,-3 0-46-16,-5 5 22 0,-1-11-9 0,-4 0 0 16,1-8-42-16,0-3-1 0,-6-4 43 0,0-2-209 15,4-12 100-15,5-5 55 0,1-1-295 16,1 0 127-16,3-6 97 0,1-6-18 15,5-8-98-15,8-3 79 0,3-2 45 0,0-2 1 16,0 2 80-16,7 2-10 16,6 2-26-16,0 6 0 0,4 0 256 0,1 6-128 0,2 1-73 0,-1 5 184 15,2 3-115-15,-1 0-20 0,3 0-41 0,-1 9 343 16,4 5-161-16,-2 4-80 0,-1 1-89 0,2 4-4 16,2 1 0-16,-4 0 0 15,6 1-433-15,-5-6 211 0,-4-3 112 0,-2 0 55 0,1-5-761 16,-2-4 376-16</inkml:trace>
  <inkml:trace contextRef="#ctx0" brushRef="#br0" timeOffset="199733.68">6647 12417 1981 0,'-1'0'0'0,"-1"-1"0"0,2-1 0 0,0 0 0 0,2 1 0 0,12-1 0 0,5 2 267 0,5 0-116 16,7 0-57-16,1 0 141 0,2 0-104 0,3 0-48 0,1 3-23 15,-1 1-546-15,-2-2 262 16,1 2 138-16,-10-2-784 0,-5-2 417 0</inkml:trace>
  <inkml:trace contextRef="#ctx0" brushRef="#br0" timeOffset="199888.26">6823 12171 1537 0,'-3'1'0'0,"0"0"0"0,3 3 0 0,-3 3 0 0,3 1 0 0,0 11 0 0,0 8 0 0,3 11 552 0,0 8-258 0,2 15-129 0,-1 6-65 0,-2 7-52 0,-1 9-3 0,-1-11-9 0,0-1-879 15</inkml:trace>
  <inkml:trace contextRef="#ctx0" brushRef="#br0" timeOffset="200938.49">7502 12191 792 0,'0'-11'0'0,"0"3"0"0,0-1 0 0,0 0 0 0,1-2 0 0,-1 0 0 0,1-4 97 0,1 2-34 0,-2-3 47 16,0 1-37-16,0-3 1 0,0 0-38 0,0-3 59 16,0 2-35-16,0 1 1 0,0-1-24 0,-4 1 48 15,-3-1-24-15,-1 0 8 0,0 5-32 0,-3 3 51 16,0 1-26-16,-1 3 1 16,-1 5 30-16,-2 0-19 0,3 2-10 0,0 0 10 0,0 11 0 0,3 9-37 15,2 2-1-15,-2 10 98 0,8 4-54 16,1 4 1-16,0 5-45 0,0 3-13 0,5 0 14 0,4 7 9 15,-2-6-10-15,4 2-73 16,-3 2 37-16,1 0 0 0,-2 1-165 0,-2 6 98 16,-2-9 45-16,-3 0-200 0,0-6 113 0,0-1 39 15,-5-6 33-15,-5 3-60 0,-5-13 40 0,1-4-12 16,-1-7 0-16,0-5-36 0,-1-7 35 0,0 0-10 16,2-5 43-16,4-2-258 0,-2-8 130 0,-1-8 64 15,6-3-350-15</inkml:trace>
  <inkml:trace contextRef="#ctx0" brushRef="#br0" timeOffset="201082.12">7181 12380 1300 0,'0'-3'0'0,"0"-3"0"0,0 1 0 0,2-2 0 0,3 3 0 0,2-1 223 0,3 0-93 0,6-1-38 0,4 4 319 16,3 0-187-16,5 1-94 0,5-1-46 0,-2 2-10 15,6 0-29-15,-4 0-8 16,-3 7 0-16,-1 1-452 0,-3 3 226 0,-3 0 112 0</inkml:trace>
  <inkml:trace contextRef="#ctx0" brushRef="#br0" timeOffset="201242.81">7616 12571 1131 0,'0'3'0'0,"0"2"0"0,0-1 0 0,1 1 0 0,0 3 0 0,1 0 482 0,2-2-223 0,4 6-111 0,0-1-56 16,1 2 14-16,1-1-26 0,3 4-8 0,-5-3-36 15,4 2-141 1,0-1 71-16,-1 1 44 0,-3-3-517 0,2-1 271 16,-2-2 137-16,-1-1-531 0</inkml:trace>
  <inkml:trace contextRef="#ctx0" brushRef="#br0" timeOffset="201398.91">7867 12467 906 0,'4'-5'0'0,"0"-2"0"0,1 7 0 0,0 0 0 0,-4 0 0 0,-1 7 489 0,0 11-226 0,0 11-114 0,-6 7-56 0,-7 12 464 16,-2 4-265-16,-4 7-127 0,-3 8-65 16,0 6 73-16,-4 5-69 0,-4 7-24 0,8-10-249 31,-1-1 102-31,3-1 53 0,1-2-842 0</inkml:trace>
  <inkml:trace contextRef="#ctx0" brushRef="#br0" timeOffset="202140.82">8116 12154 1269 0,'-12'-7'0'0,"-1"3"0"0,1 1 0 0,0 3 0 0,-4 0 0 0,3 14 0 0,-2 7 0 0,3 8 263 16,2 3-113-16,1 5-57 0,4 1 300 0,4 7-169 0,1-4-98 0,1-5-45 15,16 1 6-15,1-3-25 16,5-3 0-16,3 2-323 0,1-10 144 0,-1-6 77 0,2-3 38 0,-6-2-512 15,5 0 279-15,-7-7 129 0,-1-5-6 0,-4 0-285 32,-1 0 144-32</inkml:trace>
  <inkml:trace contextRef="#ctx0" brushRef="#br0" timeOffset="202320.35">8227 12402 274 0,'-8'-17'0'0,"4"0"0"0,-1 5 0 0,3 1 0 0,2 3 371 0,0 0-167 0,0 4-83 16,2-3 106-16,6 6-100 0,5 1-45 0,0 0 0 15,0 0 138-15,1 5-92 0,2 5-37 0,-5-1 55 16,-1 3-55-16,0 1-27 0,-3 1 0 0,-5 0-53 0,0 3 35 16,-2-2-10-16,0 3 1 0,-8 1-32 0,-3-2 0 15,-5 0 32-15,0 2-29 16,-2-3-8-16,1-5 36 0,-2 0-214 16,3-3 87-16,-1 1 58 0,-3-1 6 0,4-7-358 0,3-1 184 0,0 0 91 15,5 0 14-15,4-8-323 16,4-8 182-16,0-7 105 0</inkml:trace>
  <inkml:trace contextRef="#ctx0" brushRef="#br0" timeOffset="202752.71">8401 12198 911 0,'0'5'0'0,"0"-4"0"0,0 4 0 0,0 1 0 0,0 1 0 0,-3 6 0 0,-4 3 544 0,0 5-254 0,-3 7-117 16,2 4 265-16,-3-1-201 0,3 3-100 0,3-1 9 15,1-1-54-15,2 0-19 0,2-5-9 0,0-8-141 16,7 0 57-16,4-4 28 0,2-3 1 15,5-2-265-15,0-9 142 0,-1-1 75 16,3 0 38-16,-1-6-369 16,-2-6 193-16,3-3 8 0,-7 1-88 0,1-3 110 0,-3 5 56 0,-4-3 27 15,0 3 44-15,-1 1-26 0,-3 4 10 0,-2 3 198 16,-1 0-99-16,0 3-50 0,0-1-24 0,0 2 328 16,0 0-168-16,-4 8-41 0,-2 4-59 0,0 3 295 15,1 0-154-15,3 0-67 16,-2 0-1-16,3 0-42 0,1 0-1 0,0 1-42 15,0-3-27-15,0-1 9 0,0-1 18 0,1-4-39 16,2-1 0-16,0 0 38 0,1-1 1 0,-1-5-93 16,3 0 42-16,-2 0 25 0,0 0 0 0,-1 0-93 15,0-12 51-15,0 0 6 0,0 1-71 0,0-4 39 16,-2 2 29-16,0-1-1 31,-1-1-42-31,0 1 21 0,0 1 3 0,0 2 33 0,0-1-3 0,0 3-7 0,0-1 2 0,-1 3 44 16,-3 0-1-16,1 3-40 0,0 0 2 0,0 1 45 15,0 0 0-15,-1 1-40 0,0 2-147 0,0 0 72 16,2 0 36-16,-1 0 2 16,1 0-387-16,0 2 205 0,2 3 97 0,0 0-388 0,0-1 243 0</inkml:trace>
  <inkml:trace contextRef="#ctx0" brushRef="#br0" timeOffset="202988.68">8773 12524 1187 0,'0'0'0'0,"0"0"0"0,0 0 0 0,0 0 0 0,0 0 0 0,0 2 0 0,0-1 445 16,0 4-205-16,0-2-101 0,0 5-43 0,0-1 51 16,0 3-55-16,-2 2-28 0,-2 2 0 0,-3 1 0 15,-2 2 10-15,-1-1-38 0,1 1-178 16,-3 3 89-16,0-4 45 0,-3 2 8 0,3-6-342 15,2 2 190-15,-4-4 68 0,6-4-479 16,-1 0 238-16,1-1 135 0,2-5 81 0</inkml:trace>
  <inkml:trace contextRef="#ctx0" brushRef="#br0" timeOffset="203293.59">8841 12243 1268 0,'0'0'0'0,"0"0"0"0,0 2 0 0,0-2 0 0,0 2 0 0,0 1 0 0,0 1 516 0,0-1-240 0,3 4-119 0,5-1-61 16,-2 3 171-16,2-1-120 0,2 1-56 16,0 0-27-16,2 1 1 15,1 0-20-15,-3 0-24 0,1 0-195 0,-1-2 106 0,0 0 52 0,-3-1-523 16,0-2 298-16,0 2 107 16,-2-2 80-16,-3-2-658 0</inkml:trace>
  <inkml:trace contextRef="#ctx0" brushRef="#br0" timeOffset="203486.58">9078 12117 1720 0,'0'0'0'0,"0"0"0"0,0 0 0 0,0 0 0 0,0 0 0 0,0 9 0 0,0 5 323 0,0 6-134 0,-4 9 138 16,-5 4-145-16,-2 11-73 0,-4 5-36 15,0 4 165-15,-3 5-91 0,0-4-60 0,-1-1-25 0,2 0-193 0,-3 0 84 16,1-4 41-16,-1 3 10 0,3-17-440 0,3-5 236 15,2-5 118-15,4-8-570 0,3-5 270 16,1-3 172-16,4-9-173 0,0 0 174 0</inkml:trace>
  <inkml:trace contextRef="#ctx0" brushRef="#br0" timeOffset="203742.9">9017 12597 705 0,'0'4'0'0,"0"0"0"16,0 1 0-16,0 3 185 0,0 1-79 0,0 1-35 15,0-1 0-15,0 2 381 16,0 0-208-16,2 3-95 16,-1-4-61-16,4 0 130 0,0-3-92 0,2 1-46 0,-2-2-45 0,4 0 8 0,-4-4-8 0,3-2-75 15,-1 0 38-15,-2 0-1 0,0-2 38 0,0-7-27 16,-1-2-9-16,-1 0 36 16,-3 0 1-16,0-2-42 0,0 2 1 0,0-1 11 15,-9 0-31-15,1 0 79 0,0 3-38 0,-2 0-20 16,0 4 61-16,1-2 6 15,0 1-38-15,1 3-188 16,3 1 88-16,-3 2 46 0,2-3 0 0,0 1-617 16,1 2 303-16,4 0 156 0,1 0 63 0</inkml:trace>
  <inkml:trace contextRef="#ctx0" brushRef="#br0" timeOffset="203911.45">9186 12334 2061 0,'12'-14'0'0,"2"-1"0"0,3 8 0 0,2 2 0 0,0 1 0 0,1 2 0 0,0 2 0 0,4 0 0 0,-6 11 374 0,2 6-169 0,-2 5 167 0,-3 2-168 0,-4 3-84 16,-1 11-33-16,-9-4-99 0,-1 3 24 0,-1 4 0 15,-12 1 24-15,-6 0-205 0,-1 4 112 0,-3-9 41 16,-1-2 27-16,0-3-593 0,-3-3 304 0,2-5 156 0</inkml:trace>
  <inkml:trace contextRef="#ctx0" brushRef="#br0" timeOffset="204889.36">9815 12377 832 0,'-11'-14'0'0,"0"1"0"0,0 2 0 0,0 4 0 0,1 3 0 0,-3 2 0 0,2 2 178 0,-2 0-71 0,-4 8-26 0,4 8 12 16,0 5-28-16,1 5 0 0,-1 6 32 15,5 1-31-15,-1 5 9 0,4-5-39 16,5-1 86-16,0-1-44 0,2-5 1 0,10-1-43 15,2 0 6-15,5-10-7 0,4-5 1 16,-2-5 0-16,4-5-70 0,-1 0 34 0,4-5 10 0,-7-10-84 16,-2-1 53-16,-1-4 28 0,-4 1-72 15,2-3 51-15,-7 3-5 0,-1 0 1 0,-2 2-42 16,-3 0 31-16,-2 5-3 0,0-3-1 0,0 9 136 16,-1-2-53-16,0 7-30 0,0 1 123 0,-3 0-63 15,-3 1-34-15,2 11-8 16,2 2 60-16,0 0-28 0,2-1 0 0,0-1-80 15,0 2 51-15,5-5 7 0,5-1-13 0,-1 0-144 0,3-6 71 16,3-1 32-16,-2-1 8 16,3 0-150-16,-2-2 80 0,1-9 17 0,-5-3 28 0,0-1-48 15,-2 1 28-15,-3-3 0 0,-3 0 47 0,0 0-33 16,-2 1 9-16,-2 0 40 0,-8-3-4 16,-4 4-33-16,-2 5-1 0,-2-1 25 0,1 3 16 15,-4 5-33-15,0-3 17 0,2 5 69 0,6 1-31 16,-1 0 0-16,2 0-32 0,4 4 58 0,5 2-22 0,3-1-4 15,0 2-86-15,0-2 26 16,14-1 7-16,7 0-121 0,2-2 67 0,5-2 34 16,1 0-7-16,1 0-65 15,-1-2 37-15,3-6 28 0,0-1-13 0,-1 1-91 0,-4-4 36 0,-3 3 35 16,0-3-12-16,-4 3 144 16,-2 0-60-16,-9 2 229 0,-4 3-126 0,-4 3-65 0,-1-1-23 15,0-1 380-15,0 3-180 0,-11 0-99 16,-4 3-16-16,-2 4 81 0,0 5-74 0,-2 0-29 15,3-2-9-15,1 2 154 0,4-3-96 16,1 1-47-16,0 0-15 0,4 0 10 0,3-1-43 0,2-1 0 16,1 1-115-16,0-1 57 0,1 1 29 0,6 0-152 15,8-2 86-15,-2 1 48 0,4-2 21 0,-1 3-271 16,1 0 111-16,-3 0 72 0,1 0-5 16,-7-2-15-16,-1 3 5 0,-3 0 29 0,-2 2-1 15,-2 2 115-15,0-3-39 0,-11 0-23 16,-2-1 112-16,-3-1-68 0,-1 3-25 0,-3-4-246 15,2 1 112-15,2-2 47 0,-1-2 22 0,3-1-526 16,3 2 273-16,-3-2 129 31,9 0 78-31</inkml:trace>
  <inkml:trace contextRef="#ctx0" brushRef="#br0" timeOffset="205347.11">10402 13046 1199 0,'-6'6'0'0,"0"0"0"0,3-1 0 0,0-5 0 0,-2 4 0 0,3-4 0 0,-4 0 419 0,0 0-183 15,3 0-104-15,-1-9-48 0,3-3 39 0,-3-6-43 16,0-1 0-16,0-4-60 0,0 0-9 16,1-4 25-16,-4-4 0 0,2 0-61 0,-2-7 30 15,-2-6 10-15,2-1-56 0,-1-4 38 0,-2-4 0 0,5-6 39 16,-3-3-157-16,3-10 50 0,3 11 6 15,2 2 35-15,0 5-168 0,2 6 92 0,7 10 31 16,2 3 27-16,2 17 5 0,0 5 16 0,2 8-34 16,2 4 81-16,-3-2-14 15,5 3-47-15,-4 0 46 0,-3 9 0 0,0 3-34 0,-3 4-1 0,-1 1 69 0,-4 3-35 16,-2 2 1 0,-2 0 1-16,0 2 24 0,-10-2-1 0,0 2-30 15,-3 5 158-15,2-8-75 0,0-3-40 0,1-3-13 0,-1 2 100 16,5-4-47-16,-3 2-28 0,3-4 161 15,4 0-90-15,1-1-44 32,1-3-23-32,0 0 2 0,6 3-16 0,7-7-8 0,3 2 0 0,2 2-113 0,-2-2 57 0,1 4 36 0,-2-1-149 0,-3 1 76 15,-4 3 45-15,-3 0-2 0,-3 1-6 0,-2 1-7 16,0-2-1-16,-11-1 171 16,-6 2-69-16,-3-4-47 0,-1-1 1 0,-1 0 26 15,-2-4-3-15,2-4-31 0,3 0-9 0,2 0-438 16,2 0 212-16,0 0 110 15,10-12-695-15,1-2 382 16</inkml:trace>
  <inkml:trace contextRef="#ctx0" brushRef="#br0" timeOffset="205521.64">10630 12272 1566 0,'8'0'0'0,"3"0"0"0,-2 0 0 0,2 4 0 0,4 0 0 0,-7 3 0 0,4 4 360 0,-5 4-163 0,3 4-80 0,-1 4-41 16,2 5 273-16,-5 3-161 0,-1 1-76 0,-2 5-38 15,-3 1 15-15,0 1-27 0,0 5 10 0,-10-9-217 16,-5-3 91-16,-3-3 44 0,-2-3-332 16,-3-5 189-16,0 2 104 0,2-12 37 15,1-5-644-15,2-4 320 0,2-2 118 0,5 0 91 0</inkml:trace>
  <inkml:trace contextRef="#ctx0" brushRef="#br0" timeOffset="205673.75">10901 12426 2126 0,'8'-4'0'0,"4"-1"0"0,1 0 0 0,6 1 0 15,-1-4 0-15,6 5 0 0,0-3 0 0,4 2 0 0,0 2 313 0,3-3-138 0,-1 5-70 0,5-4-151 16,-9 1 37-16,-2 3 22 0,-4-2-625 0,-2 2 321 0,-5 0 160 0,1 0 86 16</inkml:trace>
  <inkml:trace contextRef="#ctx0" brushRef="#br0" timeOffset="205837.83">11127 12171 1728 0,'-9'2'0'0,"2"4"0"0,0 0 0 0,0 4 0 0,-3 4 0 0,3 7 0 0,-1 5 0 0,3 5 308 0,-3 7-135 16,1 5 223-16,2 6-171 0,-2-3-99 0,2-1-45 0,-1-3-353 15,5-1 154-15,1-2 77 16,0-1 47-16,0-13-758 0,0-4 394 15,0-4 196-15</inkml:trace>
  <inkml:trace contextRef="#ctx0" brushRef="#br0" timeOffset="206097.37">11287 12430 1197 0,'0'5'0'0,"-4"1"0"0,-3 3 0 0,2 3 0 0,0 1 0 0,0 4 0 0,3 2 459 16,2 0-211-16,0 1-106 0,2-2 239 0,6 2-173 15,6-1-77-15,2-6-52 0,4-3-76 0,0-6 32 16,2-4 1-16,3 0 0 16,1 0-223-16,-4-7 107 0,-2-11 58 0,0 0-80 0,-3-6 69 0,-6 0 34 15,1-3 9-15,-9 2-129 16,-3 1-3-16,0-2 58 0,-3 3 82 0,-10 5-77 0,-1-6-14 16,-4 11 39-16,-5 1 130 0,-1 4-59 15,-3 4-21-15,-1 4 0 0,1 0-99 0,4 0 37 16,3 11 30-16,4 2-363 15,2 1 176-15,6 6 88 0,2-1-235 0,6-2 161 0</inkml:trace>
  <inkml:trace contextRef="#ctx0" brushRef="#br0" timeOffset="206366.65">11682 12281 1406 0,'0'0'0'0,"0"0"0"0,-3 0 0 0,-5 0 0 0,2 5 0 0,-5 0 0 0,0 2 0 0,-3 6 0 0,-1 5 611 0,0 4-288 0,2 7-144 0,0 3-63 0,6 0 268 0,7 4-174 0,0 0-88 0,0-1-194 0,12 0 53 0,8-3 36 0,5-10-9 0,1-1-456 16,4-8 241-16,1-5 121 0,-2-6-229 15,4 0 183 1,-7-2 53-16,-2-6 52 0,-1-8-712 0,-4-1 352 16</inkml:trace>
  <inkml:trace contextRef="#ctx0" brushRef="#br0" timeOffset="206539.76">11893 12315 1874 0,'0'0'0'0,"0"0"0"0,0 0 0 15,0 0 0-15,0 0 0 0,-1 0 0 0,0 0 0 0,0 2 379 0,-2 3-176 0,2 8 497 0,-4 2-332 0,4 6-167 0,-1 5-82 16,-1 3-32-16,1 3-87 0,1 1 0 0,1 0 0 16,0 0 0-16,0-4 0 15,0 3 0-15,0-11 0 0,0-3-474 0,0-4 162 16,0-5 173-16,0-3-853 0,0-4 403 0,0-2 282 16</inkml:trace>
  <inkml:trace contextRef="#ctx0" brushRef="#br0" timeOffset="206714.32">11985 12240 1858 0,'1'-1'0'0,"2"-2"0"0,1 2 0 0,1-1 0 0,4-1 0 0,-1 3 0 0,1 0 327 0,1 8-147 0,4 6-72 16,-3 4 174-16,4 5-124 0,-2 6-52 0,-1-1-41 16,-4 2 189-16,-2 6-109 0,-4 1-56 0,-2 1-60 15,0 4 15-15,0-4-9 0,-11-5-415 0,0-3 207 16,1-1 104-16,0-2 61 0,0-11-834 0,1 0 369 15,0-9 231-15</inkml:trace>
  <inkml:trace contextRef="#ctx0" brushRef="#br0" timeOffset="206890.91">12227 12243 1975 0,'9'0'0'0,"1"2"0"0,2 0 0 0,-1 5 0 0,6 3 0 0,-4 6 0 0,2 6 0 0,-5 8 0 0,-1 7 743 0,0 6-355 0,-4 12-167 16,-5-1 183-16,0 4-204 0,-11 2-200 16,-11 5 0-16,-11 1-45 0,-7 9-65 15,-3-11 68-15,-4 1 38 0,-1-6-1084 0</inkml:trace>
  <inkml:trace contextRef="#ctx0" brushRef="#br0" timeOffset="211245.18">11181 12998 811 0,'-23'0'0'0,"7"0"0"0,-2 0 0 0,5 0 0 0,5 0 0 0,-2 0 217 0,4 0-83 0,5 0-53 0,1 0 130 0,0 0-87 0,7 0-45 16,10 0-22-16,4 0 46 0,6 0-37 0,2-1-1 0,6-4-31 0,4-2 81 15,3 0-40-15,7 0 9 0,-6 2 52 0,5-2-50 0,2-1-26 0,1 6 0 0,3-2 112 16,9 1-60-16,-11 3-43 0,1 0 39 0,-4 0-36 0,-2 3-1 0,-4 3-36 0,3 6-21 16,-12-7 21 109,-7 4 0-125,-2-3 0 0,-6-2-96 0,-1 1 48 0,1-4 33 0,-9-1-156 0,-3 0 85 0,-4 0 21 0,-1 0 28 0,-2-1-432 0,0-5 207 0,0 3 73 0,-6 0-575 0,-10 1 346 0</inkml:trace>
  <inkml:trace contextRef="#ctx0" brushRef="#br0" timeOffset="-214443.74">1276 13905 1750 0,'-17'-5'0'0,"7"0"0"16,0 4 0-16,4-1 0 0,1 2 0 0,0 0 0 0,4 0 0 0,1 0 0 0,0 0 226 0,10 0-94 0,3 0-48 0,6 0 234 0,2 0-130 16,-1 0-81-16,3 2-34 0,-2 1 56 0,0 0-46 15,2 0 10-15,-3 0-55 0,-1 0-44 16,-2 2-1-16,1 1 45 0,-2 0-393 0,1-3 205 16,-6 4 90-16,1-2 49 0,-5 4-845 0,3-4 417 0</inkml:trace>
  <inkml:trace contextRef="#ctx0" brushRef="#br0" timeOffset="-214280.18">1279 14201 1216 0,'-8'3'0'0,"-5"1"0"0,7 0 0 0,2-1 0 0,1 3 0 0,3-1 545 0,0 0-254 0,0 2-117 16,9-2-72-16,6-1 104 0,1-1-84 0,6 1-42 15,-1-1-138-15,5-2 57 0,-4 1 15 16,4 0-576-16,-1-1 300 0,0 2 150 0,-2-1 75 0,4 0-684 0</inkml:trace>
  <inkml:trace contextRef="#ctx0" brushRef="#br0" timeOffset="-213977.99">2117 13659 1778 0,'-6'-13'0'0,"-4"0"0"0,3 5 0 0,-2-2 0 0,1 7 0 0,-1 3 0 0,1 0 0 0,1 0 0 0,-5 10 495 0,4 7-219 0,1 3-124 0,3 8-58 0,2 1 262 0,0 5-159 16,2 6-80-16,0 4 128 16,0-2-109-16,4 3-51 0,3 5-85 0,3 0 0 0,1 6 0 0,2 9 0 15,-1-10 0-15,-1 2 0 16,0-2 0-16,-4 0 0 0,1-2-94 0,-5 5-12 15,-1-16 67-15,-2-4 37 16,0-4-469-16,-3-4 228 0,-7-5 55 0,0-1-302 0,-2-13 231 16,-1-7 110-16,3-4-181 15,-3 0 145-15,3-8 74 0,-4-10 27 0</inkml:trace>
  <inkml:trace contextRef="#ctx0" brushRef="#br0" timeOffset="-213842.35">1871 14175 1174 0,'-13'-11'0'0,"1"1"0"0,6 6 0 0,2 3 198 0,2-1-81 0,2 1-39 0,0-2-1 0,10 2 595 16,6-1-323-16,4-1-155 0,3 0-78 16,3-1 86-16,2 1-82 15,5-2-32-15,-1 3-567 0,-4 1 258 0,2 1 130 0,1 0-848 0,-4 0 465 16,4 0 230-16</inkml:trace>
  <inkml:trace contextRef="#ctx0" brushRef="#br0" timeOffset="-213635.9">2221 14193 855 0,'0'0'0'31,"0"0"0"-31,1 0 0 0,2 0 0 0,0 0 281 0,5 0-122 32,2 0-61-32,1 0-30 0,4 0 404 0,2 2-222 0,1 5-106 0,1 3-54 0,-2 1 161 0,0 2-106 0,-2 1-45 0,-3 2-41 0,-4 0-21 0,-2 2-1 0,-5 0-85 0,-1-1 42 15,-1 5 10-15,-13-5 33 0,-3-2-213 0,-1-3 107 16,-3 2 53-16,1-4 26 15,-2 1-228-15,3-8 66 0,1 3 77 0,3-4-26 0,4-2-396 0,2 0 229 16,4 0 106-16,5-10-378 0</inkml:trace>
  <inkml:trace contextRef="#ctx0" brushRef="#br0" timeOffset="-213465.36">2493 14140 1971 0,'1'-10'-1'16,"1"2"-1"-16,-1 3 0 0,-1 4 0 0,0 1 0 0,0 0 0 0,0 1 1 0,-7 11 409 0,-1 6-191 0,1 1-90 0,-3 3 315 0,5 2-202 15,0 2-103-15,1-1-40 16,2 2-14-16,2-2-46 0,0-1 0 0,2 1 0 16,7 0-156-16,6 3 88 0,-2-8 29 0,8-3-471 15,-2-3 254 1,5-2 129-16,1-6-629 0,0-3 279 0,1-3 207 0,-1 0 88 0</inkml:trace>
  <inkml:trace contextRef="#ctx0" brushRef="#br0" timeOffset="-213226.48">2904 13814 1205 0,'-15'0'0'0,"-1"0"0"0,-1 0 0 0,4 3 0 0,-4 2 0 0,2 7 0 0,-2 3 639 0,4 4-301 0,-3 5-142 16,6-2-84-16,4 5 373 0,6 4-224 0,0 1-112 0,0-1 54 15,6 3-74 1,8-3-51-16,4-4 0 0,1 0-172 0,2-1 66 0,0-5 32 16,3 4-476-16,-4-10 251 0,-1-2 128 0,1-4 65 15,-4 0-812-15,1-4 411 0,-2-2 146 0</inkml:trace>
  <inkml:trace contextRef="#ctx0" brushRef="#br0" timeOffset="-213003.21">2974 13979 1592 0,'0'-9'0'0,"0"1"0"0,0 1 0 0,0 3 0 0,0-3 0 0,6 4 0 0,3 3 0 0,5 0 392 15,1 0-178-15,3 5-89 16,2 3 22-16,-2 3-60 0,2 1-26 0,-4 3 1 0,1 2-57 16,-7 1 32-16,3 2 8 0,-11 1-8 0,-2 0-111 0,0-2 55 15,-5 3 28-15,-9 2 9 0,-4-8-79 0,-5 1 49 16,-2-4 25-16,-2-1-272 15,0-5 107-15,-3 0 78 0,6-2-143 0,2-5 98 16,1 0 19-16,3 0 35 0,4-8-321 0,5-7 166 16,7-6 96-16</inkml:trace>
  <inkml:trace contextRef="#ctx0" brushRef="#br0" timeOffset="-212614.18">3196 13818 1663 0,'2'0'0'0,"-2"0"0"0,0 0 0 0,0 3 0 0,0 1 0 0,0 5 0 0,0 8 0 0,-2 3 0 0,-4 4 683 0,-2 7-324 16,0 8-161-16,0 0 197 0,1 4-179 0,3 1-81 16,4-6-216-16,0-1 59 0,4-8 29 0,8-3 0 15,3-4-178-15,1-2 113 16,1-10 42-16,3-4 27 0,-1-6-450 0,2 0 228 16,0-11 122-16,-2-7-477 0,-5-1 269 15,-1-4 130-15,-2 2 66 0,-5 0 18 0,-3 4 24 0,0 0-10 16,-3 7 376-16,0 1-172 0,0 6-85 0,0 1-44 15,-6 2 223-15,0 0-142 0,-4 2-57 0,6 10 11 16,0 2 439-16,-1-1-192 0,4 4-117 0,1-3-57 16,0 1-38-16,0-1-1 15,7 0-38-15,3-1-192 0,4-2 105 32,0-4 39-32,3-3-269 0,-4-4 159 0,4 0 78 0,-1 0 10 0,2-3-169 0,-8-9 65 0,-1-2 59 0,-3-3-21 15,-4 0 74-15,-1 0-12 0,-1-1-9 0,0 1 167 16,-5 3-78-16,-4-2-41 0,-5 4 1 0,1 2 130 0,-2 0-85 15,0 4-4-15,1 2-35 47,1 2 10-47,3 1-17 0,0 1 43 0,4 0-542 0,3 0 243 0,3 0 121 0,0 0 48 0,0 4-318 0</inkml:trace>
  <inkml:trace contextRef="#ctx0" brushRef="#br0" timeOffset="-212466.58">3674 14112 1821 0,'2'0'0'16,"-1"1"0"-16,1 2 0 0,2-2 0 0,-2 1 0 0,-1 1 0 0,2 0 0 0,-2 2 331 0,0 2-148 0,-1 2-73 0,0 1 368 0,0 4-211 0,-1 0-120 0,-7 4-137 0,-1 1 0 0,0 1 27 0,-2-1-1 15,0 3-645-15,1-6 318 0,-1 0 163 16,4-4 83-16,1 0-417 0</inkml:trace>
  <inkml:trace contextRef="#ctx0" brushRef="#br0" timeOffset="-212302.02">3754 13917 2201 0,'3'3'0'0,"2"1"0"0,-1-2 0 0,3 1 0 0,1 1 0 0,-3-2 0 0,2 4 0 0,2-6 0 0,-2 5 354 16,2 0-159-16,2-1-70 0,-1 2-58 0,0-2 1 16,2 3-32-16,-4-2 1 0,4 2-558 15,2-2 288-15,-4 0 130 0,2-2-779 0,-2 0 425 16</inkml:trace>
  <inkml:trace contextRef="#ctx0" brushRef="#br0" timeOffset="-212125.49">4034 13732 767 0,'0'-10'0'0,"-2"2"0"16,0 1 0-16,-2 4 0 0,1 0 233 0,-1 3-102 0,-1 15-48 0,0 8 540 0,-3 8-294 15,0 7-136-15,-4 6-84 0,1 4 293 0,-3 3-183 16,-3 2-91-16,-3 5-46 0,-2 10-77 0,1-7-10 15,-2 1 42-15,3-6-401 0,5-1 200 16,0-4 100-16,3 0 60 0,7-20-737 0,4-8 333 16,1-7 209-16</inkml:trace>
  <inkml:trace contextRef="#ctx0" brushRef="#br0" timeOffset="-211889.12">4072 14208 1599 0,'0'4'0'0,"-1"-1"0"0,-1 5 0 0,1-5 0 0,-1 5 0 0,2-1 0 0,0 1 0 0,0-2 0 0,0 2 693 0,3-1-333 0,4-2-162 16,5-3-42-16,0 0-60 0,0-2-30 0,5 0 9 0,-3 0-364 15,0-7 163-15,-1-3 81 16,0-2-129-16,-4 1 105 0,-3-2 61 0,-2 1 19 0,-1 0-138 16,-3 1 2-16,0 2 64 0,-13 0 32 15,0 2 65-15,-3 5-46 0,-1-1 0 0,-2 2 246 16,-1 1-130-16,3 0-42 0,-4 0-43 0,6 0-74 15,3 4 30-15,2-2 65 0,3 2-732 0,-1-3 335 16,8 1 173-16,0-2 69 0</inkml:trace>
  <inkml:trace contextRef="#ctx0" brushRef="#br0" timeOffset="-211733.54">4302 13817 1484 0,'6'-3'0'0,"3"-3"0"0,1 6 0 0,3-1 0 0,2 1 0 0,3 0-2 0,2 6 1 0,-1 8 846 0,3 6-405 0,-2 5-203 15,-1 3 413-15,-3 1-372 16,-3 7-278-16,-5 0 0 0,-5 5 0 0,-3 3 0 0,-1 2 0 16,-17 4-245-16,-6 7-94 0,-7-7 182 0,-6-4 97 15,-6 5-1097-15</inkml:trace>
  <inkml:trace contextRef="#ctx0" brushRef="#br0" timeOffset="-210719.01">4802 14043 577 0,'-6'-20'0'16,"-5"6"0"-16,3-1 0 0,-1 3 0 0,1 1 0 0,0 5 191 0,-1 6-77 0,0 0-39 15,-1 3 0-15,-2 15 27 0,-1 6-23 0,-1 8-10 0,2 2-33 16,5 6 36-16,2-2-36 0,2-1 1 16,3 3 91-16,0-11-50 0,3 0 0 0,9-4-43 0,2-6 1 15,5-2 1-15,2-3 9 0,-2-9-72 0,3-5 31 32,-2 0 1-32,-1-2 31 0,-2-11-106 0,2-3 61 0,-6-4 11 0,-4-1 1 15,2-3-108-15,-5 0 62 31,0 1 12-31,0-3-12 0,-5 6 11 0,0 4-1 0,-1 1 74 0,0 3-22 0,0 5-13 0,0 2-14 16,-1 5 181-16,-3 0-83 16,-1 5-34-16,2 8-24 0,2 4 153 0,1 1-73 0,0-1-27 0,0 2-27 15,0-4 16-15,6-1-38 0,2 0-1 0,4-3-78 32,1-2 35-32,0-6 0 0,1-1-111 0,-2-2 77 0,2 0 28 0,1-5 12 0,-2-9-78 0,-4 0 47 15,-1-3 2-15,1-1-1 0,-6-1-54 0,-1-1 14 16,-2-1 29-16,0 4 0 0,0-1 49 0,-5 1 0 15,-9-1-50-15,2 5 109 16,-3 1-42-16,0 5-16 0,-3 0 147 0,2 4-79 0,-1-1-31 16,4 4-9-16,3 0 53 0,3 0-23 0,-1 3-24 0,7 3 8 15,1 0-5-15,0 0 0 16,10 1-14-16,9-2 27 0,4-1-172 0,3-4 73 16,7 0 42-16,2 0-289 0,-2 0 147 0,4-7 56 0,-1-4-91 15,2-1 64-15,4-3 35 0,-10 1 4 0,-3-1 179 16,-5 3-73-16,-7 0-35 15,-7 5 0-15,1-2 92 0,-11 6-58 0,0 0-34 0,-2 3-3 16,-15 0 465-16,1 3-193 0,-4 4-121 0,-1 5 271 16,2 0-190-16,-2 3-95 0,2-1 107 0,4 1-101 15,-2 2-124-15,10-3-14 0,0-1 0 0,4 3 0 16,3-4 0-16,0 3 0 0,1 2 0 0,11-3 0 16,8 1 0-16,3-3 0 0,3 1-109 0,3-2-17 15,1 4 88-15,-3-6-388 16,-2 4 202-16,-3-3 54 0,-6-1 20 0,-4 3 58 15,-4 1 18-15,-8-2 9 0,0-1 67 0,-7 0-38 16,-11-3-1-16,-4 2 1 0,0-1-101 0,-4-4 55 16,-1-1 0-16,2-3 45 15,-1 0-108-15,0 0 45 0,7 0 36 0,2-7-341 0,7-11 185 16,1-8 91-16</inkml:trace>
  <inkml:trace contextRef="#ctx0" brushRef="#br0" timeOffset="-210423.8">5489 13825 1486 0,'25'0'0'0,"-3"0"0"0,3 0 0 0,-4 12 0 0,-1 6 0 0,-1 7 0 0,2 4 275 0,-10 6-124 16,0 3-58-16,-5 1 296 0,-3 6-176 0,0-1-89 0,-3 10-34 15,0-10 28-15,-12 2-40 0,-3 0-1 0,-4-4-40 16,2-4-46-16,-7 4 9 0,2-17 37 0,0-6-252 16,-4-8 127-1,1-5 61-15,1-6-391 0,-3 0 210 0,9-3 35 0,3-11 85 16,0-5-279-16,2-3 166 0,6-8 82 0,0-1 32 0,7-3 8 0,0 2-1 15,2-3 44-15,9 4-1 16,3 1 140-16,2-1-79 0,1 11-25 0,1 3 199 16,2 3-117-16,-3 4-59 0,2 5 524 0,5 2-235 15,-2 3-88-15,-1 8-96 16,2 14 256-16,2 6-173 0,2 3-77 0,-2 1-53 0,2 0-16 0,-3 2 1 16,3-3-29-16,0-6 1 15,3 5-550-15,-4-11 271 0,-1-3 139 0,-3-6-336 16,-1-5 194-16</inkml:trace>
  <inkml:trace contextRef="#ctx0" brushRef="#br0" timeOffset="-210240.29">5873 14113 1701 0,'0'-8'0'0,"0"-3"0"0,0 3 0 0,7-1 0 0,6 3 0 16,2-1 0-16,1 4 0 0,9 1 581 0,3 2-273 0,3-2-137 0,6 2-162 0,3 0 8 0,-2 0 19 15,-4 0 0-15,0 2-568 0,-3 0 283 0,-3 1 143 32,0 1-386-32,-11-3 243 15,-2 1 120-15</inkml:trace>
  <inkml:trace contextRef="#ctx0" brushRef="#br0" timeOffset="-210107.64">6084 13767 1544 0,'0'-2'0'0,"-3"2"0"0,3 0 0 0,0 5 0 0,0 15 0 0,0 8 0 0,0 12 0 0,3 11 656 0,2 11-309 0,0 9-157 16,-1 6-16-16,-1 4-70 0,1 3-25 0,-1-15-814 15,7-9 386-15</inkml:trace>
  <inkml:trace contextRef="#ctx0" brushRef="#br0" timeOffset="-209556.19">6888 13846 642 0,'0'-21'0'0,"0"-1"0"0,-3 0 0 0,-1 0 0 0,-4-2 0 0,3-5 157 0,-4 7-65 0,-1-2-28 0,-3 5 0 16,-1 0 25-16,-2 2-27 0,0 0 10 0,-1 13-7 15,-1 3 0-15,1 1-29 0,0 2 118 0,2 18-60 16,1 4-19-16,4 7-10 0,3 10 101 0,1 5-65 0,3 8-33 15,3 7 1-15,0 12-14 0,0-8-19 16,3 4 0-16,6 2 0 0,1 3-158 0,4 6 79 16,-1 9 49-16,-3-13-80 15,-4 1 55-15,-3-4 27 0,-3-3-3 0,0 8-342 0,-6-23 133 16,-8-4 97-16,-5-9-72 0,-1-10 71 0,-5-11 36 16,1-4-9-16,3-17-28 15,-1-2 37-15,0-15-1 0,0-7 37 0,5-7-242 0</inkml:trace>
  <inkml:trace contextRef="#ctx0" brushRef="#br0" timeOffset="-209405.59">6496 14105 1787 0,'0'-12'0'0,"-1"5"0"0,1 2 0 15,0 3 0-15,8 0 0 0,5 1 0 16,5 0 224-16,2 1-98 0,4 0-45 0,-1 1 270 0,5 6-157 0,1-1-79 0,3 1-31 0,-3 5-419 15,2 0 185-15,-4 2 93 0,1-1 47 0,-2 1-861 0</inkml:trace>
  <inkml:trace contextRef="#ctx0" brushRef="#br0" timeOffset="-209244.02">6931 14262 1211 0,'0'0'0'16,"0"0"0"-16,0 0 0 15,0 0 0-15,0-2 0 0,0 2 594 0,0 0-279 0,3 0-140 0,6 0 72 0,-4 6-105 0,4 1-45 0,2 2-35 0,1 0-228 0,-2 4 101 16,5-2 50-16,-3 2 25 16,3-2-740-16,-2 0 366 0</inkml:trace>
  <inkml:trace contextRef="#ctx0" brushRef="#br0" timeOffset="-209070.49">7241 14160 998 0,'-7'-1'0'0,"0"-2"0"0,1 3 0 0,-1 0 0 0,-3 10 0 0,2 8 671 0,-2 7-318 16,0 7-158-16,-1 7 302 0,-1 7-231 0,-3 11-106 0,1-4-67 16,-1-1-5-16,3 1-26 15,-4 1 0-15,1-4-27 0,-2 5-289 0,6-16 141 16,-2-3 74-16,1-2-600 0,4-9 338 0,-2-5 168 16,2-2 93-16,6-12-710 0</inkml:trace>
  <inkml:trace contextRef="#ctx0" brushRef="#br0" timeOffset="-208842.1">7400 14021 1940 0,'-12'0'0'0,"0"0"0"15,1 0 0-15,-1 9 0 0,5 3 0 0,-2 5 0 0,0 7 0 0,1 6 619 16,1 8-283-16,4 4-155 0,3 3-72 0,0 0-46 0,3 2-27 0,10-4-1 0,6-1 10 0,1-12-208 16,2-6 100-16,0-4 49 0,1-7-649 15,1-4 350-15,1-4 183 16,-7-5 78-16</inkml:trace>
  <inkml:trace contextRef="#ctx0" brushRef="#br0" timeOffset="-208638.93">7560 14117 1413 0,'0'-9'0'0,"0"2"0"15,0 0 0-15,0 2 0 0,0 0 0 0,0 4 0 0,7 1 417 0,6 0-190 0,1 0-87 16,0 8-56-16,2 6 90 0,1 0-68 0,-1 1-36 16,0 5 2-16,-2-1 9 15,-4 3-45-15,-2 0-1 0,-4 2-128 0,-4-2 65 0,0 4 31 0,-2 0-120 0,-13-3 72 0,-2-4 40 16,-5 0 1-16,-4-1-251 0,2-7 132 0,-2 2 8 0,1-9 53 0,4-4-334 15,2 0 180-15,6-2 90 16,4-13-145-16,3-7 109 0</inkml:trace>
  <inkml:trace contextRef="#ctx0" brushRef="#br0" timeOffset="-208274.91">7771 14006 1877 0,'1'0'0'0,"1"0"0"0,-1 0 0 0,1 10 0 0,-2-1 0 0,0 8 0 0,-3 7 0 0,-7 6 229 0,-2 6-97 0,-1 5-48 0,3 5 477 0,0-5-267 0,6 0-129 0,4-3-65 0,0-2 85 0,0-6-75 0,9 2-29 16,8-15-8-16,3-2-380 0,1-6 171 0,6-7 86 0,-1-2-409 0,6-2 257 15,-5-13 114-15,-1-6-206 0,-3 1 154 16,-6-5-37-16,-2 3 77 0,-3 0-90 16,-7 7 82-16,-3 1 36 0,-2 6 0 0,0 1 326 0,0 5-153 15,-10 2-64-15,1 0-37 16,-3 2 508-16,0 12-271 0,4 1-72 0,-2 3 347 0,5 0-243 15,4-1-116-15,1 2-59 0,0-1-16 0,1 1-51 0,11 0-27 16,-1-7-24-16,4-1-17 0,3-5 38 0,1-1 0 16,0-5-301-16,2 0 180 0,-1 0 75 0,-4-11 42 15,1-1-381-15,-7-6 189 0,-1 1 18 16,-3-3 114-16,-4 2 9 0,-2-3 22 0,0 3 132 16,-6 3-65-16,-5-2-34 0,-4 2-9 0,1 4 26 15,-3 2-25-15,0 5 0 0,0 0-25 16,3 3-26-16,0 1 41 0,5 0 5 0,3 0 0 15,2 8-478-15,4 2 229 0,0-1 115 0</inkml:trace>
  <inkml:trace contextRef="#ctx0" brushRef="#br0" timeOffset="-208111.83">8310 14338 2072 0,'1'4'0'0,"1"1"0"0,-2 1 0 0,1 0 0 0,-1 0 0 0,0 0 0 0,0 2 0 0,0 0 372 0,0 3-159 0,-3 3-93 0,-4-1 77 15,-4 1-81-15,2 4-40 0,-4 0-1 0,4 0-159 16,-1-3 55-16,1-1 33 0,1 0-1 0,3-6-598 16,-3 2 315-16,4-3 166 15</inkml:trace>
  <inkml:trace contextRef="#ctx0" brushRef="#br0" timeOffset="-207971.21">8298 14134 1626 0,'-2'0'0'0,"-1"0"0"0,1 0 0 0,1 0 0 16,1 0 0-16,0 0 0 0,0 6 0 0,0 3 515 0,1 3-240 0,6 2-120 0,3 2-59 0,3 2-206 0,0-1 68 15,2 3 39-15,3-3 0 16,-1 0-250-16,3-3 145 0,-2 1 80 0</inkml:trace>
  <inkml:trace contextRef="#ctx0" brushRef="#br0" timeOffset="-207802.66">8618 14047 1029 0,'0'-12'0'0,"0"2"0"0,0 3 0 0,0 1 0 0,0 4 0 0,0 2 351 16,0 3-162-16,-9 19-77 0,-3 9 446 15,-1 8-261-15,-4 7-131 0,-2 10-56 0,1-3 31 16,-3 2-53-16,1 3-26 0,-2 0 0 0,2 1-90 16,-2 5 41-16,7-14-10 0,2-4 33 15,1-5 0-15,4-6 0 0,3-4-1256 0,0-5 547 16</inkml:trace>
  <inkml:trace contextRef="#ctx0" brushRef="#br0" timeOffset="-207586.24">8638 14502 1081 0,'4'-2'0'0,"-1"-3"0"0,2 3 0 0,-1-1 0 0,3 2 0 0,-3 1 0 0,4 0 269 0,-2 4-116 16,5 3-59-16,0 4-20 0,1-2 110 0,5 0-75 15,-3-1-38-15,2-2 1 0,1-1-104 0,3-5 43 16,-4 0-10-16,3 0-22 0,-3 0 28 15,-2-12 0-15,-5-4-74 0,2 0 60 0,-10 0 17 16,-1-4 0-16,-5 1 87 0,-10 1-34 0,-4 4-51 16,-3-2 10-16,-3 6 232 0,1 5-112 0,0 2-49 15,5 0-31-15,-3 2-85 16,6 1 24-16,5 0 1 0,3 8-544 0,4 2 282 0,0 1 140 16</inkml:trace>
  <inkml:trace contextRef="#ctx0" brushRef="#br0" timeOffset="-207127.47">9064 13920 830 0,'0'-14'0'0,"-8"2"0"0,6 3 0 0,2 3 0 0,0 6 0 0,10 0 0 0,7 11 266 0,5 5-114 0,1 7-58 0,4 2-20 15,-4 3 207-15,-1 0-123 16,-4 4-60-16,-2 2 15 0,-4 2-38 0,-5 6 9 0,-7-1-80 16,0 3 33-1,-15 0-1-15,-9-1 0 0,-4-2-21 0,-7 2 30 0,-2-11-8 0,0-3-1 16,-2-5-37-16,0-3 1 15,2-7 36-15,1 0-280 0,13-10 131 0,8-4 42 0,7 0 42 16,8-7-453-16,0-7 227 0,16-6 80 0,12-1-330 0,3-4 234 16</inkml:trace>
  <inkml:trace contextRef="#ctx0" brushRef="#br0" timeOffset="-206456.75">9473 14113 852 0,'12'-22'0'0,"-2"2"0"16,-3 2 0-16,-6 7 0 0,-1 2 0 0,-1 3 0 0,-10 2 0 0,-5 2 274 0,-7 2-111 0,3 4-67 0,-4 12-30 0,1 4 59 0,-1 5-44 0,-1 5 9 0,7 0 105 0,2 0-80 16,4 2-39-16,5 1 0 15,4-4 115-15,3 5-69 0,0-10-47 0,5-2-64 16,8-1 0-16,7-6 25 0,5-4 1 0,3-3-175 0,3-8 83 0,0 0 45 16,-1-4 24-16,-2-10-210 0,-3-4 94 15,2-1 69-15,-9-1-92 16,-5 4 63-16,-3-4-12 15,-2 6 34-15,-8 2 38 32,3 1-8-32,-3 7-60 0,0 1 397 0,0 3-170 0,-3 0-86 31,-5 3-29 78,5 4 231-77,0 5-110-32,3 0-69 0,0 1 2 0,0-2-34 0,3-1-25 0,8 0 8 0,0-3-47 0,3-3-1 0,2-1 40 0,1-3-1 0,2 0-181 0,-1 0 100 0,-1-9 36 0,-4-3-165 0,1-2 94 0,-6-2 47 0,-2 2-15 15,0-3-12-15,-4 3 4 0,-2-1 4 0,0-1 29 0,-7 3 63 0,-5 2-36 0,-5 0-9 0,-2 4 40 0,0 4-21 0,-2 1 0 0,-3 0 1 0,4 2 101 0,-2 0-42 0,8 0-35 0,0 4 100 0,5 1-61 0,0-2-17 0,2 2 5 0,7-1-178 0,0 0 67 0,7 0 39 0,10-4 1 0,4 0-154 0,5 0 87 0,0 0 32 0,5-2-243 0,-1-7 122 0,4-2 71 0,-1-1 9 0,5-2-33 0,-8-1 43 0,0 2 1 16,-2-1 137-16,-2-2-52 0,-7 4-26 31,2 1-8-15,-14 4 300-16,1 1-157 0,-6 5-60 0,-2-1-46 0,0-1 476 0,-8 3-233 0,-4 0-75 0,-4 0 148 0,0 10-148 15,-1-3-135-15,1 4-51 0,1 0 0 0,4-1 0 0,1 2 0 0,3-1 0 0,3-1 0 0,1 1 0 16,0 3 0-16,3-2 0 0,0-3 0 16,3 0 0-16,5 2 0 15,6-2 0-15,-3 4 0 16,3-4 0-16,-1 1 0 0,-1 0 0 0,0-2 0 0,-4 0 0 0,-1 3 0 0,-4-4 0 0,-3 2 0 15,0-1 0-15,0-1 0 0,-11-2 0 16,-2 2 0-16,-5-2 0 0,-1-2 0 0,0 1 0 0,-2-2 0 16,4 1 0-16,-2-3 0 0,5 0 0 15,3 0-296-15,3 0-65 0,3 0 167 16,5 0 57-16,0 0-628 0,2-3 369 0,11 1 180 16,6-2-229-16</inkml:trace>
  <inkml:trace contextRef="#ctx0" brushRef="#br0" timeOffset="-205859.35">10178 14848 1151 0,'-11'5'0'0,"-4"0"0"15,1 0 0-15,5-1 0 0,-3-3 279 0,4-1-122 0,-1 0-61 0,0 0-30 16,1-1 466-16,3-13-253 0,1-2-122 0,1-6 39 0,2-4-81 16,-1-4-40-16,0-7 9 0,2 0-105 15,0-5 28-15,0-5 0 0,0-5-119 0,0-4 73 0,4-10 46 16,1 3-9-16,2-6-161 0,2-6 99 16,3-4 50-16,1-3-36 15,2-10-110-15,0 20 25 0,-2 9 59 0,-2 12-96 0,-1 12 68 16,-3 10 34-16,1 8 76 0,-5 18-16 0,-1 3 0 15,0 0-25-15,0 12 96 0,-1-1-56 0,0 6-16 0,-1-1 0 16,0 3 181-16,0 1-84 16,0 1-51-16,0 0-2 0,0-3 63 0,0 1-18 15,0-4-33-15,0 0 106 0,2 0-61 16,-1 2-4-16,1-6-9 0,5-1-7 0,0 2-34 16,2-3-1-16,3 1-42 0,2 4 50 0,-2-6-7 15,3 2-1-15,-2-2-60 0,0 3 30 0,0-1 0 16,0 4 39-16,-6-2-39 0,-2 0 12 15,-3 1 13-15,-2-1 166 0,0 2-80 0,-10 3-35 0,-8-4-8 16,-4-2 95-16,1 2-168 0,-7-6 0 0,3 0 0 16,1-1 0-16,6-3 0 0,1-2 0 140,5-1 0-140,1 0 0 0,6 0 0 0,5 0 0 0,0-5-968 0,10-2 414 0,11 1 265 0</inkml:trace>
  <inkml:trace contextRef="#ctx0" brushRef="#br0" timeOffset="-205785.03">10531 14425 3254 0,'-12'9'0'0,"5"-6"0"0,2-1 0 0,3 1 0 0,2-3 0 0,0 0 0 0,0 0 0 0,0 0 487 0,0 0-297 0,0 0-190 0,0 0 0 0,0 0 0 0,0 0 0 0,0-3 0 0,0 1-337 0,2 2-1 0</inkml:trace>
  <inkml:trace contextRef="#ctx2" brushRef="#br0">10542 14436 0</inkml:trace>
  <inkml:trace contextRef="#ctx0" brushRef="#br0" timeOffset="-177817.83">16934 12957 1397 0,'2'0'0'0,"-1"0"0"0,1 0 0 0,0 0 0 0,-1 0 0 0,1 0 0 0,-1 0 0 0,3 0 0 0,-2 0 397 0,-1 0-181 0,0 2-90 16,-1 7-44-16,0 3 109 0,0 6-67 0,-4 6-49 0,-8 5 6 15,-3 7-44-15,-4 2-1 0,-3 4 0 16,-5 9-85-16,2-1 37 0,-3 2 25 0,-5 3-89 16,0 0 57-16,0-1 27 0,-4 2 10 0,9-13-407 15,3-9 199-15,4-8 48 16,6-9 67-16,5-9-438 0,4-4 230 0,6-6 127 16,0-19 60-16,11-7-266 0,5-6 162 0</inkml:trace>
  <inkml:trace contextRef="#ctx0" brushRef="#br0" timeOffset="-177686.18">16766 13387 339 0,'20'-15'0'0,"-7"8"0"0,1 2 0 0,-3 3 0 0,2 2 0 0,-5 0 461 0,4 0-203 0,-5 11-116 0,-1 4 345 0,-3 0-225 16,1 4-113-16,-1 3-47 0,-2 0 139 0,-1 4-102 15,0-4-51-15,0 4-89 16,0-1 0-16,0 2 47 0,-1-3-10 16,-2-1-416-16,-1-3 208 15,1 0 104-15,2-6 52 0,-1 3-601 0,2-9 231 0</inkml:trace>
  <inkml:trace contextRef="#ctx0" brushRef="#br0" timeOffset="-177216.05">17202 13049 1277 0,'12'-14'0'16,"4"5"0"-16,0-1 0 0,-6 8 0 0,1-1 0 0,-3 1 0 0,-2 2 226 0,-1 0-94 0,1 2-39 15,-4 9-33-15,-2 0-48 0,0 5 0 0,-4 1 25 16,-6 4-1-16,-3-2-133 0,-2 1 61 0,-1 1 37 15,-2-3-97-15,1 3 60 0,-2-6 30 0,-3 5 6 16,4-7 24-16,2-3-7 0,1 0-50 0,2-6 185 16,1 1-81-16,0 0-29 0,8-4-2 0,2-1 50 15,2 0-26-15,2-3-1 16,14-7-4-16,1 1-22 0,7-4 12 0,3 4-13 16,1 1-87-16,0-1 44 0,1 2 9 0,-2 5-109 15,-3 0 63-15,-3 1 35 0,-1 1 1 0,-4 0-147 16,1 0 66-16,-8 4 45 15,-5 4-3-15,-3 5 17 0,-1-2 0 0,-3 2 11 0,-11 3-21 0,-5-2 75 16,-1 0-15-16,-5 1-42 0,0-2 161 0,-1 0-75 16,-2 0-33-16,6-4 3 0,1-1 157 0,1-1-89 15,6-2-23-15,2 0 113 0,1-2-61 0,6-3-52 16,5 0-1-16,0 0-115 0,5 0 36 0,10 0 0 16,6-2 47-16,0-4-51 0,5-1 42 15,-5 0-1-15,1 1-125 0,0 1 63 31,1 1 25-31,-7 0-8 0,-1 1-312 0,-4 1 162 0,0-1 50 0,-2 3-351 16,-1 0 203 0,-5 0 115-1,-1 0 53-15,-2 0-295 0,0 5 174 16,-8 2 87-16</inkml:trace>
  <inkml:trace contextRef="#ctx0" brushRef="#br0" timeOffset="-177090.66">17177 13240 1426 0,'-2'-1'0'0,"-4"-1"0"0,-3-1 0 0,3 3 0 0,-2 0 0 0,0 6 0 16,-3 8 0-16,-2 3 0 0,-3 7 169 0,0 3-71 0,-6 6 165 0,-3 7-114 0,-3 5-56 0,-5 3-28 0,-2 5-87 0,4-9 24 0,3 0 1 0,5-7 33 0,5-5-368 0,4-6 185 0,6-3 100 0,8-11 38 0,0-7-609 0</inkml:trace>
  <inkml:trace contextRef="#ctx0" brushRef="#br0" timeOffset="-176701.7">17052 13554 1231 0,'2'0'0'0,"-2"2"0"16,0 3 0-16,0 2 0 0,0 1 0 0,0 4 276 0,0 5-124 0,-2 3 111 0,-4 3-113 0,2 1-57 15,0 2-28-15,0 1-63 0,2-4-9 16,0-1 44-16,1-2-1 0,1-2-429 0,0-4 215 16,0-2 116-16,0-2 45 0,0-7-555 15,0-3 278-15,0 0 140 0,0 0-159 0,0-8 133 0,0-6 94 16,0-3 37-16,0-1 49 0,-1-6 0 15,-3-2 0-15,1-1 0 0,1-2 0 0,2 2 0 16,0-1 0-16,0 0 125 16,0 1-108-16,3 7-22 0,5 0 0 0,4 4 442 0,4 3-216 0,3 1-55 15,5 0 150-15,2 8-145 16,5 2-67-16,4 2 61 0,3 0-65 0,1 0-31 0,4 1 8 0,-3 4-10 16,-4 2-30-16,0-1-1 0,-4 2 1 15,-1-2-30-15,-1 1 9 0,-10 0 21 0,-4 0-1 16,-2 0-10-16,-5 3 11 0,-2-4-1 0,-1 5 124 15,-3-3-67-15,-3 3-28 16,0 0 82-16,0 1-56 0,-3 0-27 0,0 3 9 0,0-1-65 16,-2-1 0-16,2 0 29 0,0 2-1 0,-1-1-256 15,1 6 138-15,0-8 54 0,-1 3 33 0,-1-1-545 16,-1 0 270-16,-1 0 94 0,-2 3-435 0,-2-4 291 16,-1-2 143-16</inkml:trace>
  <inkml:trace contextRef="#ctx0" brushRef="#br0" timeOffset="-176530.16">17111 13708 1079 0,'-15'-10'0'0,"5"-1"0"0,1 4 0 0,9 2 0 0,0 0 573 16,3 0-269-16,13-2-133 0,9 2-68 0,4-5 164 16,4 2-119-16,2 2-57 0,2-1-27 0,2 0 2 0,-5 4-30 15,7-4 10-15,-9 7-517 0,-2-4 254 16,-4 4 127-16,-6 0-644 0,-4 4 356 0,-3 3 174 15,-10 3 94-15</inkml:trace>
  <inkml:trace contextRef="#ctx0" brushRef="#br0" timeOffset="-176375.57">17274 13515 523 0,'-8'-5'0'0,"1"0"0"0,1 3 0 0,0 1 0 0,1-1 510 0,2 2-241 0,-2 0-116 16,2 2-58-16,0 7 183 0,0 2-121 0,2 4-51 0,-1 4-21 15,2-1-24-15,-1 3-1 0,1 1-406 16,0 0 191-16,0 2 105 0,0-4 39 0,0 1-577 16,0-3 296-16</inkml:trace>
  <inkml:trace contextRef="#ctx0" brushRef="#br0" timeOffset="-176211.01">17359 13476 1013 0,'0'-1'0'0,"0"-2"0"0,0 1 0 0,0 2 0 0,0 0 0 0,0 0 543 16,0 11-245-16,0 2-135 0,0 4 16 0,0 4-71 16,0 1-36-16,0 4-232 0,2 1 108 0,2-1 39 15,0 1 25-15,0 0-507 0,0 0 251 0,0-4 126 16,-3 2 65-16,1-8-519 0</inkml:trace>
  <inkml:trace contextRef="#ctx0" brushRef="#br0" timeOffset="-175943.2">17873 13106 837 0,'25'-8'0'0,"-1"0"0"0,-2 5 0 0,2 3 0 0,-11 0 0 0,-1 0 0 0,-5 0 167 0,-3 6-65 0,-2 5-33 0,-2 3 10 15,0 1-19-15,-10 2-1 16,-5 0-22-16,-1 2-1 0,-4 0 58 0,-2 1-20 0,3-4-8 0,-1-1 117 78,1-2-73-78,2-2-36 0,0 4 47 16,6-10-47-16,3 1 1 0,2-3-39 0,2 0 7 0,4-3-6 0,0 2 8 0,0-2-9 0,10 0-137 0,6-2 69 0,6-8 33 0,3 0 1 0,3-2-338 0,-3-2 176 0,3 2 58 0,-3-1-463 15,-2 1 253-15,-3 0 138 0,-2 0-90 0,-4 0 119 0</inkml:trace>
  <inkml:trace contextRef="#ctx0" brushRef="#br0" timeOffset="-175801.58">17906 13188 739 0,'-26'9'0'0,"-3"1"0"0,8 1 0 0,2 1 0 0,1 2 0 0,5-2 278 0,2 0-121 16,0 3 120-16,8-3-125 0,3-1-48 15,0 2-39-15,0 2-35 0,8-2 7 0,4 3 8 0,-1-4-9 16,3 0-60-16,2 0 29 0,-2 0 1 16,1-2 31-16,1 3-136 0,-2-4 64 15,0-2 35-15,-2-2-380 0,1 1 195 0,1-1 53 16</inkml:trace>
  <inkml:trace contextRef="#ctx0" brushRef="#br0" timeOffset="-175614.08">17749 13568 1571 0,'-13'0'0'0,"5"3"0"0,2-3 0 0,0 2 0 0,6 1 0 0,0-2 0 0,0 5 349 0,11-4-156 0,7 1-79 0,3 0 92 16,5-1-89-16,2-2-41 0,2 0 1 0,0 0-443 15,-2 0 201-15,4 0 110 0,-7 0-570 0,-2 0 302 16,-3 0 151-16,-2 0 76 31,-5-2-283-31,0-1 162 0,-9 2 95 0</inkml:trace>
  <inkml:trace contextRef="#ctx0" brushRef="#br0" timeOffset="-175391.66">17886 13466 919 0,'-8'1'0'0,"2"-1"0"15,-1 3 0-15,2 2 0 0,0 1 0 0,5 4 0 0,0 2 0 0,0 5 327 0,1 5-145 0,8 4-73 0,1 3 37 0,3 0-59 0,-1 3-26 16,0-1 1-16,-2 1-144 16,0-3 59-16,-2 2 39 0,-3-5-191 0,-3-4 106 15,-2-2 53-15,0-3 26 16,-5-3 0-16,-9 1 35 0,0-7-8 0,-2-5-26 0,-4-3 23 0,-2 0-160 16,2 0 69-16,1-6-161 15,1-6 100-15,5-3-94 0,2 0 88 0,2 1 43 0,1-1-8 0,8 3 53 16,0-2-1-16,0 2 1 15,5 0 622-15,7-1-267 0,4 1-383 0,1 1 42 0,2 0 0 16,2 1 44-16</inkml:trace>
  <inkml:trace contextRef="#ctx0" brushRef="#br0" timeOffset="-175220.12">18210 13322 1870 0,'0'-3'0'0,"-2"-4"0"0,-2 1 0 0,0 2 0 0,3 2 0 16,1-1 0-16,0 2 0 0,0 0 0 0,0-1 10 0,1 2 26 0,9 0 0 0,1 0 0 15,1 0-713-15,2 0 329 16</inkml:trace>
  <inkml:trace contextRef="#ctx0" brushRef="#br0" timeOffset="-174998.71">18530 13217 710 0,'0'0'0'0,"-4"0"0"0,0 0 0 16,-1 1 0-16,-3 2 0 0,-3 1 235 0,-4 5-100 0,-4 1-50 0,-9 5 31 16,-5 6-45-16,-4 5 0 0,-6 2-68 0,-5 3 0 15,-1 3 33-15,-5 0 9 0,11-9-62 16,7-6 27-16,8-3 0 0,12-9 26 0,9-4 91 0,2-1-36 16,5-2-33-16,11 0 1 0,9-3-24 0,10-6 1 15,6-3 0-15,7 0 65 0,-2 2-37 0,4 1 0 16,-1-1-94-16,-2 0 33 0,3 2 0 0,4 0 42 15,-9 4-223-15,-3-2 106 16,-3 1 41-16,-1 5 29 0,-6-4-440 0,1 2 212 0,-14 1 73 0,-4 1-297 16,-6 0 209-16</inkml:trace>
  <inkml:trace contextRef="#ctx0" brushRef="#br0" timeOffset="-174768.32">18361 13034 1040 0,'-2'0'0'0,"1"0"0"16,-1 0 0-16,2 5 0 0,0 5 0 0,0 8 0 0,0 8 247 0,0 11-105 15,0 9-53-15,0 7-26 0,0 10 352 0,0-7-193 0,0 2-93 0,0-3-120 0,-7-5 28 16,4-3-1-16,-2 0 9 16,0-16-439-16,-1-2 215 0,1-5 107 0,-2-5-617 0,-1-5 343 62</inkml:trace>
  <inkml:trace contextRef="#ctx0" brushRef="#br0" timeOffset="-174682.55">18279 13454 1201 0,'-19'8'0'0,"2"2"0"0,1-1 0 0,2 3 0 0,-4 0 0 0,3 5 0 0,-5 2 196 0,6-2-85 0,0-1-37 0,3 3-169 0,3-3 65 15,3-1 34-15,-3 0 8 0</inkml:trace>
  <inkml:trace contextRef="#ctx0" brushRef="#br0" timeOffset="-174549.91">18335 13534 1100 0,'11'2'0'0,"-1"-1"0"0,0 2 0 0,2-1 0 0,2 3 0 0,1 0 252 0,1 1-113 0,3-1-51 16,-2 3 40-16,2 1-46 15,0-2-22-15,4 3 8 0,-6 0-222 0,-1 0 96 0,-1 2 46 0,-4-2-611 16</inkml:trace>
  <inkml:trace contextRef="#ctx0" brushRef="#br0" timeOffset="-173899.82">18353 13666 965 0,'-9'9'0'16,"3"-1"0"-16,1 5 0 15,0 2 0-15,2-2 0 0,1 3 0 0,1 0 235 0,-2 4-99 0,3-5-51 0,-1 5-15 0,1-4 4 0,-2 1-38 0,2-3 0 16,0-1-75-16,0-1 38 0,0-1 9 31,0-5 28-31,0 0-166 0,2-3 83 0,3 2 42 0,2-5-125 0,-1 3 79 0,2-3 2 0,1 0 28 0,-1 0-77 0,-2 0 43 16,1 0-6-16,2 4-5 0,-6 1 4 0,-1-2 35 16,1 1-2-16,-3 1 30 15,0 1 5-15,0 3-36 0,-5-4 14 0,-4 2 19 0,-1-2 5 0,1-3-28 16,-3 2 160-16,2-3-73 31,1-1-32-31,1 0-1 0,2 0 57 0,4-6-42 0,2-7-6 0,0-1-2 0,0-4-87 0,12-5 30 0,3-4 17 0,5-2-218 16,5-7 110-16,-2-2 56 15,5-2 21-15,2-4-127 0,4-6 56 32,5-6 42-32,5-9-125 0,-5 8 78 0,0-2 36 0,-5 4-1 0,-1 4 221 0,-7 6-92 0,-1-1-57 0,-14 17-13 15,-5 11 411-15,-6 7-209 0,0 7-79 0,0 2 342 16,-6 2-187-16,-2 0-119 31,-2 0-56-31,0 10 173 0,0 4-115 0,-2 7-56 0,3 3 54 0,1 3-61 0,5 2-25 0,1 2 1 0,2 2 99 16,0 0-63-1,3 5-22-15,8-5-9 0,5 0-85 16,-2 0 27-16,6 1-1 0,-1-2-174 0,6 7 110 0,-3-8 42 0,-1 1 24 0,-3 0-277 16,-3-3 119-16,-4 1 80 0,-3 2-99 0,-8-9 79 15,0 0-10-15,-9-2 36 0,-13-3-25 0,-3 0 26 31,-6 0-10-31,-2-6 36 0,0-7 35 0,0-1 1 16,-1-2-37-16,-3-2 66 0,5-2-29 0,3-11 0 0,2-7-37 0,3-4 177 0,5 0-69 16,2-1-29-16,10 6 164 0,3 2-84 31,4 5-57-31,0 3-3 0,0 3 401 0,9 1-206 0,7 5-115 0,7 0-53 0,5 6 125 0,5 8-89 16,6 0-45-16,8 4 10 0,1 2-91 15,-1 0 0-15,4 1 0 0,1 1-140 0,4 1-2 31,6 1 98-31,-7-3-986 0,-7-1 477 0,0 2 268 0</inkml:trace>
  <inkml:trace contextRef="#ctx0" brushRef="#br0" timeOffset="-172818.55">19816 13191 893 0,'0'-9'0'0,"0"1"0"0,0-1 0 0,0 2 0 0,0 1 0 0,0 1 0 0,2 1 82 15,4 2-1-15,2 1 18 0,4-1-22 0,-1 2-9 0,3 0-31 16,-1 5-33-16,1 6 0 0,0 0 42 0,-2 5-9 15,-1 2-102-15,-4 1 51 63,0 3 26-63,-3 3-1 0,-3 2-60 0,-1-3 38 0,0 1-13 0,-9 1 7 0,-7-1 6 0,0-1 1 0,-5 4 108 0,0-6-45 0,-1-3-10 0,0-1-35 0,2-3 64 47,5-1-28-47,-2-4 20 0,7-5-17 0,4-1 26 0,1-4-7 0,5 0 1 0,0 0-32 0,0 0-109 0,5 0 55 0,8 0 27 31,1 0-130-31,0 0 73 0,0 0 35 0,-1 0 10 0,-3 0-14 0,0 0 0 0,-3 0-7 0,-2 0-79 0,-3 3 31 0,-1 6 27 0,-1-1-3 16,-3 4 213-16,-9 0-86 15,-2 5-43-15,-1-4-12 0,-3 3 182 0,2 0-81 0,1-5-54 0,4 1 53 16,0-3-45 0,5 0-12-16,2 0-129 0,4-2 46 0,0-3 27 0,14 0 0 0,4-2-144 0,11-2 77 15,1 0 48-15,4 0-3 0,-1 0-120 0,-2 4 47 16,0-2 43-16,-3 3-17 0,0 3-129 0,-9 1 57 47,-7 1 48-47,-7 4 107 0,-5 0-30 0,0 1-1 0,-11 2 306 0,-9-2-154 0,-5 0-84 0,-6-1-27 0,-2-1 227 15,-1-4-104-15,3-2-72 0,1-5 5 0,2-2-51 16,4 0 2-16,3 0-4 0,-3-2 10 0,13-10-338 0,5-9 164 16,6-4 82-16,0-7-599 0,14-7 318 0</inkml:trace>
  <inkml:trace contextRef="#ctx0" brushRef="#br0" timeOffset="-172572.19">20588 13188 402 0,'0'3'0'0,"0"-1"0"0,0 4 0 0,0 0 0 0,0 2 456 0,-8 4-200 16,-9 3-115-16,-2 1-51 0,-10 8 159 0,-1 0-105 0,-6 2-54 15,-6 2-17-15,6-2-11 0,3-4 0 0,4 0-25 0,4-6-30 16,8-1 30-1,1 1 9-15,12-7-42 16,4 1-1-16,0 1 34 0,3 4 1 0,3 1-11 0,4 2 19 0,2 2-9 0,-4 0 0 0,2 3-26 16,-2 3-14-16,-3 3 35 15,-2 0-11-15,-1-1-68 0,-1-1 36 32,-1 0 0-32,0-2-253 0,0 1 125 0,0-8 70 0,-3-4-404 0,1-4 219 0,-1-3 109 0,1-3 50 0</inkml:trace>
  <inkml:trace contextRef="#ctx0" brushRef="#br0" timeOffset="-172278.65">20302 13554 1076 0,'2'-12'0'0,"-1"4"0"0,4-1 0 0,3 1 0 0,4-1 0 0,2 3 0 0,7-2 0 0,0 7 0 0,3-4 203 0,4 5-82 0,3-3-43 0,1 3 1 15,5 0 7-15,-10 0-49 0,0 0 8 0,-2 3-8 16,-3 3-1-16,-3 2 0 0,-2 0 81 0,-7 0-45 0,-3 0 0 0,-4 2-35 15,-1 0 177-15,-1 3-89 0,1 2-36 16,-2-2 157-16,0 1-105 16,0 3-52-16,0 1-27 0,0 3 15 0,1 2-32 0,3-2-9 47,-1 2-62-47,5 3 31 0,-1 0 0 0,1 3 31 0,0 3-224 0,-3-5 107 0,4 1 58 0,-3 0 29 0,-3-1-253 0,-1 1 128 15,-2 3 16-15,0-7 49 0,0-4-179 0,-3-1 97 16,-7-2 50-16,-2 2-268 0,-1-8 163 0,0-5 77 15,-2-3-136-15,-2-3 106 0,1 0 54 0</inkml:trace>
  <inkml:trace contextRef="#ctx0" brushRef="#br0" timeOffset="-171903.01">20427 13739 1038 0,'-6'0'0'0,"1"0"0"0,-1 1 0 0,2 2 0 0,-1 1 0 0,2-1 0 0,1 3 0 0,2 2 0 0,0-2 152 0,0 3-57 0,0 0-30 0,0-1-179 0,0 3 70 16,2-4 41-16,-1 0-155 0,0-1 95 0,0-1 48 0,4 0 32 15,-4-3-48-15,1-2 28 0,-1 0-1 0,1 0 26 16,-1 0-47-16,5 0-17 0,-1-2 30 0,0-4 168 31,3 0-79-15,-2 1-34-1,5-1 1-15,-3 0 93 0,1 5-61 16,0-1-3-16,-3 0-85 0,2 0 56 0,-1 2-8 0,-2 0 11 0,0 0-46 0,-3 0 0 0,-1 2 36 0,-1 3-1 0,0 4-102 63,0-4 32-17,-3 2 28-46,-6-2-291 0,1 0 148 0,-1-2 54 0,1 1 42 0,-1-4-335 0</inkml:trace>
  <inkml:trace contextRef="#ctx0" brushRef="#br0" timeOffset="-171804.27">21309 13067 1316 0,'2'0'0'0,"-1"2"0"0,1 4 0 0,-2 0 0 0,0 5 0 0,0 5 0 0,-6 8 280 0,-13 6-127 0,-3 4-59 0,-9 9 249 0,-8 1-154 0,-3 9-77 0,-6 0-29 0,7-8-126 16,4-2 39-16,2-3 0 0,7-6-620 0,7-2 329 0,4-3 171 0</inkml:trace>
  <inkml:trace contextRef="#ctx0" brushRef="#br0" timeOffset="-171679.61">21168 13339 1491 0,'0'7'0'0,"3"-2"0"0,-2-1 0 0,2 1 0 0,-2 2 0 0,1-2 0 0,0 4 247 0,1-3-106 0,1 3-52 0,3-1 405 31,1 2-230-31,2 1-104 0,0-2-67 0,1 0-326 0,3-1 135 0,-3 0 67 0,3 0-651 0,-4 2 368 0,0-3 170 16</inkml:trace>
  <inkml:trace contextRef="#ctx0" brushRef="#br0" timeOffset="-171499.09">20984 13571 1016 0,'-9'0'0'0,"5"0"0"0,1-3 0 0,1 1 0 0,2-1 0 0,0 1 385 0,8 0-175 0,12 1-86 0,4-3 257 0,6 2-172 0,2-3-78 0,2 4-52 0,0-3-77 16,-2 2 34-16,0-1 0 0,-2 2-461 15,1-1 240 17,-8 2 105-32,-5 0 59 0,-4 0-663 0,-8 7 335 0</inkml:trace>
  <inkml:trace contextRef="#ctx0" brushRef="#br0" timeOffset="-171322.56">21049 13704 1129 0,'-15'2'0'0,"8"-1"0"0,-2 0 0 0,5 2 0 0,4-1 0 0,0-1 0 0,0 1 0 0,11 0 299 0,5-2-132 15,4 3-65-15,4-2 98 0,0 1-74 0,2-1-49 32,-3-1 0-32,0 3-303 0,-4-2 132 0,0 0 64 0,1 2-194 0,-9-1 126 0,0 0 67 0,-4 1 33 15,-3 0-510-15,-3 0 252 0,-1 1 49 0,0-2 92 32</inkml:trace>
  <inkml:trace contextRef="#ctx0" brushRef="#br0" timeOffset="-171069.24">21144 13646 1056 0,'-6'-7'0'0,"4"0"0"0,-1 1 0 0,2 2 0 0,1 0 0 0,0 3 0 0,0-1 0 0,0 2 0 0,0 2 323 0,0 10-144 0,4 2-72 0,4 3 208 0,-3 6-130 0,2 0-79 16,0 1-36-16,-3 1 48 0,1 1-41 0,-2 0 0 15,0-1-96-15,-3-2 23 32,0 1 0-32,0-3 32 0,-2-1-201 0,-7 1 101 0,0-4 58 0,-4-4 17 0,-3-2-362 0,1-4 129 15,-2-4 112-15,-1-3-309 0,-1 0 183 0,0 0 104 0,3-8 49 0,-1-6-93 31,3-5 70-31,0-3 35 0,-1 2 10 0,2-4 25 0,2 5 0 0,-1 0 0 16,0 4 52-16,-1 1-35 16,1 7 10-16,-1 3-27 0,-1 2 274 0,3 2-137 0,-1 0-68 0,-1 3 180 15,5 9-107 17,4-1-11-32,0 2-41 0,4 1-141 0,0 0 55 0,0-3 43 15</inkml:trace>
  <inkml:trace contextRef="#ctx0" brushRef="#br0" timeOffset="-170901.17">21286 13807 1819 0,'5'0'0'0,"0"1"0"0,2 2 0 16,2 3 0-16,0-3 0 0,1 2 0 0,-2-1 0 0,3 1 311 0,-2 3-138 0,0 1-68 0,1 1 34 0,2-3-56 0,-5 4-23 16,3-2-1-16,-2 3-480 0,1-3 229 15,1-1 122-15,-2 1-652 0,-1-4 366 31</inkml:trace>
  <inkml:trace contextRef="#ctx0" brushRef="#br0" timeOffset="-170439.88">21619 13440 1144 0,'0'-11'0'0,"0"3"0"0,0 1 0 16,9-1 0-16,6 1 0 0,0 1 316 0,7 0-131 0,0 3-79 0,3 0 71 0,1 2-70 0,-1 1-36 0,0 0 0 0,2 4-288 0,-7 7 122 0,-6 2 65 0,-2 0 33 16,-6 3-274-16,-4 2 138 15,-2 3 68-15,0-3-21 0,-14 3 39 0,-5-2 0 0,-2-1 40 16,-4 1 60-16,-2 1-57 0,0-6-32 0,0-1 253 0,2 1-121 16,1-5-47-16,3-1-33 15,2 2 321-15,5-4-162 16,4-3-35-16,4-1-53 0,4 0-2 0,2-2-24 0,0 3 8 0,4-3-61 0,8 0-1 0,5 0 29 15,1 0-134-15,-1 0 67 0,0 0 42 0,-2 1-8 32,-2 0-166-32,-1 3 94 15,-4-1 19-15,-3 0 32 0,3 4-69 0,-6-1 41 16,-2 1-10-16,0 2-1 16,-2 0 193-16,-8 1-76 0,1 2-43 0,-3-3 213 0,-2 2-107 0,4 1-60 0,-1-3 74 0,2 1-54 31,1-1-4 0,5-2-25-31,1 1-52 0,2 1 1 0,0-1 32 0,0 2 10 0,3-1-178 0,8-3 84 0,2 1 42 0,-1 1 1 0,1-2-296 0,-2 4 156 0,-2-3 46 0,-3 0-71 0,-2 1 53 0,-1 1 43 16,-3-2 11-16,0 1 42 0,-8 1 9 0,-7-5-23 47,-1 0 124-47,-6 0-62 0,2-4-31 0,-4 0-8 15,2 0-23-15,2 0 0 0,0-8 3 0,1-5 42 0,3-8-410 0,1-4 173 0</inkml:trace>
  <inkml:trace contextRef="#ctx0" brushRef="#br0" timeOffset="-169780.14">22130 13199 1469 0,'8'0'0'0,"0"0"0"0,1 0 0 0,0 0 0 0,4 2 0 0,-6 4 0 0,2 0 0 0,-1 3 208 0,1-1-86 0,-1 3-43 0,-1 2 9 0,-2-1-79 0,-3 2-1 15,-1 3 28-15,-1 3 0 0,0 2-224 0,-14-3 107 16,-6 4 59-16,-6 0-259 0,-6 1 147 0,-4-2 75 31,-2 3 48-31,5-7-29 0,1-3 24 0,2-1-39 16,6-2 209-16,4 0-88 0,1-2-65 0,10-7-51 0,6 1 246 0,3-1-78 15,7-3-60-15,12 0 22 0,6 0-22 0,5 0 11 32,-1 0-1-32,2 0-159 0,0 0 62 0,-1 0 38 0,1 0 9 0,-7 0-176 15,-7 5 88-15,-3 0 16 0,-3 2 19 0,-8 1 14 16,-1 2 10-16,-2 4-24 0,-19 0 143 0,-5 3-66 62,-4 2-26-62,-3-3-4 0,-2 4 283 0,4-5-130 0,1 1-74 0,1-1 222 0,4-3-138 0,4 2-70 0,1 0 11 0,6-5-45 0,8 0 1 0,4-3-36 0,0 3-235 0,4-4 117 32,11 2 68-32,5-2 21 0,3-1-135 0,1-3 82 0,4 3 41 0,-3-1 5 0,3 2-414 0,-8-1 150 62,-3 0 120-62,-1 2-50 0,-4 2 79 0,-6-1 40 0,2 4 145 0,-8 0-48 0,0 1-30 0,-15 0 1 0,-3 3 277 0,-3-1-153 0,-6 4-85 0,2-5-16 0,0 2 349 0,3-1-151 0,-1-2-99 16,-1 3 13 15,10-3 12-31,1-5-52 0,2 1-26 0,7-1 6 0,3-2 0 0,-1 0-23 0,2-1-9 16,2-1-136-16,7-3 69 0,4 4 33 0,4-3-140 0,1 0 97 0,2-1 33 0,1 0 10 15,-1 0-450-15,1 0 196 0,-2 0 119 0,5 0 7 47,-7 0-108-47,1 0 100 0,0 0 49 0,-1 3-169 0,-1-3 109 0,1 0 46 0,-3 3-32 0,-3-3 47 0,0 0 24 0,0 0 1 16,1 0 141-16,2 0-68 0,-6 0-21 0,2 0 1 0,-1 0 196 0,3 0-113 47,-2-3-56-47,5 0-38 0,-5 1 223 0,1-2-78 0,-2 1-65 0,0 1 62 0,-1 0-52 0,0 2 24 0,-1 0 19 0,-4 0-40 15,1 0-1-15,-1 0-39 0,-1 4 59 0,-1-1-20 31,-1 2-10-31,0-1-30 0,0-1-153 0,0 1 77 0,-1 0 38 0,-3-3 9 0</inkml:trace>
  <inkml:trace contextRef="#ctx0" brushRef="#br0" timeOffset="-169646.49">22484 14062 1227 0,'-2'0'0'0,"-4"0"0"16,1 0 0-16,1 0 0 0,-1-1 0 0,0-1-55 0</inkml:trace>
  <inkml:trace contextRef="#ctx0" brushRef="#br0" timeOffset="-168398.82">22433 13926 1697 0,'0'-9'0'0,"0"1"0"0,0 1 0 0,-1 2 0 0,0 0 0 0,1 3 0 0,-2-1 0 0,2 1 509 0,0 0-241 0,0 2-116 0,0 0-57 0,0 0 45 0,0 7-52 0,4 5-16 0,5 3-10 0,-2 4 196 0,3 3-110 0,-2 4-56 0,0 2-81 16,2 3 9-1,-2 1 17-15,0-2 0 0,-1 2-632 0,2 1 316 0,-3-1 158 0,-1 9-1002 0</inkml:trace>
  <inkml:trace contextRef="#ctx0" brushRef="#br0" timeOffset="-157357.36">13641 12891 650 0,'-12'0'0'0,"0"0"0"0,0 0 0 0,3 0 0 0,-1 0 0 0,-1 0 0 0,3 0 149 0,-3 0-43 0,4 0-37 16,-1 2 153-16,3-2-90 15,0 0-45-15,2 0 70 0,-3 1-46 0,5-1-40 16,1 0 0-16,0 0 155 16,0 0-92-16,0 0-46 0,1 0 11 0,7 0 68 0,2 0-62 0,2 0-31 15,3 0 0-15,-1-1 105 0,3-1-73 0,2 0-32 16,-1 1 128-16,1 1-80 0,0 0-40 0,1 0 45 15,0 0-47-15,-2 0-1 0,1 0-37 0,0 0 4 16,-3 0-46-16,7 3 0 0,-7 0 0 0,3 1 0 16,-1 1 0-16,0-3 0 15,2 4 0-15,3-1 0 0,-4 1 0 0,-2-2 0 16,1 0 0-16,2 2 0 0,-2-3 0 0,5 2 0 16,-4-2 0-16,-2 1 0 15,1-1 0-15,0-1 0 0,0 1 0 0,5-2 0 16,-5-1 0-16,1 3 0 0,3-3 0 0,-2 0 0 0,-1 0 0 0,4 0 0 15,-2 0 0-15,-4 0 0 0,3 0 0 0,-1 0 0 0,-2 0 0 16,5 0 0-16,-6 0 0 0,1 0 0 16,-1 0 0-1,0 0 0-15,1 0 0 0,4 0 0 0,-4 0 0 0,3 0 0 16,-3 0 0-16,3 0 0 0,-1 0 0 0,6 0 0 16,-2 0 0-1,-1 0 0-15,-1 0 0 0,3 0 0 0,0 0 0 0,4 0 0 0,-4 0 0 0,1 0 0 16,0 0 0-16,1 0 0 0,2 0 0 0,3 0 0 31,-2 0 0 0,-2 0 0-31,2 0 0 0,1 0 0 0,6 0 0 0,-7 0 0 0,1 0 0 0,1 0 0 0,-3 0 0 0,3 0 0 0,5 0 0 16,-6 0 0-16,0 0 0 0,1 0 0 0,0 0 0 0,1 0 0 0,3 0 0 0,-4 0 0 0,0 3 0 16,2-3 0-16,-1 0 0 15,3 0 0-15,5 0 0 0,-4 0 0 0,-1 0 0 0,5 0 0 0,-1 0 0 16,2-3 0-16,7 3 0 15,-7-3 0-15,-1 2 0 0,0-1 0 16,-2 1 0-16,2-1 0 0,2-1 0 0,-6 3 0 0,-2 0 0 0,1 0 0 0,-1-2 0 16,3 0 0-16,7 0 0 15,-6 1 0-15,3-1 0 0,0-1 0 0,0 1 0 16,0 1 0-16,6-2 0 0,-8 0 0 16,-1 1 0-16,-1 1 0 0,1 0 0 0,-1 0 0 0,3 1 0 15,-7 0 0-15,0 0 0 16,1 0 0-16,1 0 0 0,-3 0 0 0,8 0 0 15,-7 0 0-15,-1 0 0 0,-2 0 0 0,1 2 0 0,2-1 0 16,5-1 0-16,-6 2 0 0,1 1 0 16,4-3 0-16,1 0 0 0,7 0 0 0,-5 0 0 15,2 0 0-15,2 0 0 0,1 0 0 0,-1 0 0 16,9 0 0-16,-12 0 0 0,0 0 0 0,2 0 0 16,0 0 0-16,-1 0 0 0,9 0 0 15,-7 1 0-15,3 1 0 0,0-1 0 0,2 1 0 16,3-2 0-16,4 0 0 0,-10 0 0 15,4 0 0-15,-1 0 0 0,2 0 0 0,2 0 0 16,10 0 0-16,-13 0 0 0,3 0 0 0,-1 0 0 16,0 0 0-16,-2 0 0 15,6 0 0-15,-12 0 0 16,2 0 0-16,2 0 0 0,1 0 0 0,2 5 0 16,7-2 0-16,-10 1 0 0,1-4 0 0,0 5 0 31,-2-4 0-31,5 2 0 0,5 0 0 0,-8-3 0 62,2 0 0-62,3 3 0 47,1-3 0-47,0 0 0 0,7 0 0 16,-13 0 0-16,1 0 0 0,1 0 0 0,1 0 0 0,5 0 0 0,8 0 0 0,-7 0 0 0,2 0 0 0,3 0 0 15,-2 0 0-15,1 0 0 0,7 0 0 0,-12 0 0 0,5-3 0 0,4 3 0 94,-1-3 0-94,2 2 0 0,7-1 0 0,-15 1 0 0,0-1 0 16,0 2 0-16,2 0 0 0,9 0 0 0,-11 0 0 0,2 0 0 0,0 0 0 0,-2 3 0 0,0 0 0 0,8 0 0 0,-10 2 0 0,3-2 0 0,8 1 0 0,3-1 0 0,-1-1 0 0,8-2 0 0,-14 3 0 15,-3-1 0-15,5-1 0 0,2 0 0 0,3 2 0 0,7-1 0 0,-16 1 0 0,2-1 0 0,0 1 0 0,-3 1 0 0,2-1 0 0,11-1 0 0,-10 3 0 0,1-1 0 16,0 0 0-16,3 0 0 0,-4-1 0 0,7 2 0 0,-13 0 0 0,4-1 0 0,2-1 0 0,2 0 0 0,-4 0 0 0,8 0 0 16,-18 0 0-16,-1-1 0 0,0 4 0 0,-2-3 0 15,2 0 0-15,8 2 0 16,-12-1 0-16,0 2 0 0,-1-4 0 16,-2 2 0-1,-2 2 0-15,8-1 0 0,-12-3 0 16,2 2 0-16,-1 0 0 0,3-3 0 0,3 2 0 0,8 1 0 0,-12-3 0 15,2-1 0-15,1 2 0 0,-5-2 0 0,2 0 0 0,2 0 0 0,-9 0 0 16,1 0 0 15,-2 0 0-15,1 0 0 15,4-2 0-31,4 1 0 0,-9 0 0 0,2-4 0 0,-3 4 0 0,-2 0 0 0,3-2 0 0,-10 2 0 0,-1 1 0 0,-5 0 0 0,2 0 0 0,-5 0 0 0,4 0 0 0,-6 0 0 0,1 0 0 0,0 0 0 0,-2 0 0 0,4 0 0 47,2 0 0-31,-4 0 0-16,1 0 0 0,2 0 0 0,2 0 0 0,-2 0 0 0,4 0 0 15,-4 0 0-15,2 1 0 0,1 3 0 0,0-1 0 0,-1 1 0 0,6 0 0 0,-7 0 0 0,2 0 0 0,-2 2 0 0,1 0 0 0,-1-2 0 0,4 0 0 0,-4 1 0 47,-1-2 0-47,3 2 0 0,1 1 0 0,-1-3 0 0,5 2 0 0,-4-2 0 16,-1-1 0-16,3 0 0 0,-2-1 0 0,-2 1 0 15,3 0 0-15,-7-2 0 0,-2 0 0 0,-3 0-256 0,-3 0 88 16,-5 0 63-16,3 0 21 0,-4 3-565 0,0-3 304 0,-13 3 152 31,-6 3-696-31</inkml:trace>
  <inkml:trace contextRef="#ctx0" brushRef="#br0" timeOffset="-147213.62">23256 8981 1636 0,'-21'-2'0'0,"6"1"0"0,1 1 0 0,1 0 0 0,-1 3 0 0,2 9 0 0,-1 3 273 0,0 8-123 0,4 2-57 0,0 5 293 0,4 7-175 0,-1 6-87 0,-1 6-35 0,7 0 204 0,0 2-128 0,0-1-64 15,2 1-33-15,9 5 83 0,3-10-62 0,3-7-27 16,4-3-22-16,0-3-40 47,4-3 0-47,3-1 0 0,-3-10-60 0,-1-4 34 0,2-1 31 0,-1-4-611 0,-2-1 288 0,1 2 175 0,-6-7 9 0,-2-2-893 0</inkml:trace>
  <inkml:trace contextRef="#ctx0" brushRef="#br0" timeOffset="-145914.72">23690 8754 898 0,'0'-14'0'0,"0"0"0"0,0 8 0 0,0 0 0 0,10 3 0 0,4 2 409 0,4 1-187 0,4 0-84 0,0 3 78 0,6 10-91 16,-2 5-44-16,1 3 39 0,-1 2-42 0,-1 5 9 16,-8 0-51-16,-1 2-68 0,-9 0 33 0,-2 5 1 15,-3-3 34-15,-2 4-101 31,-3-7 45-31,-16 0 29 0,-5-1 58 0,-3-4 1 0,-6-3-32 0,-5 1-36 16,2-10 117-16,1-5-67 0,1-2 0 0,-1-5 213 0,2 0-113 0,-2 0-48 0,11-2-38 16,3-8 90-16,6-2-60 0,6-1-28 0,6 1-1 31,2 0 5-31,1 0-10 0,12 0-24 0,8 3 0 0,5-1-123 31,3 2 61-31,3-1 40 16,-1 4-328-16,1 3 163 0,-3-3 91 0,2 5-317 0,-3-2 185 0,7 2 43 0,-10 0 66 0,3 0-573 0,-3 0 311 0,-1 0 154 15</inkml:trace>
  <inkml:trace contextRef="#ctx0" brushRef="#br0" timeOffset="-145610.81">24368 8562 1698 0,'0'-24'0'0,"0"0"0"0,0 9 0 0,-1 5 0 0,-6 3 0 0,3 4 0 0,-4 3 588 0,1 0-267 0,1 1-147 0,-1 14-69 0,0 5 98 0,2 5-84 0,1 3-41 0,3 7 9 0,1-2 156 0,0 3-103 0,0 2-53 0,4 1-10 0,4 0-66 0,0 5-11 15,1-5 0-15,-1-1 0 0,0-1-47 32,1 1 39-17,-3 0-372-15,2 3 217 0,-5-7 95 0,-1-5-2 0,-2 1-247 0,0-4 96 0,-2-2 96 0,-9 0 15 0,0-10-336 0,-3-6 204 0,-4-4 104 0,2-4 50 0,0 0-396 0,0-12 216 0,1-7 120 0</inkml:trace>
  <inkml:trace contextRef="#ctx0" brushRef="#br0" timeOffset="-145481.65">24170 8885 1810 0,'-8'-11'0'0,"2"1"0"0,-1 3 0 0,2 4 0 0,3-1 0 0,2 1 0 0,0 1 0 0,5 2 0 0,12 0 579 0,6 0-272 0,3 0-135 0,6 0 214 0,0 5-179 16,2-2-85-16,1 1-44 0,1-1-266 15,0-2 112-15,6 2 65 0,-11 1 19 0,-2-1-275 0,-2 0 152 0,-7 2 75 0,-3 2-700 0,-2 0 388 0,-10 1 71 0</inkml:trace>
  <inkml:trace contextRef="#ctx0" brushRef="#br0" timeOffset="-145247.79">23561 9263 1590 0,'-11'0'0'0,"0"0"0"0,5 0 0 0,4 0 0 0,2 0 0 0,11 0 119 0,20-4-47 0,16-3 565 0,13-1-301 0,14-3-150 0,2 5-75 0,11-3 207 0,-6 5-145 0,-1 0-68 0,-2 2-36 16,-10 2-118-16,6 0 51 0,-24 2-9 15,-1 3 43 48,-8 1-474-63,-7 3 237 0,-5-4 119 0,-2 4-225 0,-16-2 146 0,-6 1 93 0,-5 1 49 0,0 1-150 0,-9 1 78 0,-10 0-85 0</inkml:trace>
  <inkml:trace contextRef="#ctx0" brushRef="#br0" timeOffset="-144967.54">23773 9372 2145 0,'-2'-4'0'0,"2"0"0"0,0 3 0 0,0 1 0 0,2 0 0 0,15 1 0 0,-2 7 0 0,7 6 0 0,1-1 219 31,-1 4-92-31,3 4-46 0,-1-1-19 0,-3 5-1 0,0 2-16 0,-7-1-143 0,-7 3 66 0,-6 0 35 0,-1 0-1 0,-4 2-84 16,-14 3 68 0,-6-7 20-16,-5-2 0 0,-3-7 33 0,-3 0-3 15,1-4-51-15,-4-3 109 0,7-8-58 0,1-3-1 0,2 0 22 16,4-2 0-16,5-6-30 0,0-3-7 0,13-2 119 15,2 1-53-15,4-2-18 0,0-1 0 0,7 1-37 16,10-1 5-16,2 1 0 0,5-2-1 0,3 3-245 0,1-4 123 0,3 4 58 16,-2-1-620-1,0 3 298-15,0 2 166 0,-1-2 44 16,0 4-571-16</inkml:trace>
  <inkml:trace contextRef="#ctx0" brushRef="#br0" timeOffset="-144759.1">24075 9553 1351 0,'0'-1'0'0,"0"-1"0"0,0 1 0 0,0-1 0 0,0-1 0 0,5 3 406 0,8-2-184 0,2 2-94 31,2 0-46-31,0 0 323 0,3 2-189 0,0 4-90 16,-2 5-45-16,-1-3 57 0,1 8-52 0,-2 0-15 62,-5 2-109-62,-6 2 37 0,-4 0 1 0,-1 4 35 0,0 0-87 0,-15 3 53 0,-5-4-9 0,-3-1-111 0,-6-2 77 0,-3-4 34 0,-1-3-1 0,-5 0-169 0,7-7 53 0,0-4 58 0,2-2-11 0,5 0-347 0,5-3 194 0,0-15 89 16,16-2-382-16,3-6 245 0,2-1 121 0</inkml:trace>
  <inkml:trace contextRef="#ctx0" brushRef="#br0" timeOffset="-144601.52">24296 9491 2043 0,'11'-5'0'0,"-2"0"0"0,-4 3 0 0,-2 2 0 0,-1 0 0 0,-2 2 0 0,0 11 0 0,0 4 415 0,-6 2-194 16,-3 1-93-16,2 4 384 0,-1-1-238 0,2-1-119 15,1 3-51-15,4-4-25 0,1 1-79 0,0-1 0 16,0-3 0-16,8 1 0 16,9-1 0-1,2-6 0-15,3-4-505 0,5-1 237 0,2-4 152 0,1-3-748 0,5 0 352 0,-6 0 243 16,1-7 117-16</inkml:trace>
  <inkml:trace contextRef="#ctx0" brushRef="#br0" timeOffset="-144336.23">24930 8661 2132 0,'-1'-12'0'0,"-3"0"0"0,2 3 0 0,0 5 0 0,0 2 0 0,2 2 0 0,0 11 0 15,0 13 0-15,0 7 521 0,4 7-243 0,2 9-113 0,3 6-69 0,-4 1 152 0,4 6-106 16,-1 8-54-16,1 9-27 0,-1 15 40 0,-4-8-37 15,1 3-29-15,-3 2-35 16,-2-3 0-16,0-2 0 0,0-1 0 0,-4-21-1 16,-1-8-89-16,-2-8 63 0,0-8-616 15,3-4 322-15,0-2 100 0,1-15 103 0,1-8-543 0,2-5 313 16,0-4 157-16,0-6 78 0</inkml:trace>
  <inkml:trace contextRef="#ctx0" brushRef="#br0" timeOffset="-144118.97">25130 9371 1875 0,'0'1'0'0,"0"2"0"0,0 0 0 0,0 5 0 0,0 5 0 0,0 8 0 0,0 9 525 0,0 8-244 0,0 9-124 0,0 8 435 0,0 4-278 16,0 7-132-16,1-12-177 0,1 0-5 0,-1-4 0 0,0-4 0 0,1-7 0 15,0 4-183-15,-2-16-21 16,0-3 119-16,0-7-595 31,0-5 356-15,-5-4 188-16,-1-8-416 0,0 0 259 0,-3-3 129 0,1-14 64 0,-2-5-449 0</inkml:trace>
  <inkml:trace contextRef="#ctx0" brushRef="#br0" timeOffset="-143870.64">25074 9399 1507 0,'1'-14'0'0,"0"-3"0"15,6 6 0-15,4 3 0 0,0-2 0 0,6 7 0 0,0 1 0 0,5 2 575 0,1 0-271 0,-1 11-134 0,4 1-59 0,-6 3 123 0,-3 5-100 0,1-1-49 0,-5 5-80 16,-5 2 30 0,-1 2 9-16,-7 1-147 0,0-3 69 15,-7 4 34-15,-6-3 1 0,-4-1-8 0,-2 4 8 0,-4-7 34 0,0-6 0 63,-1-3-111-63,1-6 50 0,1-2-27 0,0-5-15 47,5-1-309-47,3-1 155 0,2-10 95 0,8-4-516 0,3-1 304 0,1 1 143 0</inkml:trace>
  <inkml:trace contextRef="#ctx0" brushRef="#br0" timeOffset="-143696.39">25392 9711 2043 0,'2'17'0'0,"0"7"0"0,0-7 0 0,-1 4 0 0,1 0 0 0,-1-4 0 0,0 2 0 0,1-2 713 0,2-5-344 15,4 0-167-15,0-5-83 0,5-2 74 0,3-5-79 0,1 0-31 0,2 0-8 0,1-7-97 0,0-10 29 0,0 0-1 0,-2-4-227 0,0-2 137 0,-8 1 55 0,0-2 31 0,-5 4 1 32,-3-1 32-32,-2 4 0 0,0-4-297 0,-12 7 79 0,-4 3 82 0,-4 3-7 0,-6 2 195 0,3 4-74 15,-5-1-32-15,2 3 9 0,4 0 305 0,0 0-128 0,5 0-83 0,-1 5-190 0,2 0 65 0,6 2 57 32,4-1-802-32,2 5 384 0,4-4 192 0,0 5 77 0</inkml:trace>
  <inkml:trace contextRef="#ctx0" brushRef="#br0" timeOffset="-143285.46">25873 9735 1054 0,'3'5'0'0,"2"0"0"0,-3-1 0 0,4 3 0 0,-2 1 0 0,1 0-67 0,-3 2-1 0,1 1 584 0,0 2-241 16,-3 3-120-16,0 2-51 0,0 1-130 15,0 3 31-15,-10 0-1 0,0-1 31 0,-1 2-373 0,-2-5 175 16,2-5 89-16,-3-2 46 15,2-4-538-15</inkml:trace>
  <inkml:trace contextRef="#ctx0" brushRef="#br0" timeOffset="-142963.33">26207 8815 1358 0,'13'-24'0'0,"2"6"0"0,3 3 0 0,1 6 0 0,0 4 0 0,4 1 480 0,-6 4-227 0,0 7-109 0,-2 11-54 0,1 8 352 0,-4 4-203 16,-3 10-93-16,-7 0 53 15,-2 3-81-15,0 0-42 0,-2 4-79 0,-9-5 39 0,-2 8 8 0,-4-12-8 16,-1-2-55-16,-3-4 27 0,-2-1 0 0,1-8 27 16,-6 4-146-1,5-13 69-15,-2-2 39 0,1-11-109 0,0-1 33 0,5 0 46 16,-2-1-18-16,9-16-37 31,1-5 37-31,5-3 1 0,4-3 48 0,2-4-29 0,0 6 8 0,4-1-2 31,8 3 31-31,3 1 5 0,2 5-30 0,2-3 11 0,2 8 100 0,-1 1-42 0,-1 4-29 0,1 1 19 0,5 5-131 0,-1-4 47 0,-1 6 1 0,0 0-583 16,1 0 296-16,3 7 147 0,0 1-601 0</inkml:trace>
  <inkml:trace contextRef="#ctx0" brushRef="#br0" timeOffset="-142722.97">26957 8572 1820 0,'-7'-25'0'0,"-3"3"0"0,1 1 0 0,1 12 0 0,-3 3 0 0,-2 3 0 0,3 3 0 15,-2 4 360-15,-2 9-153 0,5 9-90 0,4 3 419 16,-1 6-251-16,4 8-124 0,1 2 179 0,1 8-235 0,0-2-105 0,0 2 0 0,1 2 0 0,4 2 0 15,2 3 0-15,-1 5 0 0,1-10 0 16,-1-1 0-16,-3-6 0 0,-1-1-293 0,0-6 44 16,-2 4 151-16,0-13 62 0,-5-9-760 0,-6 1 380 15,-1-12 191-15,-3 4-383 16,0-12 290-16,2-2 142 0,-1-15 70 0</inkml:trace>
  <inkml:trace contextRef="#ctx0" brushRef="#br0" timeOffset="-142569.39">26614 8981 1603 0,'-19'-10'0'0,"6"2"0"0,-1 1 0 0,8 5 0 0,4 2 0 0,2 0 0 0,0 0 665 0,10 0-314 0,8 6-149 0,6 0-88 0,8 1 218 0,3-2-149 16,4-2-73-16,1 3 191 15,4-1-231-15,-5-4-70 0,1 3 0 0,0-3-151 32,0-1-46-32,-4 3 117 0,5-3-805 0,-11 0 456 15,-6 0 183-15</inkml:trace>
  <inkml:trace contextRef="#ctx0" brushRef="#br0" timeOffset="-142331.89">26180 9375 1849 0,'-12'0'0'0,"0"-3"0"0,5 2 0 0,7 1 0 0,0 0 0 0,5 0 590 0,21 0-277 0,10 0-140 0,7 0-69 16,12 0 448-16,6 0-250 0,-2 0-254 15,4 0-48-15,3-3 0 0,2 3 0 16,3-3 0-16,4 2 0 0,-18 1 0 0,-2-1 0 16,-9 1 0-16,-6-2 0 0,-5 2 0 15,-3 0 0-15,-17 0-134 0,-6 0-96 0,-5 0 66 0,-4 0 87 16,0 0-788-16,-4 0 407 0,-12 0 215 0,-3 3 105 16</inkml:trace>
  <inkml:trace contextRef="#ctx0" brushRef="#br0" timeOffset="-142022.03">26506 9519 1592 0,'-9'1'0'0,"3"2"0"0,-2 3 0 0,3 0 0 0,4-1 0 0,1 2 0 0,0 3 651 16,6 1-308-16,6 2-145 0,7 3 54 0,3-1-108 16,4 5-55-16,-3-1-27 15,0-1-88-15,-2 6 38 0,-3-2-8 0,-3-2 31 16,-6 2-317-16,-3 2 158 0,-4 1 88 0,-2-3-174 0,-12-3 122 15,-5 2 62-15,-7-4 12 0,-3-3 4 0,-4-1-48 16,-1-8-32-16,3-3 273 16,-1-2-114-16,3 0-49 0,3-9-25 0,0-6 136 0,11-1-43 15,3-2-45-15,4-1 36 0,6 2 155 0,0 0-93 16,0 2-44-16,2 3 63 0,10 0-63 16,3 6-31-16,1-1 0 15,3 3-22-15,1-1-44 0,-2 3 0 0,2 2 0 0,-3 0 0 0,2 0 0 0,-3 0 0 16,4 4-134-16,-5 2 47 0,-2-3 60 0,2 3 9 15,1-1-901-15,1 0 442 0,0-4 213 16</inkml:trace>
  <inkml:trace contextRef="#ctx0" brushRef="#br0" timeOffset="-141870.93">26841 9622 2293 0,'0'-3'0'0,"0"0"0"16,0-2 0-16,-1 2 0 0,0 0 0 0,0 1 0 0,1 0 0 0,0 2 0 0,0 0 872 0,0 0-410 0,0 4-218 0,3 3-184 0,7 5-60 15,-2 3 0-15,2-3 0 0,-2 2-547 0,5 1 189 16,-4-3 196-16,4 0 99 0,-4-1-459 16,4 0 287-16</inkml:trace>
  <inkml:trace contextRef="#ctx0" brushRef="#br0" timeOffset="-141703.35">27085 9578 1803 0,'0'-14'0'0,"0"2"0"15,0 0 0-15,0 7 0 0,-1-4 0 0,-1 5 0 0,-1 4 0 0,0 0 436 0,-3 10-200 0,1 10-101 0,-5 4 522 0,3 7-315 0,-3 1-154 16,0 9-54-16,-2-3-134 0,0 4 0 0,-3 6 0 16,1-4 0-16,-3-1 0 15,-1 3 0-15,-3 2 0 0,-1-1 0 0,-5 4 0 16,6-10 0-16,2-5-809 0,3-7 396 0,3-4 83 16,6-9-571-16</inkml:trace>
  <inkml:trace contextRef="#ctx0" brushRef="#br0" timeOffset="-141425.58">27591 8508 2102 0,'0'-14'0'0,"0"2"0"16,0 6 0-16,0 3 0 0,0 3 0 0,-4 7 182 0,1 20-74 0,-5 9-37 0,3 12 693 0,2 6-364 15,-1 14-174-15,0 4-148 16,3 3-78-16,1 14 0 0,0 8 0 0,0 6 0 16,0 9 0-16,0-20 0 0,0-2 0 0,0-4 0 0,0-7 0 0,0-5 0 15,0 2 0-15,0-17 0 16,-7-7-118-16,-1 1 56 16,-3-6-1087-16,3-5 557 31</inkml:trace>
  <inkml:trace contextRef="#ctx0" brushRef="#br0" timeOffset="-141246.08">27853 9498 2356 0,'0'-12'0'0,"0"0"0"0,0 5 0 0,0 0 0 0,0 4 0 0,0 3 513 0,0 0-239 0,0 6 322 0,0 12-404 0,0 9-192 0,0 5 0 15,-1 4 0-15,-4 7 0 0,4-2 0 0,-1 3 0 16,1-3 0-16,-2 0 0 15,3 3 0-15,0 2 0 0,0-9-63 16,0-3-114 0,0-4 106-16,0-8-708 0,0-5 302 0,0 1 212 0,0-12-514 0,-3-6 373 0</inkml:trace>
  <inkml:trace contextRef="#ctx0" brushRef="#br0" timeOffset="-141032.64">27894 9381 1226 0,'2'-9'0'0,"5"0"0"0,0 2 0 0,1 2 0 0,2 2 260 0,3 1-113 0,1 2-57 0,6 0-18 0,-1 0 554 16,1 5-296-16,5 5-148 0,-6 4 22 15,1-2-84-15,1 3-35 0,-8 2-8 0,-3-1-69 16,-4 1 0-16,-3 2 27 0,-3-1-69 0,0 5 42 16,-17 0-8-16,-7-5 35 15,-1 4-41-15,-4 0 1 0,-7-3 40 0,0 4 8 0,3-11-303 0,1 2 95 16,4-4 84-16,1-2-600 0,0 2 315 15,11-6 170-15</inkml:trace>
  <inkml:trace contextRef="#ctx0" brushRef="#br0" timeOffset="-140763.35">28140 9859 1714 0,'0'10'0'0,"-6"0"0"0,-2 4 0 0,4-3 0 0,1-2 0 0,-2 2 0 0,1 1 790 0,2-4-378 0,2 2-181 0,0-2-103 15,0-5 97-15,2 3-95 0,8-4-49 0,5-2-18 16,0 0 8-16,2 0-37 16,2-4 0-16,-2-5-334 0,0-3 167 15,0 0 83-15,0 0-247 0,-9 0 162 0,3-1 84 16,-6 0 42-16,-4 0-107 0,-1 1 0 0,0 0 43 0,-2 3-12 16,-13 1 160-16,0 3-54 0,-3 1-28 0,-2 1 342 15,1 1-189-15,0 2-58 0,2 0 5 0,2 0-14 16,0 0-33-16,3 5 43 0,1 0-572 15,2 2 261-15,3-1 120 0,5 0 67 16,1-1-801-16,0-3 400 0,0 0 193 0</inkml:trace>
  <inkml:trace contextRef="#ctx0" brushRef="#br0" timeOffset="-140552.41">28474 8998 2783 0,'17'-5'0'0,"2"4"0"0,7 1 0 0,4 5 0 0,-1 17 0 0,1 5 0 0,1 13 0 0,-2 6 0 0,0 11 741 0,-2 10-365 15,-12-1-345-15,-5 4-31 0,-6-1 0 0,-4 5 0 16,-4-6 0-16,-16 9 0 0,-8-18 0 0,-7-5 0 16,-3 2 0-16,0-2 0 0,-1-6 0 0,-3 7 0 15,7-16-685-15,-2-6 209 16</inkml:trace>
  <inkml:trace contextRef="#ctx0" brushRef="#br0" timeOffset="-139964.7">29376 9239 1279 0,'-5'-17'0'15,"-2"6"0"-15,-4 3 0 0,-1 2 0 0,-5 2 0 0,-4 4 0 0,-7 0 0 0,0 10 0 0,-7 14 426 0,-1 8-195 0,1 9-98 0,1 4 199 0,0 9-139 16,10-6-83-16,7 4-37 15,7 1 194-15,9 0-116 0,1-5-58 0,3 6-20 16,17-16-74-16,5-4 37 0,7-2-1 0,0-8 0 16,2-3-188-16,2 2 102 0,-3-12 39 0,-2-1-617 15,-3-3 329 1,1-4 99-16,-4-3-616 0,2 0 382 0,-9 0 205 0,0-13 97 0</inkml:trace>
  <inkml:trace contextRef="#ctx0" brushRef="#br0" timeOffset="-139224.17">29650 9407 1234 0,'-10'0'0'0,"3"0"0"0,-4 2 0 0,5 3 0 0,-8 4 0 0,7 5 0 0,-1 4 0 0,1 1 431 0,2 5-197 0,4 1-100 0,1 5 112 0,0-2-110 15,0-1-50-15,7-1-25 0,7-1 9 0,-1-3-35 0,6-2 9 0,-4-5-8 16,5-5-85-16,-2-2 42 15,3-3 0-15,0-5 42 0,2 0-101 0,-6 0 46 16,4-11 28-16,-6-3-60 0,1-7-1 16,0 0 36-16,0-3-98 0,-5-2 58 0,-5 2 4 0,-1 0 1 15,-3 0 27-15,0 3 9 0,-1-2-16 0,-1 6 13 16,0 4 145-16,0 1-69 0,-4 5-30 0,-2 2 187 16,0 0-95-16,-3 5-55 0,1 0-12 0,-1 6 24 15,1 5-8-15,1 4 1 16,1 2-35-16,2 2 2 0,2-2-1 0,1 1 0 0,1 1-63 0,0 0 32 15,0 1 8-15,0-6 24 0,6 3-141 0,1-5 66 16,6 0 15-16,0-1-109 16,2-2 60-16,0-5 37 0,3-4-1 0,0 0-68 15,2 0 37-15,2-5 26 0,1-8-47 0,-3 0 36 16,0-4 2-16,-3 0 0 0,-1-4-70 0,2 1 35 16,-4-2 8-16,-4 0 42 0,-2 0-22 0,-3 1-1 15,-4-1 24-15,1-3 61 0,-2 9-26 0,-3 0 1 16,-10 3-37-16,-1 3 254 0,-3 3-116 0,-5 0-71 15,3 4 143-15,-1 3-92 0,1 0-18 0,-3 0-32 16,4 5 223-16,-1 2-104 16,3 5-53-16,4-6-31 0,4 4 31 0,4 1-32 15,2-2 0-15,-1 2-102 0,3-2 30 0,5-1 1 16,9-2 41-16,8-1-159 0,2-3 79 0,5-2 49 16,3 0-150-16,4 0 57 0,4-4 51 0,1-5 26 15,3-2-267-15,7-4 91 0,-7 0 82 0,1 0 23 16,-2 0 87-16,-5-2 1 0,-6 5-41 0,0-3 189 15,-12 6-90-15,-6-3-50 0,-7 7-25 0,-3-1 332 16,-1 2-163-16,-3 2-50 16,0-1 282-16,-12 1-176 0,-1 2-90 0,-2 0-44 15,-3 0 63-15,-2 2-143 0,0 6 0 0,3 4 0 16,1 0 0-16,1-2 0 0,5 5 0 0,-1 2 0 16,8-2 0-16,2 0 0 0,1 2 0 0,0-2 0 15,0 3 0-15,6 0 0 16,8-1 0-16,0 2 0 0,-1-4 0 0,3 2 0 0,1 3 0 0,-4-6 0 15,-3-1 0-15,-1 3 0 16,-5-4-179-16,-2 0 46 0,-2 3 40 0,-2-4-87 16,-12-2 73-16,-4 2 35 0,-2-4 1 0,-4-1-416 15,-2 2 217-15,-2-2 122 0,1-2-796 0,-5-4 454 16</inkml:trace>
  <inkml:trace contextRef="#ctx0" brushRef="#br0" timeOffset="-138386.77">28904 9537 524 0,'0'-2'0'0,"0"-4"0"0,0 0 0 0,0 3 0 0,-2-2 190 0,1 5-82 15,-1-4-36-15,-1 2 265 0,2 1-151 0,1-1-75 0,-2 2-29 16,1 0 9-16,-1 0-28 16,2 0 0-16,-1 2-27 0,1 5-35 0,-1-3 44 15,-1 0-10-15,2 2-42 0,0 0 1 0,-1-2 41 16,-2-1 9-16,3-1-33 0,-1 1-1 0,-1-1 25 16,-2-2-68-16,2 0 31 15,0 0-2-15,0 0-5 0,-1 0-89 0,2 0 54 0,-3 0 19 0,3 0 0 16,-3 0-2-16,2-2-1 0,0-1 16 15,-1 3 39-15,2 0-5 0,-1 0-25 0,1 0-9 0,-1 0 94 16,0 0-40-16,2 0-1 16,-1 0 18-16,1 3-26 0,-3 2 17 0,3-1-41 15,0-1 82-15,0-1-36 0,0 1-3 0,0 0 0 16,0-1-41-16,0-2 18 0,0 0 12 0,0 0-59 16,3 0 25-16,-2 0-1 15,1 0-29-15,0 0 21 0,-1-1-7 0,-1-3 30 16,0 1 4-16,0 3-7 0,0-4-11 0,0 3-10 0,0-2 20 0,-5 3-4 15,0 0-4-15,2 0 3 0,-1 0 41 0,1 0-3 63,-2 0-35-63,3 4-63 0,0 0 32 0,2-1-1 0,0 0 39 0,0-2-126 0,0 0 55 0,2-1 22 0,5 0-10 0,-1 0 9 0,-1 0 0 0,3 0 0 0,-4 0 73 0,1-2-14 16,1-4-41-16,-3 2-29 15,0 0 202-15,-1 1-81 0,-2 0-41 0,0 0 127 16,0 1-75-16,0 0-15 0,0 2-15 0,-2 0-65 15,-3 0 1-15,1 0 50 0,3 0-560 0,-3 0 259 16,4 0 129-16,0 2 50 0</inkml:trace>
  <inkml:trace contextRef="#ctx0" brushRef="#br0" timeOffset="-137593.89">30711 9182 1233 0,'0'-18'0'0,"2"1"0"0,7 5 0 0,1 0 0 0,7 8 0 0,1 2 0 0,2 2 372 0,4 6-168 0,2 11-85 0,1 7 110 16,-3 3-101-16,-4 4-47 0,-1 6-2 0,-5 1-44 15,-1 4 0-15,-4 4 9 16,-8-5-113-16,-1 1 52 0,0-1 26 0,-5 2 0 0,-14-2-160 0,-1 5 101 15,-5-16 38-15,-3 0 24 16,0-4-135-16,-4-6 69 16,2-7-22-16,-3 3 40 0,4-14 1 0,3-2 19 0,3 0-32 0,2-10 83 15,3-9-32-15,-1-3-5 16,9-6 97-16,3-1-52 0,4-3-11 0,3-1 0 16,0 1 59-16,0 0-38 0,0 8-8 0,6 3 0 0,1 3 117 15,4 5-68-15,1 3-23 0,0 2 160 0,5 8-102 0,1 0-47 16,2 8-24-16,2 10 95 0,1 4-58 15,5 3-22-15,-2-1 169 0,1 3-104 0,1 2-109 16,0 0-29-16,-1 0 0 0,4 0 0 31,-6-3 0-31,-2-3 0 0,-4-2-130 0,-2-4-53 0,-3-3 109 0,-1 1-865 16,-6-5 459-16,-2-3 224 0,-3-2 98 0</inkml:trace>
  <inkml:trace contextRef="#ctx0" brushRef="#br0" timeOffset="-137105.54">31375 9648 1271 0,'0'0'0'0,"0"0"0"0,1 0 0 0,1 0 0 0,-1 3 0 0,-1 2 400 0,0 2-183 0,0 4-90 0,0 2 35 16,0 1-63-16,0 7-23 0,-7 0-9 0,-3 2-82 15,-3 1 25-15,-1 1 0 16,-2 1 25-16,-4 1-239 0,0-5 116 0,0-2 61 0,0-1-406 0,3-4 217 16,-2-6 109-16,3 0 54 15,7-9-451-15,4 0 234 0</inkml:trace>
  <inkml:trace contextRef="#ctx0" brushRef="#br0" timeOffset="-136364.02">31783 9435 1136 0,'14'-30'0'0,"-4"7"0"0,1 2 0 0,-6-1 0 0,1-2 0 0,-5 2 0 0,-1-3 0 0,0 9 269 15,-9 2-117-15,-8 3-58 0,-3 6 118 0,-1 4-88 16,-8 0-35-16,5 1-32 0,-1 10 140 0,0 7-81 16,-1 7-40-16,5 5 163 15,-1 5-93-15,6 3-60 0,8-1-25 0,2 2 51 0,4-1-38 0,2-1 0 16,0 2-30-16,8-9-10 15,5-4 1-15,4-2 1 0,4-5-261 0,3-4 131 16,4 1 73-16,1-13 24 0,-2-2-281 0,4 0 149 16,-4-2 25-16,-2-10-101 0,4-3 55 0,-10 1 62 15,-1-7 24-15,-6 3 114 0,-2-1-43 0,-6 2 1 16,0 0 52-16,-4 5-43 0,0 0-26 0,-1 7-1 16,-8-1 304-16,-2 5-155 0,1 1-43 0,-1 0-48 15,1 4 232-15,3 8-123 0,2 0-55 0,3 2 38 16,1 1-44-16,1 0-34 0,0 0-1 0,4-2-61 15,9 0 0-15,2-1 35 0,2-2-21 16,5-5-9-16,2 0 31 0,1-5-1 16,3 0-104-16,0 0 53 31,1-5 34-31,-7-7-9 0,-2 1-130 0,-1-1 68 0,-6-3 11 0,-1-1-105 16,-7-1 71-16,-3 1 19 0,-2-1-1 0,-3-3-62 15,-13 1 40-15,1-3 9 0,-6 5 9 0,-4 3-11 0,2 0 37 0,-2 5 1 0,4 0 105 0,-3 2-63 16,11 2-16-16,0 5-1 15,6-3 163-15,1 1-88 0,6 2-33 0,0 0-3 16,4 0 0-16,15 0-8 0,6 0-21 0,2 0-79 16,7 0 40-16,3 0 16 0,0-2-103 0,2-3 57 15,1-1 30-15,2-3 4 0,-2 0-6 0,5-1-10 16,-10 0 29-16,-4-1-52 0,-7 1 247 0,-4 1-105 16,-7 3-46-16,-2-1 258 15,-10 2-141-15,-1 3-51 0,-8-5-40 0,-11 7 166 16,-4-1-91-16,-4 1-30 0,-4 0 59 0,3 0-152 15,0 5 0-15,4 3 0 0,4 1 0 0,0 0 0 16,9 2 0-16,6-2 0 0,2 3 0 0,3 0 0 16,0 0 0-16,1 3 0 0,12 0 0 0,4-1 0 15,8 1 0-15,-3 0 0 0,3-1 0 0,3 2 0 16,-5-4 0-16,-4-2 0 0,-1 0 0 0,-2-3 0 16,-6-2 0-16,0 4 0 0,-6-6 0 15,-4 0 0-15,0-3 0 0,-4 0 0 16,-8 2 0-16,-6-2 0 0,2 0 0 0,-3 0 0 15,2 0 0-15,1-2-309 0,-1-3 65 0,5 2 110 16,1-1-253-16,1 1 175 0,4 2 89 0,0-3 44 16,2 4-462-16,4 0 258 0,0 0 123 15,0 0 63-15</inkml:trace>
  <inkml:trace contextRef="#ctx0" brushRef="#br0" timeOffset="-135865.33">32801 10214 610 0,'-5'0'0'0,"0"0"0"0,0 0 0 0,2 0 0 0,0 0 0 0,-1 0 0 0,-2 0 0 0,-2 0 217 0,2-3-126 0,-5-2-72 0,0-4 489 15,-2-2-238-15,-2-2-117 0,-2-4-59 0,-2-2-2 0,-4-5-20 0,4-3-8 16,-5-3-143-16,3-5 57 0,2-6 29 0,0-5-1 15,5-12-87-15,8 5 54 16,6-6 30-16,3-6 1 0,11-2-145 0,11-16 82 16,5 6-1-16,6-3 19 0,7 0-15 0,4 0-1 15,2 6-3-15,4-1 151 0,-9 28-53 0,-6 13-28 16,-8 13 187-16,-7 9-99 0,-5 9-36 0,-3 1-27 16,-12 2 147-16,-1 4-78 0,-2 6-24 0,0 4-24 15,-14-1-57-15,-6 7 44 0,-6-2-8 0,-2 2-150 16,-4 2 75-16,-1-3 38 15,3 2-1-15,-6-1-53 0,9-3 29 0,1-2 27 16,6-2-125-16,6-3 65 0,6-2 7 0,-4-1 21 16,12-2 76-16,0-3-29 0,4 1-27 0,9-1-7 15,4 1 266-15,5 0-126 0,4 2-49 16,0 1 183-16,0 1-101 0,3 3-62 0,-6 2-16 0,3 1 19 16,-6 3-35-16,-4 1 1 15,-1 3-43-15,-4 1 17 0,-8 4 0 0,0 4 9 16,-3-3-91-16,-14 5 41 0,-7-3 0 0,-4 0 41 15,-8-2-138-15,-1 2 77 0,2-11 0 0,-1-3-233 0,1-2 115 16,5-3 71-16,1-6 9 0,1 0-415 16,10-3 226-16,6-3 109 0,3-7-229 0,6-6 170 15</inkml:trace>
  <inkml:trace contextRef="#ctx0" brushRef="#br0" timeOffset="-135678.83">33162 9145 2131 0,'8'0'0'0,"1"0"0"0,3 0 0 0,3 4 0 0,3 5 0 0,0 7 0 0,4 4 431 0,-7 6-202 16,0 3-97-16,-4 8 554 0,0 4-364 0,-9 7-322 15,-2 8 0-15,0-5 0 0,-20 2 0 0,-5-2 0 16,-11-1 0-16,-5-3 0 0,-10 5 0 0,0-12 0 16,-2-4 0-16,-2-1 0 0,-3-8 0 0,-1-5 0 15,-4 2-607-15,16-16 103 0</inkml:trace>
  <inkml:trace contextRef="#ctx0" brushRef="#br0" timeOffset="-134538.62">28888 9461 717 0,'-3'-4'0'15,"-1"2"0"-15,-2-1 0 0,3 1 0 0,-3-1 0 0,1 2 163 0,1 1-63 0,-1 0 34 0,1 0-50 0,-1 1-23 0,2 7 8 16,0 0 111-16,2 1-72 0,1 1-36 0,0 2-1 16,0-2 53-16,0 1-35 0,1-4-10 0,7 1-43 15,-2-1 36-15,0-2 1 0,2 0-37 0,-2 0 34 16,-1-5-35-1,4 0 1-15,-4 0 0 0,1 0-50 0,2-2 24 16,-3-4 10-16,2-3-25 0,-1-3 0 0,-1 0 40 0,-3-1 1 16,1-3-179-16,-1 2 88 0,1-1 18 0,-2 2 26 15,-1 2-83-15,0 2 47 0,0 3 6 0,-6 1-15 16,-1 3 44-16,-3 2 0 0,0 0 60 0,-2 8-29 16,4 5-5-16,-5-1-27 0,6 1 67 0,2 1-31 15,-1-2 13-15,3 2-41 16,1-3 117-16,2 0-35 0,0-4-34 0,0 0 3 15,2-4 0-15,3 0-25 0,4-3 14 0,-2 0 6 16,3 0-15-16,-2-6 9 0,3-4-35 0,-5-1 0 16,-1-1 25-16,2-2 1 0,-4 1-27 0,-1 1 15 15,-1-2 8-15,-1 2-13 0,0 3-3 0,0-2 16 16,-3 5-4-16,-7 0 0 0,3 6-25 0,-3 0-3 16,0 0 29-16,-2 0-13 0,5 3 8 0,-2 6-3 15,3 2-33-15,1-2 34 16,0 3 3-16,4-2-4 0,1 0-92 0,0-2 42 15,0-1 23-15,3-3-7 0,3 0-28 0,5-4 20 16,-3 0-1-16,0 0 15 0,4 0-39 0,-5-1 15 16,2-8-5-16,-4 1 78 0,-2-3-25 15,1 1-12-15,-1 3 141 0,-3-5-71 0,0 3-40 16,0 1 13-16,0 2 110 0,-3 0-61 0,-4 3-37 0,0 1 0 16,0 2 23-16,0 0-6 15,0 0-1-15,1 2 2 0,2 6-95 0,2-1 32 16,1 4 8-16,1-4-399 0,0 4 201 0,1-6 86 15,11 2-823-15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3T01:12:04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8706 5274 1171 0,'-5'-5'0'0,"-1"-2"0"0,2 4 0 0,1 1 0 0,-1-3 0 0,2 2 389 15,1 3-176-15,1 0-88 0,0 0 95 0,0 0-92 16,0 0-36-16,0 5-9 0,0 0-38 0,0 4-8 16,0-1 0-16,1 0-70 0,5 0 45 0,-2-2-10 15,2 0 35-15,0-3-85 0,0-2 42 0,1 3 10 16,-1-4 33-16,1 0-62 16,-4 0 30-16,2-8-28 0,1-1-24 0,-2-3 18 15,-3 0-1-15,1 0 15 16,0-5 18-16,-1 5-4 0,-1 0 3 0,0 1 97 15,0 3-48-15,0 0-18 0,0 4-1 0,-6 2 170 0,-2 2-90 0,-2 2-27 16,-3 12-32-16,2 3 130 0,-2 6-72 16,4-2-38-16,2 3-42 0,3 2 16 15,3-6-10-15,1-1-70 0,0 0 36 0,1-2-1 16,10-5 35-16,4-2-190 0,1-6 90 16,4-4 36-16,-1 0 30 15,1-6-195-15,-1-9 97 0,-2-2 15 0,-2-2 37 0,-7-1 62 0,0 0 1 16,-7 0-80-16,1 3 311 94,-2-1-134-94,0 6-63 0,-6 4 138 31,-5 0-93-31,-4 7-21 0,-1 1-32 0,-1 0 149 0,2 5-168 0,0 7-27 0,4 1 0 0,3 1 0 0,-1 1 0 0,5 0 0 0,4-1 0 0,0-2 0 0,0 0-2 0,1-1-25 0,11-3-334 0,-1-1 163 0,2-4 98 0,2-3-106 0,1 0 86 0,-4 0 37 0,0 0-1 0,1-5 76 0,-6-4 8 0,-3-1-37 0,0-2 0 0,-3 0 193 0,-1 0-107 15,0 2-38-15,-5-1-24 0,-3 5 262 0,-5 1-135 0,-2 3-25 0,1 1 119 16,-1 1-94-16,1 0-10 0,1 0-188 0,4 5 60 0,0 3 35 16,1-1 10-16,6 1-238 0,2 0 116 15,0 0 64-15,0 1 6 0,8-3-704 0,4-1 331 0,4 1 189 16,3-5 88-16</inkml:trace>
  <inkml:trace contextRef="#ctx0" brushRef="#br0" timeOffset="411.89">8812 5295 1469 0,'-10'0'0'0,"-3"0"0"0,3 0 0 0,-1 0 0 0,4 0 0 0,2 0 0 0,2 0 0 0,1 0 283 0,0 0-114 0,2 0-71 0,0 0 273 16,2 0-168-16,7-3-83 0,5 0-42 16,6 2 210-16,2-1-131 0,6-1-60 0,4 1-31 0,5-1 50 15,3 1-41-15,7-1 10 16,1-1 46-16,5 0-48 0,5-2-41 0,8 1-42 16,9-2 0-16,15-2 0 0,-3 1 0 0,3-2 0 0,2 1 0 15,-3-2 0-15,-3 3 0 0,4 0 0 0,-23 3 0 16,-6 2 0-16,-3 1 0 0,-6 1 0 0,-3-2 0 15,2 3 0-15,-14 0-126 0,-2-3 4 16,-1 2 26-16,-3 0 40 16,-6-2-3-16,7-1-6 0,-14 0 5 0,1 0 119 0,-7 2-53 15,-2 0 1-15,-4 0-45 0,1 0 48 0,-7 1-10 16,0 1-1-16,0 0 3 16,0 0-65-16,0 0 29 0,-4 0 45 0,-1-5-233 0,-1 2 95 0,0-2 51 0,0 1-505 15,1-2 272-15,2-3 128 0,0 2 76 16,0-3-548-16</inkml:trace>
  <inkml:trace contextRef="#ctx0" brushRef="#br0" timeOffset="611.36">10449 4949 1349 0,'-9'0'0'0,"2"0"0"0,-2 0 0 0,5 0 0 0,1 0 0 0,3 0 0 0,0 0 0 0,0 5 567 0,7 2-265 0,12 6-133 0,6-1-67 15,4 5 297-15,6 0-172 0,2 1-100 0,0 5 4 16,3 0-48-16,0 0-23 0,-1 3-75 0,6 3 35 15,-9-4-9-15,-5 1 25 16,-4 2-166-16,-7-4 83 0,-9 0 42 0,-6 3 8 16,-5-6-144-16,-19 1 88 0,-12-2-1 0,-8 0 38 15,-7 1-365-15,-8 0 173 0,-4-5 59 0,-6 1-455 0,-9 0 284 16</inkml:trace>
  <inkml:trace contextRef="#ctx0" brushRef="#br0" timeOffset="1395.09">6774 5479 579 0,'-8'0'0'0,"0"0"0"0,3 0 0 0,-1 0 0 0,3 0 0 0,0 0 0 0,1 0 79 15,-1 0 10-15,3 0 78 0,0 0-64 0,0 0-33 16,0 0 0-16,0 0 74 0,0 0-44 0,3-2-36 15,2-1 0-15,1 3 19 0,0-2 1 0,2 0-47 16,2-1 91-16,-1 3-51 0,5 0 1 0,1 0-41 16,5 0 125-16,2 0-63 15,6 0-21-15,2 0 82 0,6 0-62 0,5 0-30 16,9 3 0-16,8 1 26 0,14-4-19 0,9 0-9 16,6 0-28-16,12 0-42 0,5 0 41 0,2-2 1 15,12-3 8-15,-15-5-37 0,3 0 0 16,-3 1 28-16,-3-3-77 0,-6 5 39 0,10-5 9 15,-26 3-122-15,-4 3 68 0,-6 4 34 0,-10 0-5 0,-9 2-58 16,3 0 30-16,-20 0 9 16,-7 0 0-16,-3 0 26 0,-6 0-5 0,-2 2-8 0,-10-2 31 0,-2 2-24 15,-2-2 4-15,0 0-4 0,-7 0-22 0,-8 0-2 16,-2-2 27-16,-6 0-362 16,-2-1 173-16,-3 1 79 0,-2 0 46 0,-5 2-599 15</inkml:trace>
  <inkml:trace contextRef="#ctx0" brushRef="#br0" timeOffset="1884.92">7230 5174 1164 0,'0'-12'0'15,"0"0"0"-15,0 0 0 0,0 3 0 0,0 4 0 0,0-5 0 0,0 7 0 0,0 1 0 0,0 0 151 0,-3 2-56 0,-3 0-29 32,-7 0 36-32,1 11-37 0,-4 3 0 0,-6 2-42 0,-4 6 16 0,-5 2-1 46,-7 6 9-46,0 0-48 16,-4-1 0-16,-1 1 39 0,-4-3 0 0,5-1-27 0,-7 3 37 0,9-10-10 0,4 0 46 0,5-6 0 0,3-2-57 0,5-5 8 0,3 3 83 0,13-7-45 47,4-2 0-47,3 0 30 0,0 0-32 0,10 0-1 0,7 5-22 0,4 2 37 0,7 1 0 0,4 1-47 0,7 1 0 0,0 2 54 0,8 1-18 0,-5-1-9 0,2 4-277 0,0-2 125 16,2 4 62-16,2 1 32 0,8 3-888 0</inkml:trace>
  <inkml:trace contextRef="#ctx0" brushRef="#br0" timeOffset="6475.85">3291 4555 981 0,'-10'-12'0'0,"-2"0"0"0,1 5 0 0,2-1 0 0,2-1 0 16,-6 3 0-16,7 1 0 0,-2 4 0 0,2-2 147 0,-1 3-54 0,1 0 166 0,0 3-101 0,4 9-65 0,-2 5-27 0,2 4 74 0,2 6-51 0,0 2-25 15,0 4 9-15,0 0 122 0,6 0-79 0,2-1-38 16,5-3-1-16,0 1-74 15,4 0 45-15,1-3-10 0,2-5-155 0,4-1 78 16,-2-4 38-16,2-3-380 0,4 3 194 0,-5-11 103 16,-2-1 13-16,-1-1-192 15,0-4 126-15,-2 0 5 0,1-4 12 0,-5-9-292 0</inkml:trace>
  <inkml:trace contextRef="#ctx0" brushRef="#br0" timeOffset="6681.3">3584 4405 1526 0,'-6'-2'0'0,"2"-1"0"0,-1 3 0 0,0 0 0 0,2 0 0 0,3 0 292 0,0 8-126 0,0 8-65 0,0 3 190 16,0 4-127-16,1 7-53 0,6-1-41 0,-2 5-19 16,2 0-12-16,0 6-1 0,0 1 0 0,0 5-175 15,1-7 84-15,-3 1 45 16,1-3-387-16,0-2 217 0,-1-2 108 0,1 2-518 15,-2-11 242-15,0-3 156 0,-1-5 67 0,-1-8-270 0</inkml:trace>
  <inkml:trace contextRef="#ctx0" brushRef="#br0" timeOffset="6869.79">3833 4749 1107 0,'3'0'0'0,"-3"0"0"0,2 0 0 0,-1 0 0 0,-1 0 0 0,3 4 303 0,-3 0-132 0,1 0-67 0,-1 2 231 0,0 5-149 0,0 0-64 0,0 2-138 0,0 4 28 0,0 0-1 0,0 2 27 0,-5-2-294 0,-1 6 157 0,-1-5 64 15,2-1 36-15,-4-2-402 0,2-1 216 0,1-6 107 16,-3 3-268-16,4-5 125 0,-3-6 92 0</inkml:trace>
  <inkml:trace contextRef="#ctx0" brushRef="#br0" timeOffset="7369.46">4012 4568 1189 0,'-7'0'0'0,"2"-1"0"0,2 0 0 0,-4-2 0 0,3 3 0 0,2 0 0 0,-1 0 0 0,2 0 92 0,1 0-26 0,-2 4 9 0,2 1-63 15,0 2 0-15,0-2 27 0,0 1-1 0,2 0-37 16,2-1 10-16,1 1 27 0,0-3 1 0,-2 0-9 16,1 2 8-16,0-2 10 0,0-1 63 0,-3 0-36 15,2-2 0-15,-2 0-38 16,1 0 76-16,1 0-28 0,-2 0-9 0,2 0 2 0,-1 0-40 0,-2 0 0 16,1 0 0-16,-1 0-21 0,0 0-10 0,0 0 31 15,0 0 1-15,0 3-84 0,0-1 42 16,0 2 9-16,0-1-2 0,0 3-15 0,0 2 44 0,0 0-30 15,0 0 55-15,0 3-7 0,3-1-28 16,0 2-1-16,1 0-1 0,0-1-6 0,5 0 5 0,1 3-19 16,0-4-6-16,-1-1 36 15,5-1-8-15,-1-2-46 0,2-3-1 0,1 1 52 16,-1-4-7-16,2 0-88 0,-2-4 40 0,-2-9 10 16,1-1-98-16,1-3 49 15,-8-3 33-15,2 0-44 0,-5-2 34 0,-3-1 6 0,-1 1-1 16,0-1-44-16,0 0 24 0,-9 4-1 15,-6 1 33-15,-1 2-42 0,-5 2 37 0,-4 3-24 16,2 6-18-16,-2 4 37 0,3 1-2 0,-4 0 2 0,4 6-30 0,-1 3-11 16,7 4 39-16,3 1-85 15,4 1 43-15,5 2 0 0,1 2 32 0,3-4-115 16,2 2 62-16,6-3 32 0,6 1 0 0</inkml:trace>
  <inkml:trace contextRef="#ctx0" brushRef="#br0" timeOffset="7586.41">4446 4364 1642 0,'7'-7'0'16,"-4"-3"0"-16,5 5-2 0,1 5 0 0,1-3 0 0,1 3 1 0,1 0 362 0,1 13-153 0,0 2-91 0,0 6-39 0,-2 4 306 0,0 4-172 15,-3 4-86-15,-2 4-117 0,-2 1-11 0,-2 2 42 0,-2 4-562 16,-2 3 280 0,-10 1 141-16,-3 4 81 0,-4-8-760 0,-4 2 382 0,-7-1 192 0</inkml:trace>
  <inkml:trace contextRef="#ctx0" brushRef="#br0" timeOffset="7884.61">3239 5218 1431 0,'-16'6'0'0,"2"2"0"0,1 5 0 0,3 4 0 0,-1 5 0 0,2 6 0 0,3 0 0 0,6 4 502 16,0 0-231-16,0 2-119 0,7 2-60 0,5 3 138 16,2-7-102-16,4-3-45 0,1-5-81 0,3 2 35 15,1-5 2-15,5 2 9 16,-6-8-352-16,2-3 171 0,-1-5 87 0,1 0-487 16,-2-4 283-16,-1-1 61 0,-1-2 95 0,-5-4-529 0</inkml:trace>
  <inkml:trace contextRef="#ctx0" brushRef="#br0" timeOffset="8040.2">3401 5462 942 0,'-12'-1'0'0,"4"-2"0"0,2 2 0 0,0-1 0 0,4 2 0 0,2 0 580 0,2 0-271 0,11 0-135 16,6 0 281-16,1 0-208 0,1 0-94 0,4 0-152 16,-1 0 0-16,2 0 38 0,-1 0-1 0,-2 0-508 15,5 0 264-15,-6 2 118 16,1-1 63-16,-4 2-746 0,1-3 379 0</inkml:trace>
  <inkml:trace contextRef="#ctx0" brushRef="#br0" timeOffset="8231.69">3752 5224 1738 0,'0'-6'0'15,"0"1"0"-15,0 3 0 0,0 0 0 0,0 2 0 0,0 0 0 0,0 7 328 0,0 7-135 0,2 8-83 16,-1 4 297-16,3 3-184 62,-2 6-92-62,-1 2-68 0,1 5-15 0,-1-2-9 0,0 2 0 0,-1 0-328 0,2 1 164 0,-1 1 82 0,1 1 50 0,0-12-574 16,-1 0 302-16,1-3 133 0,3-7-601 0,-3 1 328 0</inkml:trace>
  <inkml:trace contextRef="#ctx0" brushRef="#br0" timeOffset="8371.31">3989 5607 1308 0,'4'-4'0'0,"-1"1"0"0,-2 1 0 0,0 2 0 0,1 0 0 0,-1 0 281 0,-1 0-121 0,0 11-60 0,0 1 375 16,0 3-222-16,-4 2-108 16,-4 3-53-16,-1-1-24 0,2-1 1 0,-4 3-21 0,2-3-9 15,-2-1 0-15,3-4-1 0,-5-1 1 0,6-2-870 16,-4 0 444-16,6-7 209 0,1-3-618 0</inkml:trace>
  <inkml:trace contextRef="#ctx0" brushRef="#br0" timeOffset="8634.61">4154 5447 1308 0,'2'3'-1'0,"-1"0"1"15,1 1 0-15,-2 2 0 0,1 5 0 0,-1 3 732 0,3 3-352 0,-1 1-170 0,-1 4-86 16,1-1 202-16,2-1-144 0,5 3-61 0,-2-5-47 16,6-3-47-16,-1-3 12 0,1-3-1 0,6-1-162 15,-4-8 76-15,2 0 43 0,-1-2-276 0,-1-9 160 0,0-5 80 16,1-6 49-16,-9 0-244 15,-2-2 70-15,-3 0 83 0,-2 1-52 0,0-2 40 16,0-3 17-16,-10 8 11 0,-3-1 28 0,-1-1 32 16,-4 3-1-16,0 5-30 0,-4-1 107 0,3 8-49 15,1 5-29-15,-1-1 114 0,3 3-50 0,2 0-39 16,2 0 4-16,8 10-332 0,2-1 153 0,2 4 71 16,0-1 42-16,9 2-560 0,5-3 274 0</inkml:trace>
  <inkml:trace contextRef="#ctx0" brushRef="#br0" timeOffset="8796.24">4454 5300 461 0,'9'-14'0'0,"1"2"0"0,1 3 0 0,4 3 0 0,-1-1 718 0,4 2-330 0,-1 5-179 15,0 0-86-15,3 7 658 0,2 8-371 0,-2 7-186 0,4 7 164 16,-4 2-180-16,-4 8-187 0,-1 4-21 16,-8 3 0-16,-4 7 0 0,-3 6 0 15,0 1 0-15,-12 1 0 0,-9 3 0 0,-3-1 0 16,-4 8-682-16,1-18 286 15,-1 0 207-15</inkml:trace>
  <inkml:trace contextRef="#ctx0" brushRef="#br0" timeOffset="14466.58">8243 5714 1360 0,'-9'-4'0'0,"3"1"0"16,-3 3 0-16,5-3 0 0,1 1 0 0,1 2 0 0,2 0 165 0,0 0-64 0,0 0-24 0,0 0 209 0,0 0-125 0,6 5-63 0,5-3-31 16,0-1 220-16,6 1-117 0,-1 0-71 15,4-2-32-15,0 0 67 16,1 0-49-16,1 0-24 0,1 0-104 0,-3 0 36 0,-3 0-1 0,2-2-88 15,-5 0 66-15,1-1 33 16,1 3 9-16,-7-3-529 0,0 1 267 0,-5 1 77 0,1-1 85 0,-4-2-541 16,1 1 287-16,-2 1 157 0,0-2 75 0</inkml:trace>
  <inkml:trace contextRef="#ctx0" brushRef="#br0" timeOffset="14733.87">8377 5678 1054 0,'-5'5'0'0,"-1"-2"0"0,1 3 0 0,-1-1 0 0,1 5 0 0,1-3 0 0,1 0 0 0,-1 6 0 0,3 1 398 15,-1 0-181-15,-2 3-81 0,2 3-1 0,1-3-49 16,-1 2-25-16,1 3-94 0,0-3 35 0,-3 5 9 16,1-7 25-16,-1 0-37 0,0-2 1 15,-2-1 36-15,-2-2 0 0,0 0 82 0,2-4-46 16,-1-5 1-16,1 1-37 0,0-2 208 0,3-2-104 16,0 0-43-16,3 0 128 0,0 0-94 15,0 0-48-15,3 0 36 0,8 0-41 0,5-2 9 16,-2-3-51-16,3 0-23 0,-1 2 1 0,0-3 22 15,1 3 0-15,0 1-193 0,-3-1 92 0,-1 1 50 16,-2-1 26-16,1 1-477 16,-4 2 193-16,2-2 132 15,-2-1-468-15,-6 3 286 0,2 0 144 0,-3 0-307 0,-1-2 224 0,0-3 105 16,0 0 64-16,-1-5-223 0</inkml:trace>
  <inkml:trace contextRef="#ctx0" brushRef="#br0" timeOffset="15165.74">8334 5820 1289 0,'-9'-7'0'0,"0"2"0"0,0-2 0 0,1 5 0 0,3 2 0 0,2-3 0 0,2 3 0 0,1 0 234 0,0 0-90 0,0 3-59 0,4 2 344 16,9 2-196-16,1 2-99 0,3-4-40 0,0 2 103 16,2 0-80-16,1-1-41 0,-3-1 1 0,2 1 11 15,0-1-17-15,-2-4-9 0,-3 6-116 0,1-5 44 16,-5 1 24-16,1-3-58 16,-1 5 50-16,-1-4-10 0,-5-1 40 0,1 2 140 0,-3-2-71 15,0 0-34-15,-2 1 1 0,0 2 52 16,0-3-45-16,-7 2-49 0,1 1-30 0,-1 3 0 0,1 0 0 15,2 1 0-15,-3 0 0 0,4 5 0 16,0 0 0-16,1 1-145 0,1 3 17 0,1 0 75 16,0 2 24-16,-2-1-531 0,2 1 242 0,0 3 143 15,0 1 50-15,-1-3-367 0,0-1 228 0,-1 0 114 16,-2-1 57-16,-1-3-130 16,-2 3 85-16,1-6 55 0,-2 0-112 0,-1-5 79 15,-4-2 41-15,2-1 100 0,-4-3-39 0,1 0 9 16,-1 0-32-16,1-3 350 0,0-5-175 0,-1 1-87 15,-2 0-53-15,7 0 571 16,1 0-238-16,0 2-160 0,2 3-3 0,4-2 146 0,-1 1-129 0,4 0-79 16,0 3 245-16,0 0-157 0,7 0-79 0,7 0 206 15,3 3-253-15,1 0-68 0,4 1 0 0,-2 0 0 16,3-1 0-16,3 1 0 16,-1-1 0-16,-5 0 0 0,3-3-97 0,-3 2 41 15,0-2 47-15,2 0-690 0,-5 0 346 0,-3 0 100 16,0 0-187-16,-3 0 202 0,-1-2 100 0</inkml:trace>
  <inkml:trace contextRef="#ctx0" brushRef="#br0" timeOffset="15355.23">8740 5642 1860 0,'-10'-3'0'0,"6"-1"0"0,-1 1 0 0,2 3 0 0,2 0 0 0,1 0 0 0,0 0 567 15,0 0-269-15,0 0-131 0,4 7-280 0,7 0 74 16,-2 1 39-16,3 1-259 0,1-1 143 0,-3 1 76 16,1 1 38-16,1-3-794 0,-4 3 387 0,1-1 188 15,-2-1 101-15</inkml:trace>
  <inkml:trace contextRef="#ctx0" brushRef="#br0" timeOffset="15626.51">8747 5779 957 0,'-15'0'0'0,"-2"0"0"0,4 0 0 0,4 0 0 0,1 0 0 0,4 0 0 0,2 0 485 0,0 0-215 0,2 0-122 0,2 0-55 15,11 0 211-15,5 0-134 0,2 0-67 47,-1 0-24-47,5 0 76 0,0 0-59 0,2 0-30 0,-1 3-38 0,-1-1 9 0,5-2 8 0,-8 3-16 16,1 1 8-16,-3 1-1 0,-1-2 1 0,-2 1 26 0,4 1 9 16,-10 1-35-16,2 3-1 0,-4-1 123 15,-1 3-61-15,-3 3-31 0,2 1 103 0,-5 0-116 0,1 2-54 0,-1 1 0 16,-1 0 0-16,0 2 0 0,3 2 0 0,-3 1-147 15,0-3 45-15,0 4 69 16,0-2 35-16,-3 0-203 0,-3 5 84 0,-2-6 60 16,-2-4 32-16,0 2-388 0,-5-2 188 0,2-3 95 0,-2-1 37 15,3-6-264-15,-3-2 160 0,3-5 81 16,1 0-282-16,-2-12 180 0,3-8 82 0,3-12-259 0,0-8 179 16</inkml:trace>
  <inkml:trace contextRef="#ctx0" brushRef="#br0" timeOffset="15776.63">8930 5566 1777 0,'2'-12'0'0,"-2"3"0"0,0 0 0 0,0 5 0 0,0 1 0 0,0 3 0 47,0 9 0-47,-2 12 321 0,-4 6-143 0,-1 7-71 0,-5 7 287 0,1 2-183 0,-1 3-87 0,-4 3-44 0,2 1 18 0,-5 4-31 0,-2 6 9 0,0-11-40 0,-1-4-179 0,0-1 90 16,1-5 45-16,1-11-520 0,-4 2 291 15,11-17 133-15,1-7-685 0,5-6 342 0,2 0 205 0</inkml:trace>
  <inkml:trace contextRef="#ctx0" brushRef="#br0" timeOffset="15897.8">8810 5946 1428 0,'9'-5'0'0,"1"0"0"0,-2 3 0 0,-1 0 0 0,1 2 0 0,-2 0 0 0,1 2 0 0,0 6 559 0,2 1-265 0,-4 3-129 0,2 0-65 16,0-1-194-16,0 0 65 0,4 1 42 0,-4 0-317 0,4-3 171 15,0-3 84-15</inkml:trace>
  <inkml:trace contextRef="#ctx0" brushRef="#br0" timeOffset="16060.37">9148 5808 1899 0,'1'-7'0'0,"0"5"0"0,3-4 0 0,-1 3 0 0,2 0 0 15,2 2 0-15,0-1 0 0,6 2 546 0,1 0-255 0,4 0-129 16,1 0-65-16,7 6-133 0,0 0 44 0,3 2-8 0,-2 2-209 0,2-1 122 0,-2 0 62 15,-1-2-745-15,1-1 379 0,-8-1 193 16</inkml:trace>
  <inkml:trace contextRef="#ctx0" brushRef="#br0" timeOffset="16251.85">9352 5598 1791 0,'-9'0'0'0,"2"0"0"0,2 0 0 0,-2 0 0 0,7 4 0 0,0 9 0 0,0 7 0 0,0 6 0 0,2 8 549 0,4 7-247 0,4 2-138 0,-3 6 92 16,-1 3-110-16,0 2-55 0,-4-1-27 16,1 5-50-16,-1-12-10 0,-2-2 33 15,0-3-354-15,0-2 177 0,-6-8 88 16,-1 5 54-16,1-16-597 0,0-4 311 0,-1-8 59 16,2-6 109-16,0-2-569 0</inkml:trace>
  <inkml:trace contextRef="#ctx0" brushRef="#br0" timeOffset="16377.52">9324 5963 1574 0,'-12'0'0'0,"0"5"0"0,0 2 0 0,-3 1 0 0,1 4 0 0,2 5 0 0,-4 1 0 0,1 2 214 0,0 1-88 0,0 4-36 0,2-5-256 16,6-1 101-16,0-2 51 0,4-5-257 0,1-2 150 16,2-3 83-16</inkml:trace>
  <inkml:trace contextRef="#ctx0" brushRef="#br0" timeOffset="16500.18">9341 6012 1552 0,'0'1'0'0,"0"2"0"0,0-3 0 0,0 3 0 0,1-1 0 0,0 1 0 0,2 1 0 0,0 1 0 0,3 0 268 0,0 0-121 16,2 0-56-16,3 1-544 0,-1 0 235 16,2-2 116-16</inkml:trace>
  <inkml:trace contextRef="#ctx0" brushRef="#br0" timeOffset="16690.68">9594 5799 1657 0,'0'0'0'0,"0"-3"0"16,0 3 0-16,0 0 0 0,0 0 0 0,-2 3 0 0,2 7 454 0,0 9-209 0,0 2-104 0,0 4-43 0,0 6 419 16,0 0-241-16,2 3-119 0,-1 0-175 15,4 1 28-15,-2 1 8 16,1-7 19-16,-1-3-590 0,-2-2 295 0,0-4 147 0,-1-3-622 15,0-5 370-15,0-7 182 0,0-5-22 0,-5 0-351 16,-3-6 258-16</inkml:trace>
  <inkml:trace contextRef="#ctx0" brushRef="#br0" timeOffset="16938.02">9536 5669 855 0,'0'-16'0'0,"2"-1"0"0,-1 2 0 0,3 3 0 0,4-2 0 0,0 2 0 0,5 3 162 15,3 3-62-15,3 2-32 0,2 2 238 0,1 1-135 0,3 1-58 47,-3 0 146-47,1 0-112 0,1 0-55 0,-3 5-28 0,1 3 194 0,-6-2-116 0,-1 2-52 0,-4 2-28 0,-2 1 267 0,-2 4-147 0,0 0-63 0,-4 6-46 0,0 2 187 0,-1 4-181 32,-2 5-79-32,0 1 0 0,0 6 0 0,2-4 0 0,-2 2 0 0,1-1 0 0,1 3 0 0,3-2 0 15,-1 4-279-15,1-8 54 0,1-3 131 0,-3-4 37 16,2 0-645-16,-1-9 323 0,-3 3 162 0,0-9 95 15,-1-6-215-15,0-5 151 0,0 0 75 0</inkml:trace>
  <inkml:trace contextRef="#ctx0" brushRef="#br0" timeOffset="17082.63">9661 5845 2559 0,'-12'0'0'0,"3"-3"0"0,-1 0 0 0,5 2 0 0,5 1 0 0,0 0 0 0,0 0 0 0,5 0-2 0,11 0-1 0,-1 0 264 0,5 3-114 0,3 1-56 0,-3 0-261 0,1-1 103 16,2 1 60-16,-4-1 17 0,0 0-786 0,-3 1 399 16</inkml:trace>
  <inkml:trace contextRef="#ctx0" brushRef="#br0" timeOffset="17215">9689 5989 1238 0,'-2'0'0'0,"-1"1"0"0,-5-1 0 0,5 0 0 0,0 0 0 16,0 0 0-16,3 2 126 0,0-2-44 0,0 0-14 0,2 0 15 0,7 0-23 16,0 0 0-16,5 3-24 0,-3-3-490 0,2 3 235 0</inkml:trace>
  <inkml:trace contextRef="#ctx0" brushRef="#br0" timeOffset="17349.65">9681 6140 1227 0,'-10'6'0'0,"4"2"0"0,-1-2 0 0,2 1 0 0,1 0 0 0,1-3 0 0,3 2 0 0,0-2 418 0,0 1-190 0,4 0-97 16,7 0 34-16,3-5-69 0,1 4-30 0,4-4-404 16,0 0 187-16,1 0 93 0,0 0 56 15,-1 0-298-15,0-4 167 0</inkml:trace>
  <inkml:trace contextRef="#ctx0" brushRef="#br0" timeOffset="17786.48">10206 5627 1460 0,'5'-9'0'0,"-3"1"0"0,2 1 0 0,-3 2 0 0,2 1 0 0,-1 1 0 0,-2 3 273 0,0 0-119 0,-2 0-59 0,-10 7 205 16,1 4-123-16,-2 1-75 0,-3 6-26 0,-3-1 0 16,2 4-41-16,-3-1 1 0,2 2-14 0,0 0 14 15,2-1 0-15,5 1 0 0,-1 2 25 16,1-1 1-16,3 7-17 0,5-5-26 0,1 3 17 0,2 0 0 15,0 3-113-15,0-2 52 0,2 3 37 0,0-3-26 16,1-3-310-16,-2 1 158 16,1-3 85-16,-2-4 28 0,0 5-220 0,0-10 103 15,0-4 71-15,-5-2 4 0,-1-3-353 0,1-6 206 16,-2 0 95-16,2 0-164 0,3-13 137 16,0-5 69-16,2-3-21 0,0-7 46 0,0-2 12 15,0 0 10-15,6 1 133 0,4 0-55 0,1 3-28 16,2 2-1-16,1-1 392 0,0 4-205 0,1 4-107 0,0 2-45 15,2 3 285-15,5-2-87 16,-4 11-105-16,2 1 327 0,2 2-205 0,-3 0-102 0,1 10 220 0,2 4-152 31,-8 3-90-31,1 4-41 0,-7 1 135 0,-2 0-87 0,-1 3-45 0,-3 3 10 16,-2-3-151-16,0 1 49 0,-7 0 24 0,-4 1 0 16,-7-2-115-16,0 4 79 0,-2-8 26 0,-2-4-501 15,-4-2 265 1,1-2 66-16,1-4 89 0,-5-2-743 0,6-7 398 0</inkml:trace>
  <inkml:trace contextRef="#ctx0" brushRef="#br0" timeOffset="17941.07">10016 6021 1607 0,'2'0'0'0,"-2"0"0"0,1-2 0 0,1-1 0 0,-1 3 0 0,3 0 0 16,1 0 0-16,3 0 848 0,3 6-406 0,0 8-204 0,6 4-91 0,3 3 416 0,1 3-477 15,5 2-86-15,-1 3 0 0,3 1 0 0,5 2 0 47,-2-4 0-47,-3 1-183 0,1-7-7 0,-2-1 113 0,0-4-965 0,1-2 547 0</inkml:trace>
  <inkml:trace contextRef="#ctx0" brushRef="#br0" timeOffset="18427.37">10572 5564 2031 0,'-12'4'0'15,"2"-1"0"-15,1 3 0 0,4 1 0 0,2 0 0 0,2 0 0 0,0 2 0 0,1 1 0 0,0 0 159 0,4 2-62 0,5-2-30 0,4-1-119 0,1 2 53 0,2-2-9 16,-3-3 44-16,6 2-526 0,-2-5 254 15,0-1 126-15</inkml:trace>
  <inkml:trace contextRef="#ctx0" brushRef="#br0" timeOffset="18711.12">10868 5532 1613 0,'-1'0'0'0,"-2"-4"0"0,-1 3 0 0,1-1 0 0,-3 2 0 0,3 0 0 0,-3 0 0 0,1 2 0 0,-4 7 246 0,-1 2-96 0,-4 3-150 16,2 4 0-16,-5 1 36 0,-3 1 0 0,-2 5-245 15,0-2 118-15,-5-1 64 0,-1 0 31 16,-3-1-90-16,-5-2 60 0,-6 1 37 0,6-11-104 16,1-2 53-16,2-3-26 0,6-4 30 0,4 0 235 15,1-3-109-15,13-5-73 0,6-1 450 16,3-2-211-16,0 0-117 0,12-3-19 0,7 1 124 16,8 2-108-16,5 3-50 0,4 1-25 0,3 2 18 15,3 1-43-15,0 1 9 0,-1 0-9 0,-4 3-24 16,-1 0 1-16,-2 0 23 0,-1 0-313 0,6 0 166 15,-12 6 69-15,-6 0-571 0,-3-1 268 0,-6 0 165 16,-3 0 16-16,-1 0-382 16,-8 0 259-16,0-3 126 0,-3 0 62 0</inkml:trace>
  <inkml:trace contextRef="#ctx0" brushRef="#br0" timeOffset="18893.66">10701 5395 906 0,'0'3'0'0,"0"3"0"0,-4 4 0 0,4 2 0 0,0 6 0 0,0 5 0 0,0 5 600 0,0 9-274 0,0 0-149 0,0 3 229 16,0 4-185-16,0-2-92 0,0 8-38 0,0-9-192 15,0-3 68-15,0-1 35 16,0-5-1-16,-1-4-400 0,-6 2 226 0,2-13 100 16,-1-5-549-16,1-6 308 0,0-6 154 0,1 0-6 15,-4-5-132-15</inkml:trace>
  <inkml:trace contextRef="#ctx0" brushRef="#br0" timeOffset="19015.84">10664 5699 954 0,'0'-2'0'0,"-4"0"0"0,-3 2 0 0,3 0 0 0,-4 0 0 0,-3 9 0 0,2 3 106 0,-5 4-35 0,0 2 178 0,-3 4-106 16,-2 5-53-16,-3-1-19 0,3 1-177 0,0 0 71 16,2-3 35-16,3-2 1 0,2-6-437 0,3-1 237 15</inkml:trace>
  <inkml:trace contextRef="#ctx0" brushRef="#br0" timeOffset="19163.45">10733 5799 1146 0,'8'0'0'0,"-1"4"0"0,1 1 0 0,3 0 0 0,2 2 0 0,-4-2 363 0,3 2-163 0,2 0-83 16,-3 1-55-16,3-1-1 0,3 1-16 0,-6-1-9 15,2-2-349-15,0 1 174 16,-4 0 88-16,2-1 43 0</inkml:trace>
  <inkml:trace contextRef="#ctx0" brushRef="#br0" timeOffset="19457.66">10682 5886 1225 0,'-9'5'0'0,"1"4"0"0,3 1 0 0,1 0 0 0,1 1 0 0,3 3 0 0,0 0 179 0,0 2-63 0,0 1-45 15,0 0 26-15,0-2-30 0,3 4 0 0,3-2-31 0,-3 2-44 16,1-4 18-16,2 0 0 0,0-2-115 16,-3 0 70-16,2-2 36 0,2 0 8 0,-1-4-138 15,-2 3 81-15,1-6 9 0,0-1-96 16,1 1 47-16,0-1 39 0,0-3-13 0,0 0-9 0,-2 0 4 31,0 0 0-31,0 0 7 0,0 0-43 0,0 0 38 0,-2 0 0 0,0-2-16 16,-1 1 22-16,1 0-9 0,-2-2 32 0,0 1 75 15,0 1-37-15,0 1-1 0,0-2 67 0,0 2-57 16,0-2-18-16,-3 2 9 16,-1 0-194-16</inkml:trace>
  <inkml:trace contextRef="#ctx0" brushRef="#br0" timeOffset="20484.4">10665 5986 768 0,'0'1'0'0,"-1"-1"0"0,-1 2 0 16,-2-1 0-16,2 1 0 0,1 1 0 0,-2 2 305 0,3-1-140 0,0 5-64 0,0-1-33 0,0 5 191 0,1-2-112 16,8 4-46-16,1 0-37 0,0-1 15 0,0 1 0 15,3 0-43-15,-1-1-97 0,-1 5 57 16,2-7 16-16,-2 2-1 0,-1-1-68 0,-2-2 47 16,-1-2 23-16,0 0-221 0,1-2 115 0,-5-2 12 0,1-2 46 15,-2-3-256-15,0 0 133 0,1 0 28 0,-1-1 52 16,-1-9-71-16,-1-5 57 0,0-1 28 0,2-3-42 15,-2-5 26-15,0 2 9 16,0-2 56-16,1 2-21 0,-1 3 0 0,0 2 0 16,0 1 179-16,0 5-85 0,0 1-47 0,0 8-23 15,0-1 320-15,-6 3-164 0,-1 5-45 0,-4 10-51 16,0 6 201-16,-2 1-109 16,-3 3-41-16,2 2-92 0,0-3 29 0,-1 1 0 0,-1-2-80 15,2-1 41-15,-1-3-1 0,1-2 49 0,1-5-45 16,5-3-1-16,-3-5 37 15,4-4 0-15,5 0-141 0,-1-7 66 0,3-11 4 0,3-7 23 16,8-4-114-16,6-5 61 0,5-2 17 16,4-7-96-16,1 2 60 0,2-2 31 0,6-1-49 15,4-2 36-15,0-1-9 0,9-6 33 0,-7 8-15 16,2 1 22-16,-2 3-1 0,-4 2 0 0,2 3 63 0,-3-1-40 16,-9 13 8-16,-8 2-31 15,-3 4 259-15,-5 4-123 0,-5 5-49 0,1 2 260 0,-7 5-136 0,0 2-82 16,0 0-8-16,-4 0 245 15,-6 9-147-15,-3 7-65 0,0 5 33 16,-1 5-57-16,1 0-30 0,3 4 1 0,1-1 170 0,2 5-91 0,6-3-59 16,1-2-24-16,0 2 65 0,0-1-45 15,1-1-22-15,6 5-123 0,4-5 45 16,5 0 28-16,-3-5-1 0,3 3-109 0,0-1 68 0,-1 3 43 16,-4-4-112-16,-3-2 45 0,-5 1 38 15,-1-3-18-15,-2 5-10 0,-2-5-6 16,-12-6-1-16,-5 2 9 0,-3-2 22 0,-1-2-10 0,-7 0 4 15,4-3 65-15,0-5-28 16,-3-1 11-16,3-2 2 0,2-2 5 16,-1 0-39-1,7-8 10-15,6-5 43 0,1-1-20 16,5-1 0-16,5 0-16 0,1 0 79 16,0 4-34-16,1 1 1 0,12 3-27 0,3 4 167 0,4 1-73 0,6 0-39 0,-3 2 133 0,6 0-88 0,2 9-43 0,2 0-37 15,5 5-43-15,1 0 0 0,-1 3 0 16,2 0-15-16,3 1-48 15,-1 2 49-15,4 2 25 32,0 3-516-32,-7-4 238 15,-5-2 135-15,-3 1 28 0,-5-3-302 0,-3-1 185 16,0 2 84-16,-9-6-573 0</inkml:trace>
  <inkml:trace contextRef="#ctx0" brushRef="#br0" timeOffset="20591.11">11872 6472 2146 0,'0'0'0'0,"-2"0"0"0,-1 0 0 0,3 2 0 0,0 0 308 0,0 2-137 16,3-2-69-16,-2 0-25 0,1 0 42 0,2 0-42 16,-3 3-1-16,1-2-41 0,-2-2-715 0,0 2 324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3T01:13:58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8865 6068 1343 0,'-4'-11'0'0,"-2"4"0"0,3 2 0 0,-1-2 0 0,0 3 0 0,4 4 0 0,0-1 0 0,0-2 199 0,0 3-81 0,0 0-31 0,0 0 55 15,0 3-52-15,0 7-27 0,0 4 1 0,0 7 57 16,4 3-32-16,1 2-10 16,0 3-42-16,-1 7 110 0,0-2-55 0,1 5-28 15,0-1 87-15,1-1-62 16,-2-1-27-16,4 0 73 0,0-4-49 16,3-3-24-16,1 2 8 0,2-11 16 0,0-1-25 0,2-8 0 0,1-5-24 15,2-3-47-15,0-3 32 16,-1 0-8-16,0-15 23 0,0-5-34 0,0-9 1 0,0-5 33 0,0-4-144 15,-2-4 67 1,-4-3 18-16,1-1-195 0,2-3 98 0,-3-2 61 0,-4 6 4 0,-1 0-38 0,-2 7 22 16,-1 1 0-16,-3 7 13 0,1 0 131 0,-2 17-54 15,0 7-25-15,0 4-14 0,-3 2 152 0,-1 0-75 16,0 0-46-16,-1 10 332 0,1 6-168 16,0 6-50-16,1 2 50 0,-1 5-176 0,3 2 0 15,1 1 0-15,0 0 0 0,0 1 0 0,0 2 0 16,3-2 0-16,2 8 0 15,3-10 0-15,-1 1 0 0,3-1 0 16,-1-1 0-16,2-3 0 0,0 5 0 0,0-9 0 0,-1-4 0 0,0-2 0 16,0-2 0-16,-2-4 0 0,0 2 0 0,-2-8 0 15,-2-3-341-15,1-2 44 0,-4 0 130 16,3 0 66-16,1 0-538 0,-3-2 305 0,1-7 149 16,0 0 74-16,2-2-530 15</inkml:trace>
  <inkml:trace contextRef="#ctx0" brushRef="#br0" timeOffset="267.27">9419 6357 1769 0,'0'0'0'0,"-2"0"0"0,2-1 0 0,0-2 0 0,0 0 0 0,0 1 0 0,0 0 250 0,2 1-111 0,6 1-51 0,3 0 326 15,2 0-189-15,2 0-94 0,1 5-37 16,1 2 59-16,0 3-58 0,1 2-29 0,0 2 0 0,-4 4-110 0,3-1 51 15,-8 3-11-15,-1 1-82 0,-3-2 61 0,-3 5 31 0,-2-2-50 16,0 3 50-16,-5-3-10 0,-7-3 41 0,-6-2-204 16,1-1 88-16,-4-8 5 0,-1 4 33 0,1-4-202 15,-1-7 108-15,0-1 36 0,5 0 32 0,0 0-233 16,1 0 122-16,4-9 76 0,5 0-301 0,3-4 183 16,4-2 91-16,0-2-153 0,0-1 114 0</inkml:trace>
  <inkml:trace contextRef="#ctx0" brushRef="#br0" timeOffset="469.74">9676 6373 1174 0,'9'-10'0'0,"-2"6"0"0,-2-2 0 0,3 3 0 0,-6 1 0 0,-2 0 0 0,2 2 374 0,-2 0-169 0,0 0-83 16,0 0-34-16,-2 2 440 0,-4 7-246 0,-1 4-122 16,0 1-62-16,-1 2 189 0,2 5-116 15,3-4-72-15,0 2 11 0,3 0-36 0,0 2 0 0,0 2-145 0,0-5 49 16,3 2 30-16,6-3-1 0,2 1-103 0,4-2 66 15,-2 1 43 1,6-7-10-16,-3-1-347 0,2-2 125 0,0-4 109 0,0-1-20 16,1-1-367-16,-4-1 234 0,-1 0 113 0,-1-5-432 15,1-4 272 1</inkml:trace>
  <inkml:trace contextRef="#ctx0" brushRef="#br0" timeOffset="698.13">10082 6256 2411 0,'-4'0'0'0,"0"0"0"16,0 0 0-16,0 0 0 0,-1-2 0 0,5 0 0 0,0 0 343 0,0 1-153 0,11-2-77 0,7 3 365 0,3-2-221 0,4-1-118 0,1 1-139 0,2 0 0 0,3-1 0 0,-2 1 0 15,3 2 0 1,-5 0 0-16,-2 0-44 0,0 0 28 0,-2 0-705 0,-3 0 378 16,-1 0 198-16,-5 0-932 0</inkml:trace>
  <inkml:trace contextRef="#ctx0" brushRef="#br0" timeOffset="871.66">10170 6457 1994 0,'-9'0'0'0,"1"6"0"0,2-3 0 0,1 1 0 0,2 1 0 0,3 1 0 0,0-1 0 0,8-3 908 0,7 3-436 0,5-1-218 16,3 2 49-16,1-5-303 0,3 2 0 0,-1-2 0 15,-3 2 0-15,1 0 0 0,4-2 0 0,-7 1 0 16,0 1-7-16,-3-1-63 0,0-1 54 0,-5 1-862 16,4 1 466-16,-9-2 113 0</inkml:trace>
  <inkml:trace contextRef="#ctx0" brushRef="#br0" timeOffset="1985.28">10934 6150 536 0,'-10'-8'0'0,"1"1"0"0,-2 2 0 0,1-2 0 0,1 4 0 0,0-1 334 0,0 1-148 0,1 3-75 0,0-4-37 0,1 3 184 15,3-2-116-15,1 2-52 0,3 1-5 0,0 0-25 16,0 0 1-16,0-2-16 16,0 1-45-16,0 1-1 0,0-2 37 0,3-1-85 15,2 3 51-15,0 0-8 0,2-2 42 0,-5 2-72 0,1 0 36 0,0-2 1 16,0 2 7-16,-1 0 31 0,1 0-22 16,-2 0-32-16,1 0 143 0,-2 0-57 31,0 0-22-31,0 0 9 0,0 0 1 0,0 0-16 0,0 0-15 0,0 0-44 0,0 0 31 0,0 0 9 0,0 0 11 0,0 0-131 15,0 0 61-15,0 0 28 0,0 0 8 16,0 0-108 0,0 0 60-16,0 0 10 0,0 0-5 0,0 0 11 0,0 0-3 15,0 0 1-15,0 0-21 0,0 0 15 16,0 0 0-16,0 0-162 0,0 0 82 0,0 0 44 0,0 0 24 0,0 0-426 0</inkml:trace>
  <inkml:trace contextRef="#ctx0" brushRef="#br0" timeOffset="2441.78">11151 5779 1081 0,'0'-12'0'0,"0"4"0"0,-4-2 0 0,1 3 0 0,1 3 0 0,-4 0 0 0,0 2 0 0,0 1 0 0,-5 1 145 0,2 0-58 0,-4 7 39 0,-1 8-45 0,-4 5 1 31,-3 6-45-31,-4 6 95 0,1 3-51 0,-3 5-1 0,-1 7-43 0,0 4 81 16,1 2-40-16,-2 9 9 0,8-5-50 0,3 1 248 16,6-1-124-16,5-3-62 0,7-7 192 0,0 2-117 15,1-16-74-15,10-7 36 0,8-3-50 0,0-8-24 16,3-1 0-16,1-3-86 0,-3-8 26 0,3-3 0 15,-1 0 36-15,-3-2-150 0,3-6 75 16,1-4 46-16,-7-4-9 0,1-7-56 16,-4 0 26-16,-1-5 30 0,-4 2-235 0,-2-7 114 0,-4 5 22 0,-2-1-22 15,0 0 31-15,-10 2 29 0,-3 2-19 0,-3-3 85 32,-3 8-16-32,-1 6-1 0,-3 3-25 0,-4 3 99 0,-1 6-45 0,-3-1-33 0,4 3 22 15,1 5 9-15,2 10-7 0,2-3 0 0,1 5 11 0,10 0 4 16,3 0-11-16,6-1-334 15,2-1 152-15,0 0 74 32,5 1 29-32,9-4-496 0,6-4 263 0,5-3 131 0</inkml:trace>
  <inkml:trace contextRef="#ctx0" brushRef="#br0" timeOffset="2691.91">11202 6137 1159 0,'0'-12'0'0,"1"3"0"0,1-3 0 0,1 4 0 0,6 1 0 0,1 2 750 31,3 2-356-31,4 0-179 16,5 0 88-16,4 3-138 0,4 0-64 0,1 9-31 0,1 3 93 0,2 5-62 0,-1 2-23 0,-5 3-133 15,-6 0 46-15,-3 5 0 0,-7 2 47 0,-6 0-218 16,-3 5 118-16,-3-3 45 0,-9-1 27 0,-14 1-24 0,-5-2 24 0,-5-3-60 16,-7 2 88-16,4-8-71 0,-3-5 27 15,1-3 51-15,4-4-24 0,0-4-2 16,1 1-24-16,12-5-245 15,6 0 120-15,9-9 73 0,6-9 27 0,0-3-597 0,14-6 285 0,9 1 158 16,7-3 72 0,3-2-486-16</inkml:trace>
  <inkml:trace contextRef="#ctx0" brushRef="#br0" timeOffset="2853.48">11635 6038 776 0,'2'-10'0'0,"3"1"0"0,-4 3 0 0,-1 2 0 0,0 2 0 0,0-1 795 16,-1 3-378-16,-7 0-181 0,0 8 480 15,-4 8-339-15,1 4-170 0,-2 3 137 0,1 2-281 0,0 9-63 0,4-3 0 0,2 3 0 32,5 0 0-32,1 0 0 0,0 3 0 0,3 1 0 0,11-6 0 31,6-2 0-31,2-2 0 0,5-4-59 0,1-2-211 0,4 1 164 0,-4-9-877 0,4-8 457 0,-1-1 244 0,0-5-541 0</inkml:trace>
  <inkml:trace contextRef="#ctx0" brushRef="#br0" timeOffset="3000.38">12105 6382 2679 0,'2'0'-1'0,"1"0"1"0,0 0 0 0,1 0 0 0,-2 0 0 0,2 0 0 0,-3 0 0 0,4 0 523 0,-2 5-243 15,-2 3-121-15,3 4-52 0,-2-2 77 0,-2 6-184 0,0 3 0 0,0-1 0 16,-2 2 0 0,-6 5 0-16,-2-2 0 0,-2 2-681 0,-2 2 214 0,3-1 252 0</inkml:trace>
  <inkml:trace contextRef="#ctx0" brushRef="#br0" timeOffset="3764.38">13040 6113 950 0,'0'-17'0'0,"0"7"0"0,0-1 0 0,0 4 0 0,1 2 0 0,0 3 0 0,0 2 0 16,3 0 139-16,-3 14-51 0,2 10-25 0,-1 5 258 0,-1 10-142 0,1 2-63 16,1 0-44-16,-2 1 164 15,1-4-99-15,2-1-51 0,0-2-25 0,2 4 84 16,-1-10-58-1,1-5-26-15,1-2 6 0,2-5 0 0,-2-4-30 0,5-2-26 0,-2-11-8 0,3 0 33 0,2-7 0 0,1-13-47 0,4-5 33 32,-2-7-9-32,1-3 23 0,-4-5-171 0,3-1 83 15,-1-5 17-15,1-3 34 0,-3 8-149 0,-3-1 75 0,-2 4 17 0,-1 3 95 16,-6 5-13-16,2 5-39 0,-5 13 95 0,0 8-45 0,0 3-5 47,0 1-41-47,-5 1 306 0,2 15-137 15,-6 6-55-15,4 5-42 0,1 2 181 0,3 3-103 0,1 1-51 0,0 1 25 0,0-2-113 0,0-3 0 0,2 1 0 32,5-2 0-32,0-1 0 0,3 4 0 0,-3-10 0 0,3-1 0 0,1-2 0 0,-3-1 0 0,-1-4 0 15,4 5 0-15,-6-9 0 0,0 0 0 0,0-1-659 0,-3-4 316 16,0 0 128-16,1 0-528 0,1-4 358 31,0 0 174-31,1 0 87 0,1-8-429 0,0-4 259 0</inkml:trace>
  <inkml:trace contextRef="#ctx0" brushRef="#br0" timeOffset="3893.04">13530 6375 1741 0,'0'-5'0'0,"0"-3"0"0,0 2 0 0,1 0 0 0,1 2 0 0,-1 0 0 0,1 3 0 0,2 1 0 0,1 0 311 0,2 0-141 0,2 0 231 15,0 7-182-15,2 2-92 0,1 4-45 16,3-2-56-16,-2 1 11 31,1 2-1-31,0 1 0 16,-1-3-468-16,1 3 235 0,-1 0 125 0,-2-4 50 0,0 0-733 0</inkml:trace>
  <inkml:trace contextRef="#ctx0" brushRef="#br0" timeOffset="4146.35">13795 6278 2077 0,'0'-4'0'0,"-3"0"0"0,-1 2 0 0,1 1 0 0,0 1 0 0,2 0 0 0,-1 0 0 0,0 11 659 0,2 4-316 0,-1 6-153 0,1 1-77 0,-3 8 125 16,0 3-102-16,-3 6-40 0,-1 3-17 0,0 3-79 15,-3 8 0-15,-4 4 0 16,1 0 0-16,-5 8 0 0,4-9 0 0,-2 1 0 0,2-5 0 0,-1-4-15 0,4-4 21 16,-3 4-365-16,6-17 138 0,1-3 115 0,1-7-17 15,2-6-147-15,1-9 110 16,1 1 53-16,2-7-260 0,0 0 165 16,0-11 83-16,0-7 41 15,0-3-384 1,0-4 218-16</inkml:trace>
  <inkml:trace contextRef="#ctx0" brushRef="#br0" timeOffset="4322.54">13946 6217 2209 0,'0'-9'0'0,"0"1"0"0,0 1 0 0,4 0 0 0,4 5 0 0,5-1 0 0,4 0 252 0,3 1-107 16,10 0-55-16,5-2 287 15,4 1-175 1,2-3-83-16,4 2-286 0,-1 1 102 0,-1-1 51 0,1 0 34 0,-10 3-722 0,-10 1 364 0,-4 0 184 0,-9 0 90 16</inkml:trace>
  <inkml:trace contextRef="#ctx0" brushRef="#br0" timeOffset="4479.53">14104 6472 1325 0,'0'2'0'0,"0"-2"0"0,0 1 0 0,0 0 0 0,0 3 232 0,2-3-98 0,7-1-49 0,-2 1 515 0,5-1-283 0,2 0-131 0,3 0-79 31,-1 0-218-31,3 0 74 0,0 0 36 0,1-1 1 0,0 0-649 0,-3-4 332 16,0 0 169-16</inkml:trace>
  <inkml:trace contextRef="#ctx0" brushRef="#br0" timeOffset="4780.72">14681 5970 1368 0,'0'0'0'0,"0"0"0"0,0 0 0 0,0 0 0 0,0 5 0 0,0 3 0 0,0 7 603 0,-7 6-283 0,-3 1-141 0,-1 8-72 16,-6 4 15-16,-2 3-47 0,-3 0 0 0,-1 1-201 46,0-1 81-46,1-6 41 0,-2-1 9 0,8-12-19 0,4-5 26 0,6-6-1 0,0-4 79 0,5-3-27 0,1 0 10 0,0 0-77 0,1-3 162 0,15-2-91 16,4-5-1-16,3 0-37 0,4 3 164 0,1 0-78 31,3-3-40-31,2 4 23 0,1 1-31 0,6-1 9 0,-5 2-39 0,1 1-59 0,-2 1 29 0,-1 1 0 32,-4-1-346-32,6 2 190 0,-13 0 88 0,-3 0 21 0,-6 0-309 0,-1 0 138 31,-7 3 99-31,0 1-23 0,-5-1-520 0,0-1 309 0,-7-2 155 0</inkml:trace>
  <inkml:trace contextRef="#ctx0" brushRef="#br0" timeOffset="4959.25">14812 6021 1779 0,'-7'0'0'0,"-3"0"0"0,4 0 0 0,-1 0 0 0,4 7 0 0,0 6 379 31,0 6-171-31,0 5-85 0,0 5 508 0,1 8-287 0,-1 4-159 0,0 3-74 0,2 6 60 0,-1-1-171 0,-1 1 0 15,0 4 0 1,1-11 0-16,-1-7 0 0,1 2 0 0,2-8-366 16,-1-8 103-16,1 4 163 0,0-15 62 0,0-5-728 0,0-6 380 15,0 0 98-15,0-1-384 0,1-13 309 0</inkml:trace>
  <inkml:trace contextRef="#ctx0" brushRef="#br0" timeOffset="5144.75">14958 6174 998 0,'4'-6'0'0,"-1"1"0"0,2 3 0 0,2 1 0 0,-1-2 651 0,2 3-307 32,2 0-145-32,2 0-86 0,1 6 428 0,-1 5-253 0,5 0-126 0,1 0-82 0,1 2 9 0,-3 2-53 15,0-2 0-15,1 0-469 16,-3-2 235-16,0 2 117 0,2-2-731 0,-4-3 413 47,-1-1 208-47,-2-3 104 0</inkml:trace>
  <inkml:trace contextRef="#ctx0" brushRef="#br0" timeOffset="5387.11">15353 5888 2616 0,'0'-9'0'0,"0"1"0"16,0-1 0-16,0 4 0 0,0 4 0 0,1-1 0 0,1 2 0 15,-2 5 0-15,1 10 398 0,-1 9-185 0,0 5 113 0,0 10-144 0,-6 4-73 0,-4 9-28 0,-3 3-75 0,-1 0-6 16,-2 8 0-16,-4 5 0 0,1 3 0 0,-6 8 0 15,5-14 0-15,3-3 0 0,0-3 0 0,3-9 0 32,0-4 0-32,3 4 0 0,3-19 0 0,0-5 0 0,4-2 0 0,-1-4 0 0,2-5 0 0,-2 2 0 0,3-10 0 0,1-2 0 15,1-5 0 1,-2 0 0-16,2 0-509 0,-2 0 210 31,2 0 135-31,-2 0 64 0,0 0-635 0,2-5 350 0</inkml:trace>
  <inkml:trace contextRef="#ctx0" brushRef="#br0" timeOffset="5564.63">15541 6507 807 0,'3'5'0'0,"1"-2"0"0,0 2 0 0,-2-2 0 0,2 3 0 0,-2-1 1040 0,1 2-494 0,0 1-259 0,-1 1-126 0,-1-1 455 0,-1 4-290 16,0 0-178-16,0 4-333 0,0-1 90 15,-4 2 64-15,-3 0-1063 16,-2-1 565 0</inkml:trace>
  <inkml:trace contextRef="#ctx0" brushRef="#br0" timeOffset="6295.44">16418 6021 1145 0,'-3'-23'0'0,"-6"8"0"0,5 5 0 0,0 3 0 0,1 4 0 0,3 3 0 0,-3 0 0 0,3 12 285 0,-2 11-124 47,2 9-62-47,0 8-32 0,0 3 198 0,0 7-105 0,0-4-67 0,0 1-17 0,5-5 0 0,2-1-40 0,6-1-25 0,-2 2 9 0,5-14 16 0,-2-2 0 0,1-5-54 31,1-6 27-31,1-6 0 0,-1 0 36 0,1-9-65 0,-3-1 29 0,3-20-1 0,0-5 29 0,4-7-117 16,-3-4 47-1,-1-4 8-15,4-7-58 0,-4 1 35 0,1-4 27 0,4-5-130 16,-6 8 72-16,-2 3 24 15,-2 0 0-15,-4 7-21 0,0 7 27 0,-4 1-29 0,-4 16 50 0,0 12 161 16,0 2-79-16,0 0-44 0,-6 12-1 0,-3 10 289 16,3 8-149-16,1 3-56 31,2 3 279-31,1 2-163 0,2 1-86 0,0 6 57 0,0-7-76 0,2 0-34 0,6-1-1 0,0 1-29 0,1-2-4 16,0 4 9-16,1-9-8 0,0-2-317 0,1-5 158 15,-3-2 80-15,1-8 38 0,1 6-690 0,-4-12 346 31,2-4 112-31,1-4-592 0</inkml:trace>
  <inkml:trace contextRef="#ctx0" brushRef="#br0" timeOffset="6591.66">17026 6196 1502 0,'2'-5'0'0,"-1"2"0"0,2-1 0 0,0-1 0 0,2 2 0 0,1 1 0 0,3 2 404 0,1-3-184 31,5 2-83-31,-1 1-55 0,5 0 234 0,0 0-140 0,3 8-70 0,1 0-26 0,-4 4-89 0,-1 1 0 16,-1 3 45-16,-6 3-123 0,-3-2 62 0,-3 7 39 0,-5-2 89 0,0 3-34 31,-13 3 0-31,-7-1-33 0,-4 0 126 0,-2 5-54 0,0-8-41 0,1 1-44 16,0-5 328-16,6 1-351 0,4-3 0 0,-1 1 0 16,12-4 0-16,4-5 0 0,0 1 0 0,4-5 0 15,15-2 0-15,9-1 0 16,1-3 0-16,3 0 0 0,2-2 0 0,0-4 0 0,-1-3-475 0,2 1 82 15,-11-1 187-15,-2 4 54 0,-5-1-223 0,-5 2 169 16,-4 0 85-16,-4 3-512 0,-4-1 303 31,-4 2 147-31</inkml:trace>
  <inkml:trace contextRef="#ctx0" brushRef="#br0" timeOffset="6746.23">17034 6386 2284 0,'-16'0'0'0,"0"-2"0"0,4 0 0 0,4 2 0 0,4 0 0 0,4 0 0 0,0 0 0 0,0 0 760 0,9 5-366 0,6 0-179 0,9 0-89 0,0-2 14 0,3 1-128 15,4-1-12-15,-1 1 0 0,-1-4-30 0,-2 2-71 0,1 1 68 16,-1-3-879-16,2 0 483 0,-4 0 228 16</inkml:trace>
  <inkml:trace contextRef="#ctx0" brushRef="#br0" timeOffset="6930.74">17594 6128 1862 0,'0'-6'0'0,"0"0"0"0,-1 3 0 0,1-1 0 0,0 0 0 0,0 3 0 0,1-1 688 0,10 2-326 0,2 0-163 0,6 0 3 15,1 0-74-15,0 0-50 0,3 0-224 0,1 0 90 16,1 2 47-16,-2 2 21 0,2-3-704 0,-3 3 359 31,-2-1 184-31</inkml:trace>
  <inkml:trace contextRef="#ctx0" brushRef="#br0" timeOffset="7104.82">17616 6353 1901 0,'-4'0'0'15,"-3"0"0"-15,4 0 0 0,0 0 0 0,3 0 0 0,0 0 0 0,0 0 214 0,11 0-89 16,9 0 534-16,5 0-312 0,0 0-155 0,7 0-70 0,-3 0-330 0,1 0 121 16,1-3 62-16,-2 3 30 0,1-2-707 0,1 0 378 0,-6 2 175 0,-3 0 92 31</inkml:trace>
  <inkml:trace contextRef="#ctx0" brushRef="#br0" timeOffset="7301.91">18179 6234 1679 0,'-2'0'0'0,"1"-2"0"0,-3 2 0 0,4-3 0 0,0 1 0 0,0 2 0 0,0 0 857 0,7 0-402 0,9 0-215 0,4 0-102 0,3 0 132 0,3 0-118 0,4 0-58 0,1 0-326 15,-1 0 130-15,1 0 68 0,-2 0-643 0,1 0 349 47,1 0 181-47,-9 0 81 0,0 0-403 0,-2 0 223 0,-6 0 111 0,0 0 12 0</inkml:trace>
  <inkml:trace contextRef="#ctx0" brushRef="#br0" timeOffset="7711.86">18727 6105 1937 0,'-9'-4'0'0,"-2"-1"0"0,3-2 0 0,0 0 0 0,2 0 0 0,0-1 0 0,5-2 0 0,1 1 551 0,0-1-258 0,7-4-128 0,7 3-66 16,5-2 16-16,1 3-44 15,2 0-1-15,3 5-81 0,0-2 24 0,0 2-1 0,3 1 33 16,-5 4-91-16,1 0 42 0,-1 0-1 16,-3 2 0-16,0 10-1 0,2 1 51 0,-9 3-10 15,-4 3-73-15,0 5 5 31,-6 1 26-31,-3 1-13 0,0 6-23 0,0-3 13 0,-8 0 1 0,-5 1-79 0,-6 0 53 16,-4 2 20-16,-5 4-1 0,0-9-55 0,-2-1 38 0,-2-1 9 0,2-1 106 0,-5-2-51 31,9-8 5-31,-1-2-51 0,3-4 377 0,6-5-167 0,3-2-87 0,1-1-29 16,6 0 380-16,8 0-417 0,0-1-22 0,0-2 0 16,0 1 0-16,5-2 0 0,10 1 0 0,5 1 0 15,2 0 0-15,7 0 0 47,2 2 0-47,6-3 0 0,-1 1 0 0,0 2 0 0,-1 0 0 0,6-3 0 0,-2 3 0 0,3-1 0 0,-6 1 0 0,-1-3 0 0,-4 3 0 0,-4 0-625 31,-3-3 199-31,4 2 186 0,-16 0 107 0,-1-2-657 0</inkml:trace>
  <inkml:trace contextRef="#ctx0" brushRef="#br0" timeOffset="8069.89">19412 5914 2565 0,'2'0'0'0,"5"-2"0"0,0-2 0 0,5-1 0 0,1 2 0 0,3 0 0 0,4 1 0 0,3 0 0 0,9 0 304 0,-1 2-138 16,3 0-66-16,1 0 8 0,0 6-36 0,-3 2-1 0,7 2-82 16,-14 2 19-1,-2 0 0-15,-8 3 27 0,-5 4-150 0,-9 0 74 0,-1 8 48 0,-8-3-10 16,-21 5-29-16,-8 1 33 78,-6 1-5-78,-4 0 73 0,-9 5-42 0,8-9-17 0,0 0-42 0,2-1 167 16,6-2-67-16,6-4-29 0,-5 4 337 0,18-9-376 0,5-3 0 0,8-1 0 0,6-4 0 0,2 1 0 0,0 4 0 0,14-4 0 0,10-1 0 0,4-1 0 0,4 0 0 0,8-4 0 15,3 4 0 1,-2-5 0-16,2-1 0 0,-1 0 0 0,0 0 0 0,-2 0 0 0,3 0 0 0,-14-1 0 0,-5-2 0 0,-6-1-26 0,-5 1-531 0,-7-1 262 15,-4 1 120-15,-2-3 75 32,-5-2-445-32,-15 2 255 0,-2-4 128 0,-5 1-463 0,-4-4 287 0</inkml:trace>
  <inkml:trace contextRef="#ctx0" brushRef="#br0" timeOffset="8212.51">19349 6142 1731 0,'-8'-7'0'0,"2"0"0"0,3 2 0 0,3 2 0 0,1 2 0 0,10 1 0 0,8 0 624 0,3 1-295 0,5 9-138 0,2 0 361 0,7 2-258 16,1-1-130-16,1 2-118 16,4 2-46-16,9 1 0 0,-6-3 0 0,2 1 0 0,3-2-584 0,0 1 216 15,0-5 201-15</inkml:trace>
  <inkml:trace contextRef="#ctx0" brushRef="#br0" timeOffset="8348.15">20368 6373 3392 0,'0'2'0'0,"0"0"0"0,0 2 0 0,0-4 0 0,2 1 0 0,1-1-46 0,0 0 40 0,0 0 0 0,-2 0 40 0,4 0-605 15,-4-1 312-15,1-3 141 0,-2 0 77 16</inkml:trace>
  <inkml:trace contextRef="#ctx0" brushRef="#br0" timeOffset="14742.5">8865 7443 660 0,'-4'-11'0'0,"0"4"0"0,0 0 0 0,1 2 0 0,-1-1 0 0,2 2 141 0,2-1-42 0,-2 2-35 0,2 3 166 16,0 0-97-16,0 0-47 0,0 0-15 0,0 0 95 31,2 11-64-31,0 6-32 0,4 3-1 0,-1 5 44 0,0 6-28 0,-1 1-10 0,1 2 51 0,0 3-45 16,2 1 1-16,-2-1-16 15,1 4 9-15,2-7-37 0,1-3-1 0,1 1-51 16,-1-5 26-16,2-4 0 0,4 2 35 0,-5-11-72 15,4-4 32-15,-2-8-1 0,4-2 31 0,-2 0-28 16,4-14 5-16,-3-9-20 0,1-4-62 0,-3-6 44 16,1-4 5-16,0-3-154 0,0-5 78 31,-3 4 37-31,0-1 26 0,-3-2-147 0,0-2 79 0,-2 3 39 0,0-3-2 0,-2 11 29 0,-3 10-2 0,-1 7-6 0,0 8 4 16,0 6 267-16,0 3-136 15,-1 1-56-15,-3 15 112 0,0 10-68 47,0 4-45-47,0 5 13 0,2 5 272 0,2-1-116 0,0 0-83 0,0-2 93 0,2 3-88 0,2-4-45 0,3 3 9 0,2-6-94 0,2-1 40 0,1-2 1 47,-1-5-1-47,2 1-324 0,1 3 171 0,-3-10 72 0,0-2-251 0,-1-2 127 0,0-5 93 0,-2 0-670 0,-1-5 359 0,-1-4 174 0,-1 0 88 0,-2-2-368 0,2-7 228 16,-3-7 103-16</inkml:trace>
  <inkml:trace contextRef="#ctx0" brushRef="#br0" timeOffset="14951.95">9321 7788 1064 0,'0'-11'0'0,"0"-1"0"0,0 2 0 0,0 0 0 0,0 1 0 0,0 0 0 0,0 2 133 0,5 2-48 0,5 2-24 0,5 2 270 0,0-2-147 15,4 3-63-15,3 0-47 0,-1 4 188 0,2 8-112 0,-1 0-57 0,-2 4-27 0,1 2 48 0,-7 2-43 16,-1 0 0-16,-3 1-150 0,-7 0 59 16,-2 2 29-16,-1 1-38 0,0-3 29 0,-14-1 0 0,-2-2 37 31,-2-1-133-31,-6-2 66 15,2-2 4-15,-2-5 22 0,0-2-309 0,2-5 152 0,3-1 38 0,5 0 50 0,-1 0-339 0,8-7 192 16,6-8 91-16,1-3-336 0,6-6 214 16</inkml:trace>
  <inkml:trace contextRef="#ctx0" brushRef="#br0" timeOffset="15099.55">9567 7708 1664 0,'5'-4'0'0,"-5"-1"0"0,2 2 0 0,-1 1 0 0,2 2 0 0,-3 0 0 0,0 5 0 0,-4 9 364 0,-4 5-154 0,-2 2 407 16,0 4-289-16,0 4-146 15,2-5-72-15,2 5 97 0,3 0-76 0,0-2-52 0,3 0-40 16,0-1-46-16,6-2 1 16,8 0 1-16,5-2 23 0,1-7-522 0,5-4 256 0,4-5 143 0,1-6-742 15,3 0 419 1,6-2 119-16,-6-14-398 0</inkml:trace>
  <inkml:trace contextRef="#ctx0" brushRef="#br0" timeOffset="15294.08">10008 7395 1564 0,'-23'0'0'0,"4"0"0"16,3 14 0-16,1 1 0 0,1 6 0 0,2 5 0 0,1 10 0 0,8-2 697 0,3 6-330 0,0-1-165 0,2 2 218 31,8-2-191-31,5 6-87 0,0-11-210 0,4-1 53 0,0-2 26 0,0-6 0 0,3-3-544 0,1 2 295 16,-4-13 132-16,1-4 72 0,-1-3-666 0,0-4 285 15,-1 0 199-15,6-9 29 0,-9-11-144 0</inkml:trace>
  <inkml:trace contextRef="#ctx0" brushRef="#br0" timeOffset="15578.3">10260 7570 1396 0,'0'2'0'0,"-7"1"0"0,0 4 0 0,1 3 0 0,-1 2 0 0,2 2 0 0,2 4 0 0,1 6 298 16,2-1-135-16,0 2 310 0,1 3-218 0,9 0-109 31,4-2-55-31,0 2 12 0,4-10-38 16,1-1 0-16,1-5-28 0,0 0-174 0,0-10 88 0,2 2 52 0,-2-4-10 0,-4-5-53 0,1-11 48 31,-5-6 24-31,-2-5-174 0,-1 2 44 0,-8-3 65 16,-1-3-87-16,0 2 61 15,-1-1-9-15,-11-2 28 0,0-2 92 0,0 7-28 0,-1 0-5 0,-4 7-33 0,-1 0 235 0,-1 5-108 16,0 1-38-16,1 6 141 0,5 6-80 0,1 2-50 15,1 0 0-15,4 0-43 0,1 10 47 0,6 1-35 32,0 7-388-32,0-3 186 0,3 3 93 0,5 2 46 0,5-2-763 0,2-3 381 0</inkml:trace>
  <inkml:trace contextRef="#ctx0" brushRef="#br0" timeOffset="15730.9">10672 7725 2302 0,'0'7'0'0,"-3"5"0"16,0-1-1-16,-1 0 0 0,-2 1 0 0,0 3 0 0,2 2 1 0,-6 0-1 0,4-1 233 0,2 1-98 0,-3-2-127 0,2-1 0 15,-1 1 29-15,0 0 10 0,3-3-600 0,0-7 295 16,1-1 147-16</inkml:trace>
  <inkml:trace contextRef="#ctx0" brushRef="#br0" timeOffset="16034.61">10823 7522 1902 0,'8'-6'0'0,"0"0"0"0,3-2 0 0,4 1 0 0,-1 4 0 0,2 1 0 0,3 2 0 0,0 0 243 0,2 0-104 0,2 5-44 0,-4 7 10 16,1 2-35-16,-4 4 1 0,0 1-36 15,-4 5-124-15,-5-1 58 0,-6 1 33 0,-1 1-158 31,0 2 96-31,-16-1 48 0,0 3 33 0,-7-7 8 0,1-1 7 0,-6-3-45 0,4-3 242 0,0-3-124 16,-1 0-42-16,8-8-23 0,1-1 164 16,4-1-80-16,4-2-48 0,3 0-4 15,1 0 209-15,4 0-128 0,0 0-61 0,9 0-92 16,5 0 32 0,8-2-19-16,0 1-17 0,3-1-166 0,1-2 69 0,-1 4 67 0,3-3-615 0,1 1 305 0,0 2 172 0,-6 0 23 15,1 0-330-15,-4 0 219 31,0 0 110-31</inkml:trace>
  <inkml:trace contextRef="#ctx0" brushRef="#br0" timeOffset="16165.26">11272 7756 1402 0,'0'-3'0'0,"0"-1"-1"0,0 4 1 0,0-3 0 0,0 2 0 0,0 0 0 0,0 1 407 0,0 0-191 0,0 0-89 0,0 8 381 16,0 4-236-16,0 2-118 0,0 3-50 0,0 1-41 15,-5 5 1 1,-3-2-29-16,-1 1-532 0,-1 1 266 0,-3 0 143 0,-1-5 57 15,2-1-732-15,-2-2 387 0</inkml:trace>
  <inkml:trace contextRef="#ctx0" brushRef="#br0" timeOffset="16313.87">11418 7636 1112 0,'12'0'0'0,"0"-1"0"0,2-1 0 0,4 0 0 0,1 2 25 0,3 0 0 0,-2 0-25 0,3 0 643 0,2 0-303 0,-2 2-152 16,0 1-388-16,3 1 127 0,-6-4 50 0,-1 5 30 0,0-5-770 0</inkml:trace>
  <inkml:trace contextRef="#ctx0" brushRef="#br0" timeOffset="16481.41">11811 7449 1984 0,'0'-2'0'0,"0"0"0"0,0 0 0 0,0 2-1 0,0 0-2 0,0 2-1 0,0 10 1 0,3 4 343 16,-2 6-145-16,3 2-85 0,2 6 107 0,-3 2-92 0,1 1-45 16,-2 7-93-16,0-4 19 15,-1 3 1-15,1-3 29 0,-2-4-555 0,0 0 278 0,0 2 147 0,0-11 60 16,0-5-750-16</inkml:trace>
  <inkml:trace contextRef="#ctx0" brushRef="#br0" timeOffset="16673.9">12053 7418 2980 0,'10'2'0'0,"0"3"0"0,2 6 0 0,5 0 0 0,-2 6 0 0,1 3 0 0,2 7 0 0,-3 4 0 0,-1 5 0 0,-3 6 0 0,-3 5 231 0,-8-3-102 15,0 1 13-15,-6 2-53 0,-13-1-27 0,-3-2-341 16,-4 3 166-16,2-9 70 0,-7-8 39 0,1-1-761 15,-1-2 400-15,-1-7 201 16</inkml:trace>
  <inkml:trace contextRef="#ctx0" brushRef="#br0" timeOffset="17155.24">12733 7570 1759 0,'-6'0'0'0,"0"0"0"0,1 0 0 16,-1 0 0-16,1 0 0 0,1 3 0 0,4 1 0 0,0 0 194 0,2 0-79 0,9 1 275 16,4 0-177-16,8-1-79 0,0 1-53 0,5-3-141 15,2 0 48-15,1-2 24 0,0 0 0 0,4 0-470 0,-7 0 243 16,-2 0 126-16,-4 0 62 0,-2 0-736 0</inkml:trace>
  <inkml:trace contextRef="#ctx0" brushRef="#br0" timeOffset="17305.83">12769 7819 1253 0,'-12'0'0'0,"2"1"0"0,3 3 0 0,-2-4 0 0,5 0 0 0,4 3 60 0,0-1 1 0,4 0-46 15,12-2 568-15,6 0-264 16,5 0-145-16,1 0 28 0,7 0-83 0,0 0-41 0,-1-2-1 0,3 0-520 0,-7-1 236 15,1 3 121-15,2 0 61 16,-3 0-834-16</inkml:trace>
  <inkml:trace contextRef="#ctx0" brushRef="#br0" timeOffset="17582.09">13377 7648 1330 0,'0'4'0'0,"0"0"0"0,-2 3 0 0,-4 1 0 0,3 4 0 0,-5 5 139 15,4 5-56-15,-1 5-23 0,4 2 578 0,1 4-300 16,0-1-152-16,2 4-65 0,14-4 182 0,4-6-133 16,2-2-68-16,4-6-32 0,6-4-107 0,4-4 46 15,-4-10-9-15,3 0-198 0,-3-7 117 16,1-14 59-16,-5-4-89 0,0-5 82 16,-9-1 29-16,-7 1-1 0,-5-5-259 0,-5 1 130 0,-2 2-12 0,0-4 51 15,-9 4 31 1,-5 3 1-16,-9-1 23 0,-4 4-1 15,-4 3 75-15,-5-1-47 0,2 14 10 0,-2 1 38 0,-2 6-28 16,2 0 0-16,1 3-68 0,-2 0-6 16,11 15 56-16,0 1-11 0,8 5-162 0,5 2 79 0,4 4 41 0,3 3 6 15</inkml:trace>
  <inkml:trace contextRef="#ctx0" brushRef="#br0" timeOffset="17761.61">14124 7878 2308 0,'0'0'0'0,"1"0"9"0,-1-1-3 0,2-1-2 0,-1-1-2 0,1 1-1 0,1 0-1 0,-2-1 346 0,-1 1-156 0,2 1-78 0,-1-1-39 0,1 1 9 0,-2-1-47 15</inkml:trace>
  <inkml:trace contextRef="#ctx0" brushRef="#br0" timeOffset="18774.5">14158 7839 605 0,'0'0'0'0,"-2"0"0"0,2 0 0 0,0 0 0 0,-1 0 0 0,-1 0 190 0,2 0-76 15,0 1-40-15,-3-1 0 0,1 3 16 0,-1 3-18 0,0-1-9 16,-2 4-27-16,1 3-39 0,-4-1 1 16,0 5 38-16,0 1-104 0,-2 0 48 15,2 1 28-15,-2-2-228 0,1-1 126 16,-2 2 71-16,3-8-20 0,2 0-286 0,1-3 134 0</inkml:trace>
  <inkml:trace contextRef="#ctx0" brushRef="#br0" timeOffset="19135.53">14536 7452 1195 0,'2'0'0'0,"-1"0"0"15,1 0 0-15,0 0 0 0,-1 2 0 0,1 15 0 0,-1 2 0 0,-1 10 473 0,0 9-218 0,0 9-101 0,0 2-63 0,0 4 153 0,0-3-104 16,2 1-52-16,4-8-26 0,8 2-90 0,2-17 27 16,2-8 0-16,4-9-84 15,-1-4 61-15,3-7 29 0,6 0 10 0,-5-9-272 16,1-12 147-16,2-6 73 0,-1-5-382 0,-5-4 199 16,4 0 51-16,-9 0 71 0,-1-3-63 15,-2 0 64 16,-3-1 30-31,-1 0 0 0,2-3 65 0,-8 8 9 0,-3 2-43 0,-1 6 175 0,0 8-88 0,0-1-52 16,-9 15 8-16,0 4 135 47,-2 1-64-47,2 4-53 0,-1 12 392 0,1 5-193 0,5 1-60 0,0 6-64 0,4 1 180 0,0 5-122 0,0 0-61 0,0 3-21 0,5-4 25 0,3-1-32 0,1 1-1 0,2 0-366 0,1 1 167 0,3 5 93 16,-3-9 32-16,4-2-259 0,-4-2 151 0,2-2 75 15,0-2-675-15,0 2 330 0,-6-12 179 0</inkml:trace>
  <inkml:trace contextRef="#ctx0" brushRef="#br0" timeOffset="19410.8">15138 7790 2156 0,'0'0'0'0,"0"0"0"0,0 0 0 15,0 0 0-15,0 0 0 0,0 0 0 0,0 0 0 0,1 5 376 0,7 0-174 0,0-1-84 0,4 3 158 16,2 1-120-16,0 0-60 0,2 1-217 0,1-2 74 16,0 3 41-16,0 0 0 0,-1-1-203 0,1 2 122 15,-3 1 70-15,-1-5 22 0,-4 1-648 0,-1-2 251 16,-1-2 196-16,-4 1-520 0</inkml:trace>
  <inkml:trace contextRef="#ctx0" brushRef="#br0" timeOffset="19595.31">15420 7614 917 0,'0'-6'0'0,"0"2"0"0,0-1 0 0,0 2 0 0,0 2 0 0,0 1 591 0,0 1-277 31,0 14-139-31,0 7 425 0,0 8-287 0,-5 6-139 0,-3 9-69 0,0 4 227 0,-4 6-148 0,-2 11-66 0,2-2-45 15,-1 1-57-15,-2 3 3 0,0-7-19 16,2 0-321-16,-2 4 161 0,5-19 93 0,0-5 51 0,5-6-675 16,-1-11 363-16,0-6 68 15,3-1-485-15,2-16 359 0,1-1 176 0</inkml:trace>
  <inkml:trace contextRef="#ctx0" brushRef="#br0" timeOffset="19929.41">15900 7429 1571 0,'-2'-9'0'0,"-9"4"0"0,2-1 0 0,-4 4 0 0,-2 2 0 0,-1 2 0 0,-2 14 0 0,-3 9 633 0,1 7-299 0,1 7-149 0,-1 5 107 16,9-1-133-16,6 3-62 16,4 3-30-16,1-3 81 0,1 2-57 0,15 3-18 15,4-16-284-15,6-2 123 0,1-6 62 0,4-9 30 16,1 3-559-16,-3-13 290 0,1-7 149 0,-2-1 74 15,-2 0-772-15,-2-12 390 0,1-3 185 16</inkml:trace>
  <inkml:trace contextRef="#ctx0" brushRef="#br0" timeOffset="20211.37">16154 7511 1194 0,'-8'0'0'0,"-2"0"0"0,1 0 0 0,0 8 0 0,-1 1 120 16,-3 5-34-16,3 7-9 0,4 3 506 0,-2 3-274 15,7 7-137-15,1 0-68 0,0 6 237 0,4-4-157 16,11-4-74-16,4-2-37 0,0-2-81 0,8-6 1 16,1-3 51-16,-2-9-253 15,2-5 123-15,-1-5 60 0,-1 0-181 0,-1-2 121 0,2-11 69 16,-9-8 22-16,-3-2-146 16,-3-2 73-16,-6-2-41 0,-3-2 44 0,-1-3-11 0,-2 4 9 15,-2-2 32-15,-9 1-1 0,-3-2 37 0,1 4 0 16,-6-4-45-16,0 7 76 0,-3 6-33 15,-1 3 1-15,-2 6 75 0,3 2-47 0,-5 5-19 0,7 2 3 16,3 0-38-16,5 8 16 16,0 5 19-16,2 4-4 0,8 5-307 0,2 1 135 0,0 0 73 15,8 1 26-15</inkml:trace>
  <inkml:trace contextRef="#ctx0" brushRef="#br0" timeOffset="20367.46">16594 7749 1876 0,'0'0'0'0,"0"0"0"0,0 0 0 16,0 3 0-16,0-2 0 0,0 1 0 0,0 1 0 0,0 3 90 0,0 0-32 0,0 2 1 0,-1 2 581 15,-2 3-302-15,-3-1-151 0,1 4-67 16,0-2-284-16,2 3 100 0,-2-2 50 0,2-1 24 16,0-1-870-16,-1-1 440 0</inkml:trace>
  <inkml:trace contextRef="#ctx0" brushRef="#br0" timeOffset="20697.09">16727 7501 1271 0,'5'-6'0'0,"0"1"0"0,2-2 0 0,2 2 0 0,3 0 0 0,2 3 523 0,1 2-244 15,2 0-122-15,5 0-60 0,-1 10 93 0,2 1-81 16,-2 4-37-16,-2 3 14 0,0 3-25 0,-3-2 0 15,1 6-98-15,-10-4-100 0,-2 1 86 16,-5 1 43-16,0 0-217 0,-5 1 131 0,-9 2 73 0,-7-6 24 16,-3-3-63-16,-2-1 1 0,-1-5 29 0,0-1-60 15,-4-2 113-15,8-4-23 16,3-1-26-16,3-2 412 0,3-1-196 0,4 0-76 16,1 0 292-16,6 0-190 0,3 0-90 0,0 0-45 15,12 0-4-15,10 0-41 0,2 1 8 0,4 3-9 16,9-4-200-16,-1 0 100 0,0 3 51 0,1 1 24 15,3-4-534-15,-4 5 270 0,-5-5 86 0,-2 3-315 16,-4 0 209-16,-1 0 120 0,1 0-518 16,-12-2 323-16</inkml:trace>
  <inkml:trace contextRef="#ctx0" brushRef="#br0" timeOffset="20844.7">17255 7740 1244 0,'1'-5'0'0,"5"-1"0"0,-1 1 0 0,-2-1 0 0,1 3 0 0,-2 1 0 0,2 2 0 0,-1 0 531 0,0 0-239 15,0 5-133-15,-3 6-61 0,0 4 182 0,0 5-121 16,-3-1-63-16,-5 5-21 0,-3-2-208 0,-1 2 84 16,1 0 43-16,-3-2-504 0,0-3 272 0,1 1 146 15,-1-4-299-15,5-4 207 16</inkml:trace>
  <inkml:trace contextRef="#ctx0" brushRef="#br0" timeOffset="20996.8">17342 7606 748 0,'2'0'0'0,"4"-1"0"0,0-5 0 0,0 3 0 0,5 1 0 0,2 0 576 0,4 0-270 0,3 1-144 0,7 1-50 15,-1 0 215-15,2 0-146 0,1 0-73 0,-2 0-382 16,1 0 154-16,2 1 87 0,-8 1-692 0,-4 1 363 16,-2-3 181-16</inkml:trace>
  <inkml:trace contextRef="#ctx0" brushRef="#br0" timeOffset="21174.84">17717 7435 737 0,'4'-8'0'16,"-1"1"0"-16,1 2 0 0,0 1 0 0,-1 2 0 0,2 2 0 0,-1 0 629 0,1 6-296 0,-1 6-140 0,1 6-84 0,0 2 533 16,0 1-303-16,-1 4-152 0,1 0 90 15,-1 4-111-15,-1-4-70 0,1-1-434 0,-1 2 186 16,-1-3 94-16,2 0 47 0,-2-1-319 0,-1-5 179 15,1-4 92-15,1-2 48 0,-3 0-826 0</inkml:trace>
  <inkml:trace contextRef="#ctx0" brushRef="#br0" timeOffset="21353.87">17936 7370 962 0,'11'-9'0'0,"-1"6"0"0,1 2 0 0,2 1 0 0,2 0 0 0,0 1 774 0,3 12-361 0,-2 5-193 15,1 0 457-15,0 7-321 0,-3 3-160 0,-3 2-81 16,3 5 103-16,-8 3-218 0,-4-2 0 0,-2 5 0 16,0 1 0-16,-10 5 0 15,-7-10 0-15,-3 1 0 0,-2-3-196 0,-3-2 110 16,1-3 59-16,-6 2-1031 0</inkml:trace>
  <inkml:trace contextRef="#ctx0" brushRef="#br0" timeOffset="21832.28">18462 7495 1396 0,'-1'0'0'0,"-1"-5"0"0,2 4 0 0,0-5 0 0,0 4 0 0,2-1 0 0,7 0 0 0,8-1 409 0,5 4-191 0,4-3-91 0,4 3-55 15,3 0 1-15,1 0-38 0,5 0 9 16,-6 0-371-16,-2 0 181 0,-1 0 91 31,-5 3-311-31,-5 4 191 0</inkml:trace>
  <inkml:trace contextRef="#ctx0" brushRef="#br0" timeOffset="21991.85">18550 7745 1578 0,'0'0'0'0,"0"1"0"16,0-1 0-16,1 3 0 0,2 0 0 0,3 0 0 0,5 0 0 0,2 3 267 0,4-2-107 0,4 0-66 0,2 2-129 0,5-1 36 0,0-2-1 0,1 1-497 0,4-1 271 0,-3-1 124 0</inkml:trace>
  <inkml:trace contextRef="#ctx0" brushRef="#br0" timeOffset="22161.4">19072 7635 2304 0,'1'0'0'0,"-1"0"0"0,0 0 0 0,2 0 0 0,0 0 0 0,-2 0 0 0,7 0 0 0,-1 0 0 0,5 0 341 0,3 0-158 0,2 0-74 15,6 0-181-15,1 0 54 16,3 0 26-16,4 0 9 0,1 0-269 0,0 0 143 0,-1 0 73 0,1 0-742 15,-1 0 405-15</inkml:trace>
  <inkml:trace contextRef="#ctx0" brushRef="#br0" timeOffset="22402.75">19844 7403 998 0,'11'-20'0'0,"-2"1"0"0,2-2 0 0,-4 2 0 0,-2 3 0 0,-1 2 0 0,-2 5 193 0,-2 1-79 0,0 3-40 0,0 3 310 15,-2 2-175-15,-1-2-78 0,2 2-52 0,-4 0 102 0,5 0-73 16,-2 0-36-16,1 0 139 0,1 0-80 0,-2 2-52 16,2-2-22-16,0 2-54 15,0 1 32-15,0-2 1 0,0 0-230 0,0 1 111 16,0 1 58-16,0-3 31 16,0 3-455-16,0-3 199 0,0 0 134 0,0 0-5 0,0 0-412 0,0 0 248 15,0 0 126-15,0 0-117 0,0 0 112 16,0 0 69-16,0 0 30 0,-2 0-96 0</inkml:trace>
  <inkml:trace contextRef="#ctx0" brushRef="#br0" timeOffset="23763.9">19353 7370 670 0,'0'-9'0'0,"0"2"0"0,-2 0 0 0,2 2 0 0,0-2 0 0,0-1 0 0,0-1 0 0,0 2 212 0,0 0-88 16,0-1-45-16,0-1 1 0,0 1 64 0,0-1-46 0,0 2-35 0,0 1 39 31,-3-2-33-31,-1 2 0 0,0 1-34 0,-1 1 103 0,-3-1-55 16,-1 4-24-16,-2 1 39 0,-2 0-30 15,-4 1-1-15,-1 11-23 0,0 1 51 0,0 5-29 0,0 4-1 0,0 1-29 16,-1 3 138-16,5 1-73 0,3 1-33 0,1-1 53 0,3 1-42 16,2 1-1-16,4 0 55 0,1-4-53 15,0 3-22-15,9-3-1 0,8 0-20 0,2-4-1 16,8 5 8-16,-2-8-9 15,3-1-45-15,-3 0 22 0,2-1 1 0,-4 0 22 0,3 4-88 0,-7-6 40 16,-4 2 24-16,-1 0-121 16,-4-3 54-16,-2 3 36 0,-1 3-16 0,-7-6-1 0,0 4 15 0,-2-2 22 15,-12 1 20-15,0 0-1 16,-4 2-35-16,-2-5 10 0,-1-2 36 0,-2 1 0 16,0-4-31-16,-2 0-2 0,-2 3-50 0,4-8 26 15,-1-3 11-15,1 0-80 0,1 0 45 16,-1 0 22-16,-1-7-8 0,8-6 5 0,3-4 7 0,2 0 11 15,2-4-10-15,5-1 4 16,1-5-24-16,3 3 21 0,0-3 29 0,10 1-29 16,4 2-3-16,2-3 2 0,4-3-13 0,3 5 16 15,2 1 10-15,1-1 16 0,4 1 5 0,-2 2-28 16,6-2 121-16,-4 3-56 16,-1 1-28-16,-3 3 1 0,0 0 46 0,2-3-35 0,-8 5 10 0,-4 4-42 15,-2-1 169-15,-6 1-76 0,0 0-20 0,-1-3-20 16,-5 4 92-16,-2-2-55 15,0-2-26-15,-5 0-2 0,-3-1-19 0,-1-3-42 0,-5 3 0 0,0-1 0 16,-5 1 0-16,2 4 0 16,-6 1 0-16,-2-2 0 0,0 7 0 0,1 4 0 15,-1-2 0-15,1 3 0 0,0 0 0 0,-1 0 0 16,8 9 0-16,2 3 0 0,4-2 0 0,3 4-125 16,4 3-45-16,0 0 66 0,4 2-670 0,0-1 369 15,8 1 185-15,4 1 92 0</inkml:trace>
  <inkml:trace contextRef="#ctx0" brushRef="#br0" timeOffset="24352.33">20010 7899 1506 0,'0'0'0'0,"1"-3"0"0,1 2 0 0,1-1 0 0,-2 2 0 0,1 0 0 0,1 0 401 0,-2 0-174 16,-1 0-101-16,0 9-19 0,-4 3-36 0,-7 5 1 0,-3 1-37 15,-3 5-406-15,-2 1 199 0,0 0 104 16,-1 3-313-16,0 0 203 0</inkml:trace>
  <inkml:trace contextRef="#ctx0" brushRef="#br0" timeOffset="25315.74">20777 7361 933 0,'0'-11'0'0,"0"1"0"0,0 1 0 0,0 1 0 0,0 2 0 0,0 2 0 0,-2 2 276 0,2 2-120 16,0 0-59-16,0 12-22 0,0 5 145 16,0 7-92-16,0 4-45 0,0 7 77 0,-3 6-53 15,0-2-39-15,-2 3-1 0,5-2 8 0,-3-1-38 16,3-2-1-16,0 5 8 0,0-11-7 0,1-3 0 16,7-4-1-16,6-3-78 0,0-5 39 0,5-3 10 15,1-11 30-15,3-2-157 0,6-6 78 0,-1-15 10 16,3-4-211-16,1-5 108 0,-5-3 67 0,-2-4-88 15,0 1 69-15,-3-2 8 0,-1 0 25 0,1-7-41 16,-6 7 34-16,-1 1 0 0,-4-3 24 0,0 5 73 16,-5 2-36-16,-1 0-10 0,-5 15-26 0,0 6 270 15,0 7-132-15,-6 5-50 16,-3 0 327-16,-2 9-162 0,0 11-102 0,0 9 187 16,1 2-133-16,4 5-66 0,1 2-33 0,2 3 53 15,3-3-48-15,0 1-1 16,0-3-37-16,0 0-47 0,5 0 23 0,3 5 9 0,1-9 15 0,3-4-442 0,1 1 221 15,1-6 110-15,-2-2-623 0,3-1 297 16,-5-8 189-16,2-7-387 16,-3-5 281-16,0 0 140 0</inkml:trace>
  <inkml:trace contextRef="#ctx0" brushRef="#br0" timeOffset="25760.55">21287 7578 896 0,'0'-13'0'0,"0"1"0"0,0 1 0 0,2 2 0 0,0 1 0 0,-1 4 419 0,1 2-192 0,2 2-95 31,0 0-47-31,2 0 133 0,0 0-81 0,0 0-55 0,2 0 0 0,-4 5 236 16,3-1-140-16,-3 0-71 0,1 0 56 0,-2 1-67 15,2-3-30-15,-4 3-152 0,1-4 62 0,-2 0 30 16,3 2 9-16,-1 0-159 0,-2-3 90 0,0 1 45 16,0-1 1-16,0 1-24 0,0-1 6 0,0 2 23 15,0-2-63-15,0 3-36 0,1-3 9 16,1 1 36-16,2-1 59 0,2 1-29 0,5-1-12 0,-1 2 112 15,7-2-44-15,2 0-24 0,3 0 17 16,6 0 6-16,0 0 11 0,1 3-44 0,1-3 19 0,2 3-10 16,1 1 9-16,-6 2-10 0,-6 1 16 0,-1 2-81 15,-5 0 34-15,-4 3 0 0,-3 4-14 16,-8 2 40-16,-7 5-13 0,-13 0 10 16,-8 4 73-16,-4 1-36 0,-4 3-4 15,3-4 171-15,-2 0-91 0,4-2-49 0,3-1-16 16,-1 3 182-16,9-7-90 0,5-4-50 0,5-1-21 0,7-4 24 15,3 0-26-15,0 0 10 0,9-5-96 0,7-4 30 0,7-1 0 16,2-1-160-16,3 0 96 16,1 0 56-1,-1 0 14-15,-2-3-400 0,0-3 179 0,-1-1 105 0,0 0 12 16,1-1-314-16,-10 2 189 0,-1 0 90 0,-4 0 45 0,-3 0-126 0,-2 1 85 16,0-1 34-16,-6 1-310 0,0 1 182 0,0-3 89 15,-8 0 47-15</inkml:trace>
  <inkml:trace contextRef="#ctx0" brushRef="#br0" timeOffset="26008.89">21526 7761 1496 0,'-8'-3'0'0,"0"0"0"0,2 0 0 0,3 0 0 0,1 3 0 0,1 0 0 0,1 0 0 0,1 0 504 0,12 0-234 16,5 7-117-16,3 1-59 0,7-2 145 0,-2 1-106 0,2-1-48 0,2 1-25 15,-1-2-422-15,1 3 200 16,3-1 107-16,-6-4-284 0,3 2 187 0</inkml:trace>
  <inkml:trace contextRef="#ctx0" brushRef="#br0" timeOffset="26030.83">21838 7820 1906 0</inkml:trace>
  <inkml:trace contextRef="#ctx0" brushRef="#br0" timeOffset="26121.11">22247 7360 2545 0,'-17'0'0'0,"0"0"0"0,0 1 0 0,-2 13 0 0,-1 3 0 0,-4 9 0 0,7 6 0 0,0 7 0 0,5 3 343 0,6 5-154 0,6 0-20 0,0 7-58 16,1-11-42-16,16-1 0 0,6-5-232 0,1-5 99 15,7-2 49-15,2 0 35 0,-4-13-550 0,2-7 283 16,-3 1 141-16,2-11 70 16,-5 0-715-16,3 0 353 0,-6 0 171 0</inkml:trace>
  <inkml:trace contextRef="#ctx0" brushRef="#br0" timeOffset="26393.39">22517 7575 1609 0,'-9'-8'0'0,"2"1"0"0,1 3 0 0,0 1 0 0,-1 3 0 0,-3 0 0 0,5 11 0 0,2 6 251 0,1 1-107 0,2 1-55 32,0 3 80-32,2-1-66 0,9 4-26 0,3-5-8 0,0-1-60 0,4-2 1 0,4-3 25 0,0 0 0 15,3-2-170-15,0-8 80 16,-2 0 46-16,-2-4-139 0,1 0 91 0,-2-4 47 0,3-7-87 0,-9-6 22 15,-4-3 38-15,-3 0-26 16,-3-4 85-16,-3 0-40 0,-1-6-13 0,0 6-20 16,-1 0 245-16,-9-1-94 0,-1 1-54 15,-3 3-2-15,-3 0 187 0,0 9-85 0,1 1-60 0,1 1 111 16,-2 6-80-16,3 1-42 16,-1 2-94-16,4 1 23 0,-1 0-1 0,4 5 32 15,0 8-461-15,1-1 221 0,5 5 122 0,2 1 31 16,0 3-407-16</inkml:trace>
  <inkml:trace contextRef="#ctx0" brushRef="#br0" timeOffset="26565.68">22959 7783 2558 0,'2'0'0'0,"0"3"0"0,0-1 0 0,0 0 0 0,-1 1 0 0,-1-1 0 0,0 4 0 0,0 0 0 0,0-1 460 16,-5 3-212-16,-2 1-107 0,-1 2-106 0,0 1 10 0,-2-1-10 0,4 3 0 15,-5-2-641 1,6 1 321-16,-4-4 160 0,1 5 89 0,3-7-432 0,-1 1 252 16</inkml:trace>
  <inkml:trace contextRef="#ctx0" brushRef="#br0" timeOffset="26986.84">23151 7473 1571 0,'8'-8'0'0,"3"-3"0"0,0 7 0 0,3-1 0 0,4 2 0 0,0 2 0 0,5-1 0 0,-3 2 0 0,0 0 542 0,1 4-254 0,-1 6-126 16,-2 2 40-16,0 4-75 0,-7-2-51 0,-3 2-10 0,-3 4-1 16,-5 2-30-16,0-2 0 0,-2 6-139 0,-11-3 66 15,-6 0 36-15,-4-1 0 0,-4 0-79 0,-1-3 57 16,-3 5 39-16,5-10-9 0,-2 0-12 0,5-4 24 16,0-2-43-16,5-3 279 0,-2 2-122 15,8-4-62-15,3-3 114 0,4 0-79 0,2 0-20 16,3 0-25-16,0 0 55 0,0 0-115 0,10-3 0 0,7 1 0 15,5 0 0-15,1-1 0 16,2 2 0-16,3-2-72 0,-3 2-53 16,2 0 81-16,1 1 39 0,-3 0-575 0,4 0 251 0,-6 0 157 15,-2 0-225-15,0 0 182 16,-1 0 89-16,-2 0 46 0,3-2-520 0,-3-3 286 0,-2-4 140 0</inkml:trace>
  <inkml:trace contextRef="#ctx0" brushRef="#br0" timeOffset="27122.47">23581 7696 1308 0,'14'-6'0'0,"-2"2"0"0,-4 0 0 0,-1 1 0 0,2 1 0 0,-5 2 0 0,-2 0 0 0,-1 0 178 0,0 0-72 0,-1 0-36 16,0 6 526-16,0 4-285 0,0 1-138 0,-2 3-69 0,-7 0 290 16,-2 3-170-16,0 0-99 0,-3 0-123 15,0 1 1-15,-3 0 32 0,0-1 0 0,-2 0-516 16,6-2 253-16,-4-4 132 16,3 0-739-16,-1-2 428 0,2-4 142 0,-2 1 61 0</inkml:trace>
  <inkml:trace contextRef="#ctx0" brushRef="#br0" timeOffset="27302.99">23660 7570 2026 0,'1'-3'0'0,"8"-1"0"0,-3-2 0 16,2 2 0-16,5-1 0 0,-1 3 0 0,5-1 0 0,2 3 353 0,4 0-159 0,2 0-80 0,6 0 64 15,-5 0-77 16,1 3-32-31,-2 0-575 0,-2 1 270 0,0-1 136 0,1-1 77 16,-9 3-854-16,-1-5 434 0,-6 0 216 0</inkml:trace>
  <inkml:trace contextRef="#ctx0" brushRef="#br0" timeOffset="27497.47">24099 7443 1829 0,'3'-1'0'0,"0"-2"0"0,0 0 0 0,0-1 0 0,0 1 0 0,0 3 0 0,0 0 0 0,2 3 366 0,-2 8-166 0,0 3-73 0,0 2 378 16,-1 3-235-16,-1 3-117 0,0 0-95 0,0 5-22 0,-1-1 8 0,0-4-9 0,0 2-561 0,0-3 281 47,0 0 140-47,0-2 70 0,0 3-693 0,0-11 325 0,0 4 206 0,0-7-318 0,-3-2 241 0,-2-4 119 0</inkml:trace>
  <inkml:trace contextRef="#ctx0" brushRef="#br0" timeOffset="27655.05">24324 7353 1428 0,'8'-3'0'0,"3"0"0"0,-3 3 0 0,4 0 0 0,-5 3 0 0,3 8 0 0,-3 7 246 0,3 6-97 0,-3 2-61 0,-5 6 230 0,1 2-141 15,0 7-71-15,-3-2-36 0,0 8 108 0,-8-8-76 16,-9-1-34-16,-3-1-14 0,-3-1-19 16,-5-1 0-16,-4 0 9 0,-1-9-68 0,-2-1 29 0,0-4 0 15,-4-3-354-15,-4 4 201 0,7-12 86 0,4-5 48 16,2-4-757-16,6-1 368 0</inkml:trace>
  <inkml:trace contextRef="#ctx0" brushRef="#br0" timeOffset="27824.6">24631 7461 1742 0,'19'0'0'16,"4"-1"0"-16,4-1 0 0,6-2 0 0,4 2 0 0,8-3 0 0,-3 3 0 0,-1-1 0 0,0 2 0 0,-1 1 0 0,-6 0 0 0,2 0 0 0,-11 0-501 0,-8 1 264 0</inkml:trace>
  <inkml:trace contextRef="#ctx0" brushRef="#br0" timeOffset="27965.22">24763 7744 1639 0,'-9'2'0'0,"5"4"0"0,4-2 0 0,0 1 0 0,10-2 0 0,14-2 101 0,6-1-42 0,4 0-1 16,5 0 39-16,-1 0-35 0,2-4-1 16,5-2-26-16,0 0-538 0,-1-5 240 15,4 0 115-15,-9-1 66 0</inkml:trace>
  <inkml:trace contextRef="#ctx0" brushRef="#br0" timeOffset="28276.99">25556 7336 1669 0,'27'-5'0'0,"5"-2"0"0,10 7 0 0,2 0 0 0,2 0 0 0,2 4 0 0,-12 10 197 0,-4 4-81 0,-3 4-42 16,-9 3 94-16,-6 4-67 0,-3 8-25 0,-11-3-9 16,-3 0-100-16,-16 2 34 15,-7-2 0-15,-7 3-153 0,-6 3 102 0,0-10 38 0,-3 1-86 16,-4-1 66-16,-2 1 33 0,-1-5-9 15,-7 6-70-15,15-11 16 0,2-6 30 0,2-1-28 16,7-7 297-16,7-1-130 0,6-3-60 0,12-3-21 16,5 0 237-16,5-2-103 0,16-3-71 0,7 3 285 15,10-3-160-15,5 3-95 0,7 0-42 16,5 2 287-16,1 0-364 0,8 0 0 0,-8 0 0 16,3 0 0-16,0 4 0 0,-2 3 0 0,-1 0-312 0,4 2 40 15,-16-2 148-15,-2 1 79 0,-5 3-512 0,-3-2 195 16,-4-5 171-16</inkml:trace>
  <inkml:trace contextRef="#ctx0" brushRef="#br0" timeOffset="28425.59">26573 8088 3203 0,'0'0'0'0,"0"0"0"0,0 0 0 0,0 0 0 16,2 0 0-16,5 0 0 0,-2-3 0 0,-2 2 151 0,2-1-58 0,-1-2-30 0,1 0-528 0,-3 1 257 31,2-1 117-31</inkml:trace>
  <inkml:trace contextRef="#ctx0" brushRef="#br0" timeOffset="46729.56">5744 8840 1395 0,'-15'-11'0'0,"3"2"0"16,1 3 0-16,4 1 0 0,4 2 299 0,-2-1-123 0,5 4-74 0,2-3-32 0,11 3 255 16,9-2-144-16,7 2-72 15,3-6-27-15,5 0 342 0,2 1-194 0,7-2-96 16,-3 2 132-16,3-5-128 0,6 1-138 0,-4 0 0 31,-2 1 0-31,0 0 0 0,-2 0 0 0,-4-1-94 0,3 1-13 0,-13 4 67 16,-6-1 39-16,-4 1-671 31,-6 3 295-31,-9-1 185 0,0 0 2 0,-5 0-227 0,0 2 191 0,-6-1 94 0,-6-4-377 0,-3-3 236 0,2-3 109 0</inkml:trace>
  <inkml:trace contextRef="#ctx0" brushRef="#br0" timeOffset="46909.08">6258 8535 848 0,'-10'-14'0'0,"1"3"0"0,0 2 0 0,4 5 0 0,-1-3 0 0,5 6 229 15,1 1-96-15,0 0-48 0,2 0 414 0,14 5-231 16,4 2-107-16,2 3 409 0,4 3-267 0,3-1-133 16,0 2-67-16,1 2 210 0,1 1-129 0,-6-1-119 15,0 0-65-15,-2 2 0 0,-1 0 0 0,-5 2 0 16,0 2 0-16,-10-2-116 0,-7 1 8 0,0 1 72 16,-13 1-84-16,-9 3 88 15,-11-5 29-15,-6 0-358 0,-3 1 131 0,-5 0 109 16,1-3-19-16,-5 3-407 0,10 0 260 0,2 0 125 15,1-1 63-15</inkml:trace>
  <inkml:trace contextRef="#ctx0" brushRef="#br0" timeOffset="47337.48">5940 9293 1623 0,'-4'2'0'0,"-3"1"0"16,1 4 0-16,3 0 0 0,-1 2 0 0,4-1 262 0,0 2-117 0,2 0 136 0,10 1-123 0,7-3-60 16,2 2-30-16,2-2 39 15,2-6-39-15,2 2 0 0,-1-2-31 0,1-2-157 0,-2 0 79 0,2 0 48 16,-6-7-8-16,-3-5-199 15,-2 0 119-15,-2-3 59 16,-3-4-167-16,-5 2 70 0,-5-2 63 0,-1 0-76 0,-1-1 54 0,-12-2-16 0,1 1 19 16,-7 1 122-1,-2 3-42-15,-4 3 0 0,0 3-42 0,-5 5 220 0,0 1-112 16,-1 5-25-16,1 2-33 0,1 15 332 16,-1 8-166-16,2 8-51 15,-1 8 240-15,9 1-170 0,6 5-81 0,6 0 195 16,8 1-138-16,0-3-111 0,11 2-63 0,13-10 0 0,7-5 0 0,2-6 0 15,5-4 0-15,1-6 0 0,5 0 0 0,-6-10 0 16,-3-6 0-16,-1 0-113 0,-1 0-87 0,-1 0 118 16,0-4-783-16,-6-7 418 0,-5-2 205 15,-2-2-575-15,-3-2 389 0</inkml:trace>
  <inkml:trace contextRef="#ctx0" brushRef="#br0" timeOffset="47484.71">6322 9440 1299 0,'-8'0'0'0,"1"-3"-1"16,3 1 0-16,-1 0 1 0,5 2 676 0,0 0-321 0,9 0-159 0,6 0-81 0,6 0 219 16,5 0-154-16,0 0-72 0,6 0-37 0,-2 0-77 31,3 0 0-31,4 0 50 0,-1 0-662 0,-2-2 327 0,-1-1 164 0,1-3-821 0,-2-1 456 0</inkml:trace>
  <inkml:trace contextRef="#ctx0" brushRef="#br0" timeOffset="47660.81">6683 9286 1409 0,'-5'-7'0'0,"-1"2"0"0,1 2 0 0,2 0 0 0,1-1 0 0,2 1 0 0,0 1 0 0,2 0 511 0,10 2-237 0,2 0-118 15,2 0-61-15,0 6 122 0,1 2-95 0,0 2-43 0,-2-1 110 16,0 3-76 0,-6 1-39-16,1 4 10 0,-5-3-126 0,-3 4 39 0,-2 3 1 15,0-1-270-15,-7 3 154 16,-7 2 86-16,-4-4 30 0,-4 3-611 0,-4-3 262 0,-1-1 170 0,1 0 5 15,-4-1-514-15</inkml:trace>
  <inkml:trace contextRef="#ctx0" brushRef="#br0" timeOffset="47856.29">6641 9581 1562 0,'0'11'0'0,"0"2"0"0,-2 1 0 0,-1 6 0 0,-3 4 0 0,3 5 218 0,-2 7-82 0,3 3-54 16,-1 5 646-16,-1 1-346 0,2 3-172 0,2-1 86 15,0 3-121-15,0-14-73 0,0-4-62 0,3-2-40 0,7-10 0 16,3-4 0-16,-1-4 0 0,3-10 0 0,0-2 0 16,4-2 0-16,-2-16 0 15,4-8-186-15,2-5 115 0,-4-4 25 0,3-3-258 16,0-1 87-16,-2-2 101 0,0-2-757 0</inkml:trace>
  <inkml:trace contextRef="#ctx0" brushRef="#br0" timeOffset="48319.05">7346 9215 2346 0,'-4'0'0'0,"-1"0"0"0,2 0 0 0,3 0 0 0,0 0 0 0,0 0 0 0,7 0 0 0,7 0 0 0,6 0 350 15,3 0-161-15,5 0-76 0,2 0-102 0,1 0-1 16,5 0 36-16,-2 0-547 0,-1 0 269 0,1 0 134 16,-2 0 67-16,-5 0-470 0</inkml:trace>
  <inkml:trace contextRef="#ctx0" brushRef="#br0" timeOffset="48490.59">7372 9512 2238 0,'-16'0'0'0,"6"3"0"0,0 2 0 0,3-2 0 0,6 3 0 0,1 0 0 0,0-2 422 0,11 1-193 0,12-5-96 0,4 5 399 16,8-5-248-16,1 0-191 0,-3 0-263 15,2 0 65-15,-1 0 70 0,1 0 36 0,0 0-827 0,2 0 440 16,-4 0 206-16,-2-2 109 0</inkml:trace>
  <inkml:trace contextRef="#ctx0" brushRef="#br0" timeOffset="49011.28">8314 8622 1333 0,'-16'-4'0'0,"5"0"0"0,4 0 0 0,2 2 0 0,4 1 0 0,1 1 685 0,0 0-330 0,4 0-159 0,14 0 223 0,4 0-192 15,6 0-95-15,4 0-39 0,3 0 394 0,-1 0-483 16,2 0-4-16,1 0 0 16,0 0 0-16,1 0 0 0,-3 1 0 0,-4-1 0 0,0 0 0 0,-3 0 0 15,-2 0-664-15,-3 0 334 16,-6 0 178-16,-7 0 95 0,-3 0-472 0,-4 0 246 0,-3-2 124 16,0-5 52-16,0 0-450 15,-13-1 260-15,-1-2 131 0,1-3 65 0</inkml:trace>
  <inkml:trace contextRef="#ctx0" brushRef="#br0" timeOffset="49173.84">8690 8427 866 0,'1'-13'0'0,"0"4"0"0,5-1 0 0,0 3 0 0,2 1 0 0,1 2 0 0,5 0 0 0,0 4 427 0,5 0-196 0,0 0-97 0,1 10-49 15,2 1 459-15,1 1-244 0,-4 5-137 16,-1-3 240-16,-3 1-183 16,1 0-92-16,-8 3-121 0,5 3 10 0,-10-3 19 0,-3 4 0 15,0-1-354-15,-3 0 177 0,-11 3 89 0,-5 2 52 16,0-4-287-16,-5 2 161 0,-3-2 81 0,-2 2-45 15,-4 2-750-15,3-4 407 0</inkml:trace>
  <inkml:trace contextRef="#ctx0" brushRef="#br0" timeOffset="49367.62">8662 8768 2583 0,'0'4'0'0,"0"2"0"0,-3 1 0 16,-2 2 0-16,3 3 0 0,-5 8 0 0,0 8 0 0,1 7 475 0,-1 4-219 0,-3 7-110 0,2 5 296 0,1 0-413 15,1 4-29-15,3-12 0 16,3-6 0-16,0-6 0 0,4-5 0 0,10-8 0 0,2 0 0 0,1-12 0 16,3-6 0-16,0 0 0 0,4-10-34 15,0-9-21-15,-1-3 54 0,-5-4-622 0,-2 1 304 32,0-1 84-32,-6 1-518 0,0 2 358 0,-1 0 171 0</inkml:trace>
  <inkml:trace contextRef="#ctx0" brushRef="#br0" timeOffset="49709.22">8227 9496 2028 0,'-9'0'0'0,"4"0"0"0,0 0 0 0,4 0 0 0,1 0 0 0,0 0 0 0,3 0 0 0,15 0 0 0,8 0 749 0,10 0-357 16,8 0-179-16,10-2-79 0,3-3 273 0,6 1-399 0,8-5-8 15,4 2 0-15,3-1 0 0,3 2 0 0,-13 1 0 0,-8 1 0 16,-6 3 0-16,-7-1 0 15,-8 2 0-15,0 0-82 0,-20 0 7 0,-5 0 55 0,-10 0-643 0,-2 0 321 32,-2 2 120-32,-3 0 84 0,-16 3-376 0,-6 0 240 0,-1 1 119 0,-5 0-478 15</inkml:trace>
  <inkml:trace contextRef="#ctx0" brushRef="#br0" timeOffset="49923.65">8452 9574 1059 0,'-8'9'0'0,"-2"8"0"0,4 1 0 0,3 3 0 0,0 3 0 0,1 7 622 0,0 3-293 0,0 10-138 0,2-2-83 15,0 2 421-15,0 2-247 0,0 1-123 0,0-2-80 16,0 4-13-16,0-8-9 16,0-8-365-16,0-1 171 0,0-2 87 0,0-8 42 15,0 1-200-15,0-10 117 16,0-10 64-16,0-3 30 15,0 0-596-15,0-1 290 0,0-14 69 0,0-5 105 16</inkml:trace>
  <inkml:trace contextRef="#ctx0" brushRef="#br0" timeOffset="50063.27">8520 9820 1494 0,'0'-6'0'0,"2"0"0"0,-2 4 0 0,1-3 0 0,1 3 0 0,-1 0 0 0,4-1 687 15,1 2-317-15,5 1-172 0,0 0 258 16,4 0-215-16,4 0-103 0,3 0-42 0,1 4-409 15,1-1 175-15,2-2 86 0,-1 1 44 0,2 1-371 0,1-3 216 16,-5 0 94-16,-1 0 53 0,-2 0-802 0</inkml:trace>
  <inkml:trace contextRef="#ctx0" brushRef="#br0" timeOffset="50247.78">8882 9624 1575 0,'0'-8'0'0,"0"0"0"0,0 3 0 0,0 0 0 0,3 1 0 0,3 3 0 0,4 1 0 0,2 0 0 0,0 0 279 15,5 5-122-15,1 5 135 0,1 1-129 0,-1 4-64 0,2 2-23 16,-7 0-16-16,-1 0-25 0,-1 2 1 0,-9 3-1 16,-1 1-122-16,-1 2 71 15,-2-2 21-15,-13 2-1 0,-7-1-54 0,-3-2 43 16,-4-1-1-16,-2 2-254 0,0-5 139 0,-1-3 12 16,1-2-485-16,3-3 280 0,3-3 140 0</inkml:trace>
  <inkml:trace contextRef="#ctx0" brushRef="#br0" timeOffset="50451.23">8842 9981 1208 0,'-12'13'0'0,"4"4"0"0,-4 0 0 0,4 2 0 0,-3 3 0 0,-1 4 703 0,6-2-339 0,1 1-165 0,1 4-81 0,1-3 173 16,3 1-127-16,0 3-56 0,0-6 141 15,7-4-107-15,2 1-53 0,3-3-165 0,2-5 55 16,2 1 37-16,-2-8-8 15,1-2-305-15,3-4 166 0,-1 0 83 0,1-4 42 0,3-11-501 0,-4-3 255 16,1-4 23-16,1-6-380 16,-4-3 287-16,2-5 144 0,0-5 62 0</inkml:trace>
  <inkml:trace contextRef="#ctx0" brushRef="#br0" timeOffset="50627.76">9244 9624 2104 0,'0'-12'0'0,"0"7"0"0,0-2 0 0,0 1 0 0,0 4 0 0,0-2 0 0,0 2 0 0,0 2 0 0,1 0 905 0,2 4-435 0,1 11-218 0,1 4-108 16,-2 8-88-16,3 7-56 0,-4 6 0 0,0 4 0 15,1 10 0-15,0 5 0 16,-2-2 0-16,1 7 0 0,-1 5 0 0,2 3 0 16,-3 1 0-16,0 7 0 0,0-14 0 0,0-5 0 15,-4-4-1156-15</inkml:trace>
  <inkml:trace contextRef="#ctx0" brushRef="#br0" timeOffset="51328.93">3378 9139 1981 0,'-15'-20'0'0,"9"10"0"0,1 5 0 0,5 2 0 0,0 1 0 0,3 2 0 0,2-2 0 0,5 2 267 16,3 0-115-16,5 0-57 0,0 0 330 0,0 0-193 0,4 4-88 15,-4 1-166-15,1 3 29 0,0 3 0 0,-2-2 29 16,0 4-533-16,-1 2 275 0,-2 0 124 0,-2 1 68 16,-2 1-863-16,-1-2 432 0</inkml:trace>
  <inkml:trace contextRef="#ctx0" brushRef="#br0" timeOffset="51793.69">3798 9046 781 0,'6'0'0'16,"1"0"0"-16,-1 0 0 0,-3 0 0 0,0 0 106 0,-2 5-41 0,-1 2 8 0,0 4 105 16,-10 6-71-16,-6-1-35 15,-6 7-1-15,-2-1-26 0,-3 0-9 0,-4 2 0 16,0 1 0-16,-5-2-227 0,2 0 107 16,-3 3 58-16,6-4 139 0,3-2-45 0,5-1 1 0,6 1-45 0,2-3 242 15,3 4-106-15,10-7-67 0,2 3 29 16,0-2-43-16,0 1 0 15,7 1-43-15,2 3 52 0,2-6-53 0,-4 3 1 0,4 0 0 0,-3-4-256 0,-2 3 128 32,2 0 73-32,-6-5-455 15,1-1 225-15,-2-5 130 0,-1 1-416 0,0-5 249 0,0-1 116 0,0 0 72 16,0-1-75-16,-3-10 69 0,0-4 34 0,-5-4 70 16,2-1 0-16,-2-1 0 15,1-3 0-15,0 0 0 0,2 1 26 0,-1 0-36 0,0-2-6 0,5 4 409 0,1 2-232 16,0 2-63-16,0 0-61 0,7 2 441 15,6-3-188-15,5 7-131 0,3-2 158 16,4 5-140-16,4 0-71 0,1 5-35 0,3-2 73 0,-1 3-58 0,-2 2-25 16,1 0-1-16,0 0 37 0,-7 3-31 15,2 4 9-15,-8 2 71 0,-3 3-55 0,-6-1-28 0,1 5 135 16,-4 1-81-16,1 5-32 0,-5 2-8 16,-2 0-13-16,0 3 0 0,0 1-28 15,0 4 8-15,0-5-137 0,0 0 64 0,0 1 33 16,0-3-1-16,0-1-519 0,0 5 246 0,0-11 140 0,0 0-692 15,0-6 393-15,0 0 196 0</inkml:trace>
  <inkml:trace contextRef="#ctx0" brushRef="#br0" timeOffset="51960.24">3551 9523 1407 0,'-13'-3'0'0,"4"1"0"0,2-1 0 0,3 3 0 0,3 0 0 0,1 0 585 0,5 0-275 15,13 0-136-15,1 0-70 0,6-3 103 0,3 2-76 16,-2-1-52-16,2 1-360 16,-3 1 158-1,-1 0 80-15,2 0-732 0,-2 0 401 0,-6 0 193 0</inkml:trace>
  <inkml:trace contextRef="#ctx0" brushRef="#br0" timeOffset="52095.88">3590 9660 954 0,'-16'3'0'0,"3"2"0"0,6-5 0 0,-1 1 0 0,7 2 528 16,-1-3-246-16,2 2-114 0,0-2-71 0,13 0 271 0,7 0-167 0,3 0-82 16,2 0-42-16,2 0-256 0,-2-2 103 0,1-1 55 15,-1 2-294-15,-6 1 176 0,1 0 87 0,0 0-825 0</inkml:trace>
  <inkml:trace contextRef="#ctx0" brushRef="#br0" timeOffset="52283.85">3523 9825 1544 0,'-12'0'0'0,"-1"0"0"15,5 0 0-15,0 0 0 0,5 0 0 0,2 0 0 0,1 0 0 0,12 0 600 0,11 0-282 0,6 0-141 0,7-2-71 16,4-1 193-16,-1 1-136 0,3 1-63 0,0-1-281 0,-5 2 108 16,2 0 55-16,3 0-229 15,-10 0 136-15,-2 0 74 0,-4 3 37 0,-3 2-651 0,-10-1 332 16,4 1 88-16,-14-2 110 0,-1-3-457 0</inkml:trace>
  <inkml:trace contextRef="#ctx0" brushRef="#br0" timeOffset="52463.37">3769 9349 2358 0,'0'0'0'0,"-3"0"0"0,2 0 0 0,0 5 0 0,-1 12 0 0,1 11 0 15,1 6 0-15,0 14 323 0,0 10-145 0,1 6-70 0,3 7 68 0,-1 7-61 16,2-13-44-16,-1-1 0 0,2-4-120 16,-4-5 42-16,3-6 0 0,1 1 52 0,-3-17-647 0,1-5 320 15,1-6 158-15,-1-6-720 0</inkml:trace>
  <inkml:trace contextRef="#ctx0" brushRef="#br0" timeOffset="52644.88">4181 9242 1984 0,'4'-7'0'0,"-2"4"0"0,3-2 0 16,-2 5 0-16,-2 0 0 0,-1 8 0 0,0 13 0 0,-3 8 0 0,-9 5 0 0,-4 4 409 0,-3 7-187 0,-6 0-92 0,0 6-127 16,-5 8 9-16,1-6 24 0,2 0-424 0,-2-5 212 15,5-7 106-15,6-7 53 0,1-2-780 0,14-22 393 16</inkml:trace>
  <inkml:trace contextRef="#ctx0" brushRef="#br0" timeOffset="52791.49">4176 9564 1771 0,'5'3'0'0,"0"-1"0"0,1 5 0 0,0 2 0 0,1 3 0 0,-4 3 0 0,1 7 516 0,-1 4-241 31,1 7-110-31,-2 2-69 0,-2 1 435 0,0 3-248 0,0-1-123 0,0-3-261 0,0 4 78 16,0-13 24-16,0-2-732 0,0-4 383 0,0-8 192 0,0-5 96 15,0-1-991-15</inkml:trace>
  <inkml:trace contextRef="#ctx0" brushRef="#br0" timeOffset="53046.81">4428 9239 1296 0,'6'0'0'0,"-2"-1"0"0,-1 1 0 0,0 0 0 0,1 0 0 0,-1 0 0 0,-3 3 0 0,0 5 122 0,0 6-43 0,-8-2-81 16,-1 6 38-16,-5-1 0 0,1 0 9 0,1 1-146 0,-4-2 68 16,1-2 35-16,0-1-1 15,5-2 32-15,-2 1 12 0,4-4-9 0,2-1 0 0,3-5 168 0,1 1-88 16,2-3-41-16,2 2 125 16,9-2-87-16,8 0-39 0,2 0 76 15,6-2-58-15,3-1-27 0,0-3 8 0,2-1-144 0,1 3 49 16,-1 0 28-16,-4 1 1 0,-1 1-490 0,0 2 268 15,-8 0 93-15,-7 0 74 0,-3 0-739 0</inkml:trace>
  <inkml:trace contextRef="#ctx0" brushRef="#br0" timeOffset="53189.93">4383 9478 1625 0,'-17'3'0'0,"4"1"0"0,4-1 0 0,5 2 0 0,3 0 0 0,1 1 0 0,0 5 0 0,0-3 202 16,4 4-84-16,8 0 275 0,1 2-179 15,-1-1-89-15,6 1-35 16,-5-2-283-16,1-1 115 0,-1 0 56 0,2-1 30 0,-4-3-701 0,0 0 351 0,3-4 177 0</inkml:trace>
  <inkml:trace contextRef="#ctx0" brushRef="#br0" timeOffset="53426.78">4612 9479 1033 0,'0'0'0'0,"0"0"0"0,-1 0 0 0,-1 2 0 0,-2 5 0 0,-4 1 0 15,-1 5 237-15,-4 7-101 16,-6 4-41-16,-2 4 15 0,-2 3-38 0,-5 3 1 0,-2 0-68 0,-2-3 31 0,-7 3 9 0,7-12-9 16,0 0-15-16,0-8 15 0,3-3 0 15,3-7 0-15,4 1 110 0,10-5-59 0,6 0-26 0,6 0 193 0,0-1-109 16,0-4-55-16,6 2-18 0,12 0 89 16,8 0-62-16,4 1-32 0,5 2-44 15,1 0 13-15,6 0 8 0,-3 0-8 0,-2 0-108 0,2 0 54 16,-3 0 27-16,3 0 0 15,1 2-497-15,-7 1 213 0,-1-3 144 0,-5 0-751 16</inkml:trace>
  <inkml:trace contextRef="#ctx0" brushRef="#br0" timeOffset="53608.3">4954 9061 1605 0,'0'2'0'0,"0"-2"0"0,0 4 0 0,0 2 0 0,0 6 487 0,0 7-226 0,-11 11-113 0,-8 10-47 16,-2 11 239-16,-6 9-152 0,-5 3-76 0,-3 3-39 16,1-2 35-16,-3 2-28 15,6-18-8-15,6-6-411 0,4-8 187 0,3-5 94 16,6-7-826-16,4-1 443 0,8-16 221 0</inkml:trace>
  <inkml:trace contextRef="#ctx0" brushRef="#br0" timeOffset="53756.75">4835 9482 1175 0,'1'0'0'0,"1"0"0"0,-2 0 0 0,2 6 0 0,1 4 618 0,-2 4-292 15,1 9-144-15,-2 6-65 0,0 7 349 0,0 3-215 0,0 5-107 0,-2 1-151 16,-4-1 42-16,3 2 10 0,-2-12-10 0,4-4-492 16,-1-5 247-16,2-5 122 0,0-3-751 0,0-13 418 15,0-4 208-15</inkml:trace>
  <inkml:trace contextRef="#ctx0" brushRef="#br0" timeOffset="54070.9">5092 9184 2699 0,'-2'5'0'0,"1"3"0"0,-1 9 0 0,-2 1 0 0,-2 14 0 0,-1 14 0 0,2 9 0 0,-2 13 0 0,1 14 278 15,2-9-127-15,3 2-57 0,1-5 343 0,0-9-201 0,0-3-200 16,1 0-36-16,9-21 0 0,0-9 0 0,0-7 0 15,2-6-321-15,1-10 113 16,-2-2 131-16,-1-3 51 0,-3-9-561 0,2-15 300 0,-3-4 29 0,-1-3-230 47,-2-7 218-47,2 1 121 0,-2-7-23 0,-1 0 68 0,1-4 35 0,2 0-1 0,3-5-70 0,-2 12 56 16,0 2 25-16,1 7-1 0,-3 1 350 0,0 11-163 15,-1-3-90-15,-3 22-32 31,0 1 665-31,0 0-345 0,-11 19-95 0,-5 8 379 0,-4 2-278 0,0 3-152 0,-2 2-72 0,-4 2 58 0,-1 1-65 16,-7 3-24-16,3-6-471 0,0 2 216 0,-5-2 106 0,3-2 55 16</inkml:trace>
  <inkml:trace contextRef="#ctx0" brushRef="#br0" timeOffset="54209.52">5516 9936 0 0,'-30'0'0'0,"15"0"0"0,15 3 0 0,2-3 0 0</inkml:trace>
  <inkml:trace contextRef="#ctx0" brushRef="#br0" timeOffset="61822.05">9957 9322 1385 0,'-2'0'0'0,"0"0"0"0,-2 0 0 0,2 0 0 0,1 0 0 0,1 0 0 0,0 0 455 0,0 0-209 0,0 5-105 15,7-5-52-15,3 5 257 16,7-3-146-16,1-2-86 0,5 2-38 0,0 1-27 15,4-3-12-15,0 0 9 0,1 0-134 0,-4 0 63 16,3 0 30-16,-2 0-489 0,-3 1 260 0,0-1 140 16,-6 5 55-16,-8-1-872 0</inkml:trace>
  <inkml:trace contextRef="#ctx0" brushRef="#br0" timeOffset="62005.56">10027 9651 1722 0,'-5'0'0'0,"-1"0"0"0,1 5 0 0,0-4 0 0,2 1 0 0,3 2 0 0,0-2 731 0,0 2-347 0,2 2-164 16,7 0 379-16,7-2-324 0,0-2-275 0,4 4 0 15,1-2 0-15,2 0 0 0,0-1 0 0,0 0 0 16,-1-2 0-16,0-1 0 16,2 0 0-16,-2 0-591 0,-3 0 240 0,0 0 194 0,-2 0 97 0,0-1-974 15</inkml:trace>
  <inkml:trace contextRef="#ctx0" brushRef="#br0" timeOffset="62897.81">11019 9032 1286 0,'-10'-7'0'0,"-3"4"0"0,2 0 0 0,-3 3 0 0,2 0 0 0,-1 0 0 0,-3 12 0 16,0 6 0-16,-3 8 308 0,-2 8-126 0,4 6-78 0,-3 5-33 0,6 8 180 16,2 7-108-16,5 1-53 0,4 11 95 0,3-11-79 15,3-1-34-15,16-5-1 0,3-3 7 0,3-4-42 16,5 3 10-16,-4-15-116 0,2-4 53 0,0-2 27 16,-1-2 0-16,-4-2-443 0,5 2 245 15,-8-12 64-15,-1-2 72 0,-3-3-624 0,-1-3 320 16</inkml:trace>
  <inkml:trace contextRef="#ctx0" brushRef="#br0" timeOffset="63095.28">11242 9426 1679 0,'-1'0'0'15,"-5"0"0"-15,1 0 0 0,2 2 0 0,3-2 0 0,0 1 0 0,1 3 584 0,15 0-278 0,9-1-135 0,5-3-67 0,6 3 315 0,4-3-191 0,2 2-86 16,-1-2-166-16,2 0 30 0,2 0 0 0,-1 0-455 0,0 0 243 16,5 0 131-16,-13 0 51 0,-5 0-674 0,-4 0 368 15,-6 0 98-15,-5 0 116 0</inkml:trace>
  <inkml:trace contextRef="#ctx0" brushRef="#br0" timeOffset="63450.49">11420 9605 1651 0,'-19'2'0'0,"2"1"0"0,7 2 0 0,-2-4 0 0,6 2 0 0,6 0 0 0,0-1 305 0,0 1-135 16,11 2 79-16,5-1-106 0,2-1-45 0,1 4-36 0,3-2-261 16,-2 3 117-16,-1 1 59 0,1-1 38 0,-6 3-183 15,-1-1 102-15,-4 0 51 0,-4 1 25 0,-1 2-254 0,-4 1 131 0,0-2 61 16,0 0 79-16,-11 0 0 31,-1 0-98-31,-2-4 0 0,1 2 26 0,1-4 9 0,1-3 1 0,3 0 415 16,1-1-144-16,3-2-120 0,3 2 60 0,1-2 104 15,0 0-123-15,9 0-60 0,2 1-31 0,4 3-74 16,1 2 9-16,-2 3 35 0,2-2-174 0,-4 4 87 0,-1 5 44 16,-2-2-61-16,-4 6 26 0,-3 1 26 0,-2-3-27 15,-5 5 181-15,-9-4-82 16,-5-1-30-16,-4 1-16 0,-1-9-2 0,-2-2 4 0,-2-7-7 15,0-1 20-15,-2 0-159 0,-3-7 85 0,7-10 27 16,0-7-518-16,2-7 258 16,3-10 116-16,3-6-496 0</inkml:trace>
  <inkml:trace contextRef="#ctx0" brushRef="#br0" timeOffset="63725.78">11323 8757 1724 0,'4'-13'0'0,"-3"1"0"0,5 1 0 0,2 3 0 0,2 0 0 0,4 1 0 0,1 4 0 0,1 1 525 0,2 2-244 0,2 0-122 0,3 2-61 0,1 8-123 16,-4 4 26-16,-1 3 0 0,-3 3-114 0,-2 4 75 15,-7 2 37-15,1 5-319 0,-8-6 171 0,0 2 88 16,-8-1 46-16,-6-2-159 16,-5 0 86-16,-7-1-27 0,0-7 48 0,-2-3 222 0,-2-3-96 15,2-1-48 1,3-7-24-16,-1 5 527 0,10-7-259 0,2 0-91 0,7 0 278 0,0 0-202 15,6 0-102-15,1-1-55 0,5-2-46 0,16-5 0 0,5 1 0 16,7 0-43-16,3 0 43 0,3 2 9 0,-1 2-9 16,2-1-318-16,1 3 159 0,-1 1 79 0,-1 0 41 15,3 1-809-15,-9 8 399 16,-4 3 138-16</inkml:trace>
  <inkml:trace contextRef="#ctx0" brushRef="#br0" timeOffset="63921.26">12038 9674 1846 0,'-4'9'0'0,"1"7"0"0,0 0 0 0,-1 3 0 0,-2-1 0 0,0 2 0 0,1 1 0 0,-4 1 0 0,0-2 145 0,-2 7-46 0,1-4-275 0,-1-4 106 16,1-1 53-16,-1-4 26 0,0-2-256 0,-1 0 128 15,2-7 61-15,0-5 33 0</inkml:trace>
  <inkml:trace contextRef="#ctx0" brushRef="#br0" timeOffset="64152.64">12378 9474 2060 0,'-2'-2'0'0,"-2"-1"0"0,-2 1 0 0,1-2 0 0,2 2 0 0,3 1 0 0,0-2 509 0,0 3-237 15,5 0-109-15,8 0-69 0,5 0 317 0,4 0-188 0,1 0-94 0,3 0-59 16,2 0-70 0,-1 0 0-16,3 0-117 0,0 0 8 15,1 0 72-15,-2 0 37 0,8 0-600 0,-11 0 314 0,0 0 160 0,-1 0 17 16,-2 0-419-16,-1 3 226 0</inkml:trace>
  <inkml:trace contextRef="#ctx0" brushRef="#br0" timeOffset="64314.21">12978 9375 1811 0,'0'0'0'15,"0"0"0"-15,0 0 0 0,0 0 0 0,0 0 0 0,3 0 0 0,5 0 353 0,6 0-163 0,5 0 325 0,6 0-240 0,4 0-119 16,7 0-61-16,7 0-208 0,0 0 70 15,1 3 39-15,-1-3 0 0,-1 0-713 0,-6 0 376 16,4 2 197-16,-13-2 86 16</inkml:trace>
  <inkml:trace contextRef="#ctx0" brushRef="#br0" timeOffset="64661.79">13094 9612 1442 0,'-13'0'0'0,"5"0"0"0,1 0 0 0,3 0 0 0,3 0 0 0,1 3 0 0,0 0 0 0,10 1 436 0,6 0-200 0,4 3-101 0,4-1-50 16,-2 1-186-16,1 0 76 15,-1 3 26-15,-3-1-1 0,-2 0-270 0,-3 2 145 0,-4-2 74 0,-2 5-66 16,-6-1 60-16,-2-1 31 0,0 0 145 16,-14 2-61-16,-5-4-57 0,-1 3-19 15,0-3 405-15,-1-3-195 0,2-2-91 0,2-2-50 0,2 0 386 16,4-2-192-16,3 1-110 0,5-2-50 15,3 0-80-15,0 0 0 0,9 0 30 0,7 0-25 16,4 0-9-16,2 2 34 16,1 3-239-16,-1 3 120 0,-2 3 59 0,0 1 39 0,-7 1-273 0,-2 4 135 15,-3 1 11-15,-7 3 52 0,-1 0-22 0,0 4 16 16,-15-5 9-16,-5-2 23 16,-7-1 181-16,-1-5-90 0,-2-4-46 0,-2 0 39 15,2-8-26-15,-1 0 0 0,0-4-165 0,1-12 64 0,2-8 36 16,3-3 35-16,7-7-591 0,5-7 281 15</inkml:trace>
  <inkml:trace contextRef="#ctx0" brushRef="#br0" timeOffset="64804.24">13189 8695 1856 0,'0'-12'0'0,"0"2"0"0,0 1 0 0,0 6 0 0,0 1 0 0,-2 2 0 0,2 7 593 0,-1 17-280 16,-1 8-130-16,0 10 294 0,1 8-222 0,1 5-109 15,0 4-649-15,0 3 269 0,0 9 143 0,1-4 58 16,6-2-489-16</inkml:trace>
  <inkml:trace contextRef="#ctx0" brushRef="#br0" timeOffset="65266.35">13750 9994 1891 0,'-4'3'0'0,"-1"3"0"0,1 2 0 0,-1 2 0 0,4 2 0 0,0 2 0 0,-3 1 0 0,3 4 174 0,-3-1-60 16,3 2-44-16,-1-2 6 0,-3 3 0 16,3-3-40-16,-6 5-261 0,2-8 126 0,-1 0 67 0,-1-4 34 15,-1-3-491-15,-2-5 260 0,0-1 138 0</inkml:trace>
  <inkml:trace contextRef="#ctx0" brushRef="#br0" timeOffset="65434.9">13969 9593 1475 0,'5'0'0'0,"4"-5"0"0,-1 0 0 0,1 3 0 0,-1-3 230 0,4 4-97 0,1-3-48 0,2 2 617 0,0 1-337 16,2 0-167-16,0-2-85 0,2 3-141 0,2-3 31 15,4 3 9-15,-1 0 22 0,0 0-593 0,2 0 297 16,0-2 149-16,0 0-918 0</inkml:trace>
  <inkml:trace contextRef="#ctx0" brushRef="#br0" timeOffset="65610.42">14638 9468 1678 0,'0'0'0'0,"0"0"0"0,0 1 0 0,0-1 0 0,3 0 0 0,4 0 0 16,3 0 616-16,4 0-281 0,4 0-154 0,9 0-73 0,3 0-36 0,5 0 0 0,3 0-37 0,7 0-145 0,-4 0 69 0,-1 0 38 0,2 0 0 0,-3 0-813 0,-1 0 425 0,2 0 223 0</inkml:trace>
  <inkml:trace contextRef="#ctx0" brushRef="#br0" timeOffset="65956.03">14790 9669 1568 0,'-3'0'0'0,"1"0"0"0,2 0 0 0,0 0 0 15,0 0 0-15,1 0 0 0,10 0 0 0,4 5 0 0,4-3 176 0,1 4-70 0,2-1-36 0,-2 1-152 0,-1 2 58 0,3 2 39 0,-8-2-191 0,-2 4 102 16,-4 0 49-16,-5 2 27 0,-3 1-15 0,0 2 4 15,-6 0 27-15,-10-3-1 0,-3 1 187 0,1-3-91 16,-1 2-76-16,2-6 307 0,4-1-157 16,1-2-65-16,4-1-44 0,5-1 43 0,1 2-34 0,2-3-9 15,2 2-97-15,11-3 27 0,4 3 0 0,2 2 27 16,2-1-67-16,-1 1 28 16,-1 2 1-16,-2 2 39 0,0 2-188 0,-6 0 74 15,-3 5 60-15,-6-1-38 0,-2 0 30 0,0 5-20 16,-13-6 195-16,-5 5-81 0,-6-4-37 0,-1-7 2 15,-1-1-34-15,-2-3 13 16,1-5-5-16,-2 0 21 0,-3 0-435 0,8-13 206 16,0-6 98-16,5-8 55 0,1-4-324 0,4-8 155 0,-2-11 85 0</inkml:trace>
  <inkml:trace contextRef="#ctx0" brushRef="#br0" timeOffset="66221.32">14736 8935 1216 0,'11'-29'0'0,"1"12"0"0,7 2 0 0,4-2 0 0,2 3 0 0,2 3 441 0,2 2-194 0,-5 7-110 0,0 2 111 0,-5 0-107 16,2 8-52-16,-6 8-27 0,-2 7-174 0,-9 2 69 15,-2 5 40-15,-2 4-1 16,-5 2-56-16,-8 2 57 0,-7-8 14 0,-1 2-122 0,-2-4 73 16,-1-4 35-16,-1 0 1 0,-3 0 63 15,3-9-4-15,2-5-106 0,4-1 347 0,2-4-152 16,6-4-68-16,0 4-15 0,5-5 232 0,6 0-130 15,0 0-64-15,3 0-33 0,17 0-24 0,3 0 1 16,7-3-10-16,4 1 50 0,2 1-25 16,2 1 1-16,3-2-26 15,3 2-380-15,-6 0 186 0,-1 0 98 0,-2 2-910 0,-3 4 469 16,-3 0 235-16</inkml:trace>
  <inkml:trace contextRef="#ctx0" brushRef="#br0" timeOffset="66387.39">15385 9117 1763 0,'11'-2'0'0,"3"1"0"0,0 1 0 0,7-3 0 0,-2 3 0 0,4 3 0 0,0 11 0 0,4 13 0 0,-1 4 813 0,2 15-380 0,-9 1-203 0,0 13 342 15,-10 6-452-15,-6 8-120 0,-3 3 0 0,-9 6 0 16,-18-11 0 0,-7-4 0-16,-7 0 0 0,-4-3 0 15,-6 5 0-15,4-15 0 0,-6-3-960 0</inkml:trace>
  <inkml:trace contextRef="#ctx0" brushRef="#br0" timeOffset="67600.17">10694 10722 834 0,'0'-16'0'0,"0"-1"0"0,-5-1 0 0,2 5 0 0,-1-1 0 0,0 0 0 0,-1 7 0 0,-2-2 0 0,-1 1 141 0,0 5-58 0,-1 3-23 16,-5 0-1-16,-2 17 16 0,-1 7 0 0,-3 9-29 16,1 8-9-16,2 2 55 0,3 3-28 0,2 2 0 15,4-4 113-15,3 4-61 16,5-10-44-16,0-5 86 0,6-4-60 0,11-4-31 0,2-8 0 0,7-1-50 16,-2-11-10-16,2-5 30 15,2 0 0-15,-5-9-91 0,1-9 46 0,1-1 8 16,-6-3 37-16,-3-2-151 0,-3-2 75 0,-1-1 11 15,-5 1-39-15,2 1 17 0,-5 5 28 0,-2 4-24 16,-1 3 1-16,-1 3 11 0,0 4 22 0,0 0 194 16,0 6-93-16,-5 0-43 15,-2 8-25-15,2 8 83 0,1 0-47 0,4 0-3 16,0 2-5-16,0-3-58 0,1 0-1 0,11-2 58 16,0-1-172-16,4-4 71 0,1-5 37 0,3-3-61 15,-1 0 44-15,3 0 11 0,-2-6 1 0,-4-7-43 16,0-2 27-16,-6 1-8 0,-1-4 1 0,-5-2 95 15,2 1-39-15,-5 1-8 16,-1 0-24 0,0 0 114 31,-9-1-52-47,0 3-16 0,-1-4 41 0,-5 8-25 0,2-2 1 0,1 6-8 0,0 0 0 0,-1 3-2 0,2 1-12 0,2 1 32 0,2 1-1 0,4 1-23 0,3 1-7 0,0 0-60 0,0 0 34 0,7 0-9 0,8 0 33 0,7-2-156 0,5-2 72 15,2-1 30-15,5-2-207 0,-2-1 108 0,0-1 59 16,0 1-51-16,-3 0 49 0,-1 0 1 0,-5 2-8 15,-9 1 80-15,-4 3-1 16,-7 0-32-16,-2 0-1 0,-1 2 254 0,0 0-136 0,-14 4-53 0,-3 3-32 16,-1 6 450-16,-1-1-220 15,0 2-74-15,-1 1 203 0,6-3-164 0,0 2-77 0,5-4-2 16,1 4-37-16,3-1 0 16,-2 1-29-16,7-2-58 0,0 3 25 0,0-3-1 15,9 3 25-15,3 1-147 0,4 0 82 0,2-2 29 16,-1 1-1-16,-2 0-184 0,2 0 107 0,-5 2 10 15,-1-2-106-15,-5 2 80 0,-6-4 39 0,0 3-12 32,0-3 0-32,-9 0 8 0,-4-5 14 0,-5-3-76 0,-3-3 42 0,0-2-1 0,1 0 43 15,2-2-353-15,3-14 181 0,5-3 85 0,6-9 44 16,4-6-456-16</inkml:trace>
  <inkml:trace contextRef="#ctx0" brushRef="#br0" timeOffset="67877.45">11407 10472 1831 0,'28'-5'0'0,"-7"3"0"0,-1 2 0 0,-1 2 0 16,-4 11 0-16,0 7 0 0,-2 4 0 0,-3 3 0 0,-3 4 295 0,-5 5-129 0,-2 6 125 0,0-1-127 15,-6 11-54-15,-11-9-42 0,-2 1-75 0,-1-1 44 0,-5-3 0 16,-2-3-1-16,-2 4-31 0,2-15-10 16,1-6 42-16,0-3 0 0,2-7-295 0,0-6 148 15,1-4 83-15,9 0-331 0,1-14 180 16,4-8 23-16,4-5-16 0,4-5 67 0,1-2 25 15,0 3 8-15,1 0 113 16,9 4-39-16,1 3-1 0,4 5-39 0,-2-1 334 0,2 9-162 16,1 5-86-16,1 2 211 0,2 4-133 0,1 0-22 0,-1 2-49 15,0 16 349-15,1 5-185 16,0 8-91-16,1 4-63 0,3 4 10 0,-2-1-40 0,2 1 0 16,0-4-705-16,0 0 352 0,4-5 177 0,3-2 97 15</inkml:trace>
  <inkml:trace contextRef="#ctx0" brushRef="#br0" timeOffset="68680.72">12819 10623 806 0,'-3'-17'0'0,"-2"5"0"0,-1 0 0 16,0 6 0-16,-5-5 0 0,2 7 93 0,-2 2-28 0,-4 2 0 0,-2 0 206 16,-3 9-118-16,-6 5-49 0,1 10-39 0,0 0 126 15,1 6-78-15,1-1-39 0,5 4 96 0,0-1-59 16,11-5-42-16,4-3 1 0,3 0-11 16,0-4 0-16,14-2-23 0,4 0-97 15,7-10 43-15,5-4 28 0,1-4-1 0,3 0-66 0,3 0 56 16,-7-6 13-16,0-5 1 15,-7-2-236-15,1-1 119 0,-4 0 25 0,0-1-76 16,-8-1 70-16,-4 4 4 0,-3-1 25 0,-3-1 171 0,-1 5-81 16,-1-2-50-16,0 5 297 15,-3 4-141-15,-6-2-74 0,-1 4-38 0,-4 0 79 0,3 10-18 16,1 3-37-16,2 0 31 0,1 3-20 0,4 0-27 16,2-2 0-16,1 3-123 0,0-3 57 15,0 1 33-15,8-3 0 0,3-1-206 0,6-2 111 16,1-1 33-16,0-6-130 0,2-2 71 15,-1 0 51-15,2-2-5 0,-2-9-1 0,0-1 12 0,-5-3 25 0,-2-3 0 16,-2-4 66-16,-3 0-33 16,-2 0 0-16,-2-3 78 0,-3 2-50 0,0 1-17 15,-2 3 0-15,-7-1 81 0,-5 4-50 0,0 1-9 16,-2 7 91-16,-4 2-48 0,0 5-32 0,-2 1-2 16,3 0-2-16,-2 7-8 0,4 5-9 15,3-1 11-15,1 2-35 0,6 2 6 0,3-1 21 0,1 1-278 16,3 0 130-16,2-4 58 0,9-1-409 15,7-1 210-15,5-1 106 0,4-7 64 16,1-1-309-16,6 0 185 0,-3-1 92 0</inkml:trace>
  <inkml:trace contextRef="#ctx0" brushRef="#br0" timeOffset="68937.55">13324 10624 1048 0,'14'-10'0'0,"-2"2"0"0,-4-1 0 0,0 2 0 0,-6-1 0 0,-1 5 0 0,-1 0 0 0,0-1 198 15,-8 1-82-15,-3 2-39 63,-1 1 219-63,1 0-134 0,-6 0-63 0,0 4-31 0,0 6 48 0,-1 2-40 0,0 5 9 0,2-4-85 15,2 5-1-15,2-2 37 0,1 0 0 0,3-1-84 0,3 2 51 0,1-1-9 0,4-1-89 0,0 1 66 0,0-2 32 0,8 0-6 0,5-1-117 0,2-2 41 16,1-2 43-16,0-1-13 0,-1-1 18 0,-3 0-11 16,-1 0-9-16,-4-1 64 0,-4 0-1 0,0 3-35 15,-3-2 5-15,0 2 90 0,-13 1-40 16,-1-1 2-16,-5 1-80 0,-2-1 0 15,-2 1 53-15,0 0-10 0,-2 1-265 0,2 0 127 0,5-6 56 16,0 2 32-16,5 0-368 0,1-1 192 0</inkml:trace>
  <inkml:trace contextRef="#ctx0" brushRef="#br0" timeOffset="69410.28">13450 11386 1169 0,'0'10'0'15,"0"-1"0"-15,-3-1 0 0,0-3 0 0,-2-1 0 0,2-4 0 0,-3 0 0 0,1 0 393 0,-1-3-170 0,1-9-99 0,1-3 12 0,0-5-51 16,1-2-25-16,-1-4 1 0,-1-2-42 16,2-3-8-16,2 0 24 0,-1-6-70 0,0 0 35 15,2-8 0-15,0-9 45 16,0-2-115-16,0-6 53 0,2-6 26 0,6-6 1 0,4-6-191 15,5-12 101-15,2 17 2 0,-1 4-43 0,3 10 42 16,1 13 30-16,-5 14 0 0,2 8 60 0,-8 22-4 16,-2 4-32-16,-1 7 14 15,-4 9-14-15,3 6-5 0,-4 0-3 0,0 5 43 0,-3-1 0 16,0 3-21 0,0-1-9-16,-8-1 39 0,-3 5 10 0,0-8-40 0,-1 0 60 15,-1-4-25-15,2 0 1 0,-3 0-30 0,5-6 94 0,-2-3-44 16,6-1 1-16,-1 1 22 0,5-8-31 0,-1 6 0 15,2-9 2-15,3 0 22 0,10 0-10 0,4 0 0 0,3 0-1 16,0 1-82-16,0 4 30 0,1 1 0 16,-6 0-176-16,1 6 95 15,-4-1 41-15,-4 4 28 0,-4-2 6 0,-4 2 7 16,0-3-25-16,-15 4 306 0,-5-1-138 0,-5-3-67 0,0-2-34 16,-3 0 105-16,-3-8-54 15,3 2-36-15,2-4 12 0,-1 0-96 0,8-2 27 0,5-6 0 0,8-6-546 16,4-3 281-1,2 0 139-15</inkml:trace>
  <inkml:trace contextRef="#ctx0" brushRef="#br0" timeOffset="70147.7">14563 10570 664 0,'-8'-11'0'0,"-1"3"0"16,1-1 0-16,1 4 0 0,-2 3 0 0,0 2 219 0,-1 7-92 0,-5 9-37 0,2 8-32 0,-3 8 119 15,1 5-71-15,0 1-35 0,2 3-2 16,0 4 10-16,5-8-43 0,4-1 31 0,4-4 1 16,0-4-32-16,2-5-1 0,10 1-64 0,3-15 28 15,3-4 0-15,3-5 37 16,0 0-148-16,2-9 74 0,1-4 32 0,-5-6 15 15,-1-1-202-15,-2-1 100 0,-2-1 23 0,-2 0-15 0,2-2 21 0,-7 7 4 16,-2-1 59-16,-3 3-23 16,2 4-25-16,-3 0 19 0,1 1 148 0,-2 6-67 15,0 4-32-15,0 0 1 0,-7 4 99 0,1 10-61 16,1 3-15 0,2 4 0-16,2-3 111 0,1 2-67 0,0 1-13 0,0-4-29 0,6 1 6 0,3-4-17 15,5-2-32-15,0-3 0 0,3-4 35 16,2-5-1-16,3 0-97 0,-2 0 40 0,-1-9 16 0,-2-8 0 15,-3 0-52-15,0-3 36 16,-4-1 8-16,-6-1-2 0,-2 1-19 0,-2 1 36 16,0-2-14-16,-5 3 66 0,-5-3-27 15,-9 7-1-15,-1 1 10 0,-3 2-1 0,0 5-25 16,-2 3-3-16,0-2 30 0,7 5-26 0,-1 1 10 16,5 0-9-16,1 0-32 0,2 1 38 0,9 6 2 0,2 0-5 15,0 1-377-15,7 1 178 0,12-2 78 0,6-2-427 16,5-3 253-16</inkml:trace>
  <inkml:trace contextRef="#ctx0" brushRef="#br0" timeOffset="70393.95">15103 10594 1261 0,'-4'0'0'0,"-3"-4"0"15,-2 2 0-15,0 1 0 0,-5 1 0 0,-2 0 246 0,-4 0-105 0,-3 7-44 0,-1 5 145 0,5 0-102 0,-4 4-53 0,7 0-25 0,1-1 153 0,4 6-82 0,5-6-54 0,6 2-23 0,0 1-98 0,6 0 38 0,10-1 0 0,4 2-235 0,0-4 133 16,4-1 71-16,-3-1-264 0,1-2 135 0,-4 2 90 0,-2 2-30 16,-6-4-76-16,-4 0 66 0,-4 1 39 15,-2-3 0-15,0 3 67 0,-10 0-8 16,-6-7-20-16,-5 2 1 0,-2-2 28 16,-4-5 0-16,1 0-28 0,0 0-146 0,3-2 77 0,3-8 35 15,7-7-238-15,1-4 136 16</inkml:trace>
  <inkml:trace contextRef="#ctx0" brushRef="#br0" timeOffset="70719.09">15214 10555 593 0,'13'8'0'0,"-4"1"0"0,2 4 0 0,-2 2 0 0,-4 3 333 0,-1 6-148 0,-2 2-75 0,-2 1-37 16,2 8 150-16,-2-4-97 15,0-2-46-15,0 3-43 0,-7-3-1 0,1 0-1 0,-3 2 10 0,-2-10-105 16,2 0 49-16,-5-3 22 0,-1-4-34 15,2 0 29-15,-3-2 9 0,4-9 21 16,0-2 56-16,5-1-28 0,-1 0 0 0,3-1-74 0,2-7 107 0,3-4-46 16,0-3-1-16,8-4-19 0,7-1-32 15,6-1 52-15,1-1-9 0,4 0-146 16,2-2 67-16,3 2 40 0,4-2-102 0,3-3 56 16,1-4 36-16,-4 8-4 0,-3-3-35 0,-2 0 15 15,-2 1-1-15,-3 2-3 0,1-4 21 0,-11 6 3 16,-6-2-9-16,0 4 7 15,-7-2 39-15,-2 3 3 0,0-1-27 0,0 10 165 0,-11 1-69 0,0 1-45 32,0 2-3-32,0 2 16 0,0 1-33 0,3 2-12 0,1 0-357 0,4 0 172 15,1 2 84-15,2 6 44 0</inkml:trace>
  <inkml:trace contextRef="#ctx0" brushRef="#br0" timeOffset="70876.66">15806 10861 1947 0,'-11'3'0'0,"5"-3"1"0,1 1 3 0,3-1-1 0,0 0-2 0,0 0 0 0,0 0 0 0,2 0-45 0,0 0 10 0</inkml:trace>
  <inkml:trace contextRef="#ctx0" brushRef="#br0" timeOffset="74823.05">10973 11821 874 0,'-2'-2'0'0,"0"-1"0"0,-2-2 0 0,2 1 0 0,2 0 0 0,0 1 0 0,0 0 216 15,0 3-90-15,0-3-35 0,8 2 235 16,3 1-145-16,5 0-72 0,4 0-36 0,2 4-1 0,2 8-26 16,0-2-10-16,1 5 206 0,0 3-102 0,1 5-53 15,-7 3-25-15,3 3 21 0,-6 3-9 0,-6 2-38 16,-2 3 0-16,-7 3-30 0,-1 2 0 0,0 5 40 16,-10-6-44-16,-9-6 34 15,-1-3 0-15,-2-2 1 0,-3-8 23 0,-1 2 9 16,1-12-33-16,1-7 3 0,2-4-3 15,-1-1-8-15,2 0 6 0,2-8 55 16,4-9-9-16,3 0-44 0,5-3 0 0,1-1-61 0,6 1 30 0,0-3 9 16,0 3-81-1,4 0 47-15,8 4 25 0,5-3-61 0,1 2 36 0,2 3-4 16,0 3 41-16,0-1-76 0,2 4 33 0,-2 3-13 0,5-6 21 16,-5 11-113 30,-3-3 52-46,4 1 33 32,-4 2 1-32,0 0-480 0,2 0 235 0,-4 2 131 0,0 4-504 0,-2-3 313 0</inkml:trace>
  <inkml:trace contextRef="#ctx0" brushRef="#br0" timeOffset="75524.17">11590 11760 1220 0,'-2'0'0'0,"-1"-4"0"0,-3 2 0 0,3-1 0 0,1 0 0 0,-1 2 0 0,0-1 0 0,1 2 0 0,-1 0 412 15,0 10-192-15,0 7-93 0,1 4 179 0,2 4-135 16,-1 5-59-16,1 1 7 0,0 1-41 0,0 1-1 0,1 2-41 16,8-1-35-16,0 1 9 0,3-7 26 0,-1-3-1 15,2-3-88-15,2-5 45 0,-2-2-1 0,2-2 54 16,-1-10-127-16,2-3 59 0,-1 0 19 0,1-14-86 16,-2-5 33-16,5-7 36 0,-7-1-57 15,2 0 38-15,-3-5-1 0,1 2 0 0,-5-2-21 0,5-2-4 16,-5 5 39-16,0 0 7 15,-1 7-32-15,-3 2 29 0,-1 4-5 16,0 2-3-16,-1 8 210 0,-1 5-97 0,0 1-44 0,0 4 143 16,-3 15-83-16,-2 3-44 0,1 2 43 15,0 4-39-15,0 4-5 16,3-3 0-16,1 4-78 0,0 0 36 0,0-3 9 0,0-2 16 0,0-1-351 16,4 0 166-16,3-2 74 0,-2 0 48 15,2-7-495-15,-2-4 245 0,2-3 112 0,-2 0-335 0,-2-4 232 16,-2 3 107-16</inkml:trace>
  <inkml:trace contextRef="#ctx0" brushRef="#br0" timeOffset="75818.39">10847 12480 1638 0,'-10'-7'0'0,"1"2"0"0,0-1 0 0,9 4 0 0,0-3 0 0,4 3 195 0,13-1-80 0,10-1-40 16,10-1 390-16,11 2-220 0,5-3-104 0,9 0-53 15,4 1 57-15,12-2-55 0,13 1-18 0,-7-2-9 16,3 5 53-16,0-3-40 0,-3 2 0 0,-6 2-179 16,3 0 78-16,-28 2 26 0,-9 0-297 15,-7 0 166-15,-6 0 83 16,-7 0 41-16,1 0-368 0,-14 0 147 0,-5 0 105 15,-3 0 0-15,-3 0-50 0,0 0 68 0,0 0 25 0,-16 0 10 32,-4 0-205-32,-2 0 119 0,-4 0 60 0,-6 5-394 0</inkml:trace>
  <inkml:trace contextRef="#ctx0" brushRef="#br0" timeOffset="76152.91">11272 12560 991 0,'0'-1'0'0,"0"-1"0"0,-1 1 0 0,1 1 0 0,0 0 253 0,0 0-100 16,0 0-64-16,8 8-26 0,2 3 143 0,3 5-85 15,2 1-42-15,3 2 79 0,-1 5-66 16,-3-3-28-16,1 5-111 0,-1 2 42 0,-2 0-1 16,-1 5 50-16,-7-2-165 15,-3-2 78-15,-1 2 40 0,0-4-1 0,-11 1-34 16,-8-2 28-16,0-7 15 0,-5-4-36 0,-1-4 8 0,-1-1-10 15,-1-6 1-15,-3 0 81 0,9-4-26 16,-3 0-6-16,4-8 56 0,5-5-31 0,0-1 0 16,4 2-12-16,5 0 52 0,4 0-32 0,2 0-6 15,0 3 1-15,2 1 20 0,10-5-26 0,1 5-3 16,4 0-6-16,3 1-53 0,-2 0 26 0,3 3 0 16,1-3-73-16,-3 3 41 0,1 2 24 0,0-1-375 15,-1-2 187-15,4 1 72 16,-3 1 56-16,-3 1-468 0,2 1 248 0</inkml:trace>
  <inkml:trace contextRef="#ctx0" brushRef="#br0" timeOffset="76814.3">11568 12571 1516 0,'-14'0'0'0,"4"0"0"0,0 0 0 0,4 0 0 0,1 0 0 0,0 1 0 0,4 1 0 0,1-1 0 0,1 3 437 0,15-2-202 0,4 3-99 0,5-5 188 0,5 0-149 0,3 0-70 16,0 0-34-16,2 0-62 15,-1 0 0-15,2 0 35 0,-7 0-9 0,-2 0-128 0,-1 0 64 16,-1-3 32-16,-6 1-379 0,5 1 215 15,-12 0 94-15,0-3 50 0,-5 3-688 0,-4-2 335 32,-1-3 168-32</inkml:trace>
  <inkml:trace contextRef="#ctx0" brushRef="#br0" timeOffset="76986.84">11859 12387 650 0,'5'0'0'0,"-2"0"0"0,3-2 0 0,1 2 0 0,4-2 320 0,-2-1-142 0,2 3-63 15,4 0-44-15,-2 0 242 0,4 8-140 0,-3 4-68 16,2 0-35-16,-2 5 49 0,-2-2-46 0,-4 4 0 16,-2 3 0-16,-3-3-38 0,-1 4 0 0,-2 0-200 15,0-1 96-15,-5-3 51 0,-6-1 27 0,-3 0-441 16,0-5 214-16,-1 1 63 0,-1-5 79 16</inkml:trace>
  <inkml:trace contextRef="#ctx0" brushRef="#br0" timeOffset="77185.31">11781 12693 1384 0,'-5'9'0'0,"-2"3"0"0,-2 5 0 0,6 2 0 0,-2 2 0 16,2 5 0-16,0 4 354 0,3 2-160 0,-2 7-71 0,2-7 258 0,0 4-173 16,0-2-87-16,2-3-42 0,2-4-11 15,4 4 9-15,3-12-42 0,-2-2 1 0,4-4-152 0,2-5 76 16,0-7 37-16,5 2-210 0,1-3 119 15,0-10 65-15,5-9 32 0,-1-4-159 0,3-6 12 0,2-5 74 16,-4 3-553-16,1-2 294 0</inkml:trace>
  <inkml:trace contextRef="#ctx0" brushRef="#br0" timeOffset="77498.47">12448 11551 1381 0,'0'-3'0'0,"0"-2"0"0,0 0 0 0,0 4 0 0,0 1 0 0,0 0 0 0,0 12 528 0,0 16-237 16,0 9-132-16,0 13 370 0,0 15-246 15,0 9-124-15,0 13-61 0,0 19 84 0,0-2-77 16,0 0-35-16,0 2 0 16,2-4-119-16,0-6 42 0,-1 9 9 0,1-26-358 0,-1-1 195 15,-1-6 99-15,0-6 49 0,0-6-608 16,0-2 320-16,-4-18 46 0,-2-8-292 16,-4-7 255-16,0-5 129 0,-2-7 63 0</inkml:trace>
  <inkml:trace contextRef="#ctx0" brushRef="#br0" timeOffset="78050.95">13034 12497 848 0,'-4'-12'0'0,"-1"2"0"15,1 2 0-15,0 1 0 0,1 2 0 0,0 3 0 0,-2 2 312 0,2 0-138 0,-2 14-70 0,-1 9-34 0,-2 5 213 0,2 5-129 0,-2 7-59 16,3 3 70-16,-1 2-65 16,3-1-33-16,2 3-38 0,1-8 6 0,0-3 0 0,4-2 0 15,7-4-219-15,3-5 110 0,5 1 63 16,-3-12 19-16,1-8-482 0,3-3 248 0,0-3 64 15,2 0 81-15,0-12-474 0,-4-8 264 0</inkml:trace>
  <inkml:trace contextRef="#ctx0" brushRef="#br0" timeOffset="78293.83">13206 12690 1161 0,'-5'0'0'0,"-1"2"0"0,0 4 0 0,-1 5 0 0,4 0 0 0,2 3 0 0,1 3 0 0,0 3 198 0,0 0-82 0,9 2-32 0,6-2 98 0,1-3-73 31,6-1-37-31,0-4-48 0,2-1 20 0,-1-6-9 0,0-5 1 0,-1 0-106 0,-2 0 53 16,-1-8 27-16,-1-7 7 16,-8-2-108-16,-2-2 62 62,-7-3 33-62,-1 0-74 0,0 1 22 0,-1-3 36 0,-12 1-16 0,-2 4 29 0,-3-1-22 0,-4 4 14 0,1-1 15 0,-3 5-17 0,-1 3 2 0,2 4-1 0,-2 2-19 0,4 3 1 16,1 0 36-16,0 0-12 0,8 11-200 0,5 2 95 0,4 4 43 0,3 0-430 0</inkml:trace>
  <inkml:trace contextRef="#ctx0" brushRef="#br0" timeOffset="78471.34">13639 12812 1022 0,'0'0'0'0,"0"0"0"0,-2 0 0 0,2 0 0 0,0 1 0 0,-1-1 0 0,0 5 364 0,1-2-165 0,0 6-81 0,-1-1-27 16,-2 4-18-16,1 2-10 0,1 1-27 0,-2 2-273 16,-1-1 136-16,1 2 69 0,-4 3-463 15,2-6 240-15,0-1 119 0,0-1 58 0</inkml:trace>
  <inkml:trace contextRef="#ctx0" brushRef="#br0" timeOffset="78669.81">13770 12750 1667 0,'-5'0'0'0,"0"-3"0"0,4 2 0 0,-1 1 0 0,2-3 0 0,0 1 0 0,0 2 0 0,2-1 418 0,4 1-196 0,8 0-94 0,0 0-46 16,5 0-268-16,-1 0 111 0,3-2 63 0,-1 2 20 15,0-1-244 1,-1-2 135-16,1 2 69 0,0-1 33 15,-1 0 8-15,-5-1 26 0</inkml:trace>
  <inkml:trace contextRef="#ctx0" brushRef="#br0" timeOffset="78928.12">14000 12596 771 0,'0'-13'0'0,"0"4"0"0,2-1 0 0,1-3 0 0,4 7 0 0,1 1 0 0,2 3 0 0,4-1 255 0,2 3-110 15,2 0-47-15,0 0 168 0,2 10-116 0,1 1-57 0,-2 4-30 16,0 0-19-16,1 4-1 0,-9 1-8 0,-3 1 0 15,-3 1-94-15,-5 3 46 0,0-1 24 0,-5 5-16 16,-9-5 16-16,-5-3 0 0,-3-1 62 0,-1-2-38 16,-2-3-21-16,-3 3 23 15,3-9 184-15,0-1-94 0,4-1-55 0,3-2 1 0,5-2 178 0,-4 1-99 32,11-4-63-32,1 0-27 0,5 0 10 0,0 0 0 0,0 0-37 0,8 0-98 0,5 0 45 15,5 0 26-15,2 0-315 0,1 0 171 16,3 0 85-16,0-2 52 0,-2 0-692 0,-1 1 332 15,-1-1 142-15,1 0 91 0,-2-1-398 0,3 1 236 16,-5-3 130-16</inkml:trace>
  <inkml:trace contextRef="#ctx0" brushRef="#br0" timeOffset="79074.73">14340 12823 810 0,'11'-2'0'15,"-5"2"0"-15,4 0 0 0,-6 0 0 0,2 0 0 0,-3 0 0 0,0 0 0 0,-3 0 373 0,0 2-173 0,0 8-83 0,-3 1-41 16,-7 2 297-16,-3 1-169 0,0 3-76 0,-5 0 3 0,1 0-48 15,0 0-24-15,-2 0-162 0,3-2 69 0,-1 0 43 16,6-3-9-16,-1-2-499 0,4-3 267 16,0-3 134-16</inkml:trace>
  <inkml:trace contextRef="#ctx0" brushRef="#br0" timeOffset="79244.23">14502 12651 1914 0,'0'0'0'0,"0"0"0"0,1 0 0 16,-1 0 0-16,0 0 0 0,2 0 0 0,0 0 0 0,-1 5 343 0,1 2-155 0,1 2 126 0,0 5-139 0,-1 2-62 0,1 4-43 0,-2 1-99 0,1 1 32 15,1 4 0-15,-2-4 31 0,1 3-489 0,-2-4 240 16,0-4 125-16,0-2-633 16,0-3 369-16,0-4 186 0</inkml:trace>
  <inkml:trace contextRef="#ctx0" brushRef="#br0" timeOffset="79422.91">14678 12509 1717 0,'5'-5'0'0,"2"1"0"16,0 1 0-16,2 3 0 0,5 0 0 0,-1 0 0 0,1 11 0 0,0 7 483 0,1 6-224 0,-2 2-112 0,2 8-48 0,-9 1 63 0,-1 0-64 0,-3 5-31 0,-2 3-90 46,-2-1 29-46,-12 6 9 0,-6-8 20 0,-3 0-368 0,-5-5 184 0,-4-3 92 0,0-3-704 16,-6 2 340-16</inkml:trace>
  <inkml:trace contextRef="#ctx0" brushRef="#br0" timeOffset="80115.17">15440 12132 533 0,'-2'0'0'0,"-5"0"0"0,2 0 0 15,-1 0 0-15,4 0 0 0,-1 0 519 0,3 0-233 0,0 0-129 0,0 1-60 0,13 5 469 16,5-2-265-16,7 3-132 0,5-2 258 0,2 0-200 0,1-5-95 16,3 2-48-16,0-2-90 0,0 0 42 0,7 0 9 31,-7 0-452-31,-1-2 222 0,-3-3 111 0,-2 0 55 0,-2 2-362 0,0-1 217 16,-11 1 96-16</inkml:trace>
  <inkml:trace contextRef="#ctx0" brushRef="#br0" timeOffset="80277.75">15565 12489 1503 0,'-13'0'0'16,"5"0"0"-16,1 0 0 0,3 0 0 0,4 0 0 0,0 0 580 0,0 0-264 0,4 0-144 0,11 0 478 0,10 0-307 0,2 0-154 0,4 0-76 15,5 0-330-15,-2 0 123 0,1 0 64 0,0 0 33 16,1 0-430-16,-2 0 232 0,5 0 124 0</inkml:trace>
  <inkml:trace contextRef="#ctx0" brushRef="#br0" timeOffset="82208.67">16484 11955 787 0,'0'-5'0'0,"0"-1"0"0,0 4 0 0,0 0 0 0,-2 2 0 0,-1 0 88 0,0 10-26 16,-3 13 0-16,-2 9-26 0,-1 14 320 0,-1 5-165 16,-1 7-77-16,2 7-39 0,1 3 241 0,-1 0-141 15,8 0-60 1,1-17 150-16,0-5-115 0,12-10-56 0,7-7 91 31,3-10-74-31,6 2-29 0,-2-15-8 0,2-6-16 0,0 0-22 0,2-3 0 0,-2-13 0 0,3-4-31 16,-6-6-9-16,-3-6 40 0,1-2 0 0,-4-5-206 31,-4-2 103-31,3-8 60 0,-11 7-283 0,-4 0 149 0,-1-1 34 0,-2-3 4 16,0 2 20-16,-10-7 20 0,-8 10 2 0,-3 2 110 0,-5 3-43 0,-4 7 0 15,1 8-43-15,-6 1 69 0,6 15-26 0,-1 5 0 16,-1 0 1-16,0 19 98 0,1 6-35 0,-2 6-40 15,8 5-51-15,4 3-1 32,6-1 52-32,5 2-387 0,4 1 167 0,5-7 90 0,3-3 30 0,16 1-624 0,3-6 329 0</inkml:trace>
  <inkml:trace contextRef="#ctx0" brushRef="#br0" timeOffset="82367.25">17055 12281 2374 0,'0'0'0'0,"0"0"0"0,0 0 0 0,0 0 0 0,0 0 0 0,-1 0 0 0,1 3 0 0,0 0 472 0,0 3-218 0,0-2 120 0,0 1-160 15,0 3-94-15,0-3-42 0,1 2-439 0,2 3 198 16,4-3 99-16,-1 1 59 0,3 1-942 0,1-2 471 16,-1-1 235-16</inkml:trace>
  <inkml:trace contextRef="#ctx0" brushRef="#br0" timeOffset="82569.73">17451 12109 1997 0,'2'0'0'0,"-1"0"0"0,-1 0 0 0,2 0 0 0,3 0 0 16,1 0 0-16,6 0 0 0,2 0 0 0,8 0 696 0,6 0-330 0,6 0-157 0,4 0-92 0,4 0-35 0,3 0-23 0,2-3-1 16,-3 3-643-16,8-2 318 0,-11 0 146 0,-4 2 79 0,-1 0-391 0,-5 0 234 0</inkml:trace>
  <inkml:trace contextRef="#ctx0" brushRef="#br0" timeOffset="82897.64">17620 12322 1159 0,'-23'7'0'15,"10"-1"0"-15,5-2 0 0,5-2 0 0,3 0 0 0,0 0 0 0,6-1 0 0,11 0 0 0,5-1 337 0,4 0-151 0,1 0-76 16,2 3-37-16,1 0-98 0,-5 2 25 0,-2 0 1 0,-4 3-155 31,-3 1 94-31,-1-1 48 0,-3 6-23 0,-7 1 30 0,-5 1 1 0,0 3 38 0,-15 1-3 0,-4-1-13 16,-4 5-46-16,-4-7 37 0,2-2 185 0,1 0-92 16,3-3-55-16,2-3 308 0,8-1-164 0,1-6-78 15,7 2-39-15,3-3-84 16,0 2 22-16,7 1 9 0,10-2-55 0,7 0 35 15,1 4-1-15,-1 1 35 0,2 1-109 0,0 2 63 0,-3 4 19 0,-4 0-1 16,-3 2-165-16,-6 0 88 16,-3 1 3-16,-6 7 127 0,-1-6-32 0,-8 0-41 15,-10-1-3-15,-4 0 322 0,-4-5-150 16,-4 0-55-16,1-7 50 0,-1-3-51 0,3-2-33 0,-3 0 0 31,2-4-147-31,-3-7 67 0,6-7 19 0,0-4 0 0,4-6-593 0,0-2 288 0,4-11 156 0,-1-8-717 16</inkml:trace>
  <inkml:trace contextRef="#ctx0" brushRef="#br0" timeOffset="83175.89">17564 11501 2146 0,'0'-23'0'15,"0"8"0"-15,2-2 0 0,11 4 0 0,5-1 0 0,3 0 0 0,-1 9 0 0,5 2 321 0,0 2-143 0,3 1-71 0,0 4-115 16,0 11 52-16,-3 5-8 0,-5 5-1 15,-1 4-144-15,-7 4 72 0,-2 3 45 16,-8-1-343-16,-2-3 178 0,-4 2 87 0,-10-3 45 0,-6-3-75 16,-3 1 46-16,-4-8-16 0,-1-6 275 15,-2-4-139-15,1-2-46 0,2-2-40 0,-1-1 526 0,10-4-240 16,3-2-129-16,5 0-24 0,4 0 185 0,4 0-131 16,2 0-57-16,2-2 43 0,16 0-153 0,10-3 0 15,6-1 0-15,5 0 0 0,5 2 0 16,-4 1 0-16,4-1 0 0,1 3-25 0,1-1-33 15,-1 2 47-15,2 0-898 0,-9 0 404 16,-7 0 243-16</inkml:trace>
  <inkml:trace contextRef="#ctx0" brushRef="#br0" timeOffset="84772.25">18446 11962 1022 0,'-10'-5'0'0,"0"0"0"0,6 4 0 0,-1 0 0 0,5-1 228 15,0 2-96-15,6 0-49 0,10 0-23 0,9 0 476 0,5 0-242 16,4 0-133-16,3 2-63 0,0-1 265 16,3 0-164-16,-3 2-81 0,6-1 16 0,-3-1-54 15,-3 1-22-15,2 2-163 0,-3-2 70 0,-2 0 35 16,5 2 9-16,-11-3-448 0,-2 1 237 0,-2-1 119 16,-7-1 55-16,3 0-358 0,-12 0 110 0,-3 0 124 15,-3 0 30-15,-2 0-492 16</inkml:trace>
  <inkml:trace contextRef="#ctx0" brushRef="#br0" timeOffset="84927.84">18826 11659 1574 0,'-12'0'0'0,"0"0"0"0,4 5 0 0,4 1 0 0,-1 5 0 0,3 5 0 0,2 8 255 0,0 9-100 0,0 3-65 0,0 5 219 15,2 7-137-15,1 3-68 0,2 2-34 16,1 8-58-16,-1-9-8 0,1-2 32 15,-2 1-1-15,1-3-439 0,-3 0 219 0,1 2 119 16,-1-10-596-16</inkml:trace>
  <inkml:trace contextRef="#ctx0" brushRef="#br0" timeOffset="85363.38">19516 11711 1209 0,'-20'-15'0'0,"4"7"0"0,2 4 0 0,-2 1 0 0,-2 3 0 0,-6 9 212 0,-1 9-80 0,3 6-52 0,-1 6 439 0,5 5-241 15,3-1-122-15,6 2 153 0,1 4-128 0,8-4-77 0,6 0-35 16,13-1-26-16,6-2-7 16,5-1-1-16,2 1 10 0,0-9-253 0,-2-3 122 31,2-1 61-16,-2 0-285-15,-6-2 174 0,3 5 94 0,-13-7-31 0,-2-1-144 0,-7 2 39 0,-5-3 74 0,0-1-81 0,-15 3 66 16,-8-4 46-16,-7-3 0 0,-3-3 78 0,-4-1 0 0,-1-3-40 16,-3-2-10-16,7 0 191 0,3-2-91 47,3-12-45-47,5 1-23 0,4-6 235 0,6-3-126 0,12-1-15 0,1-2 39 0,10-4-19 0,16-2-41 0,3 0 1 0,7-6-18 0,2 5-5 0,2 2-3 15,1-3-118-15,4 2 60 16,0-2 27-16,3-3 8 0,-7 7-116 0,-5 2 61 0,-7 2 12 0,-5 2-1 15,-10 2-45-15,0-3 36 0,-14 10 0 0,0 0 174 16,-17 5-74-16,-4 0-33 0,-7 1 81 0,0 7-53 16,-5 1-18-16,2 0 1 15,-2 0 0-15,4 7-21 0,-2 3 28 0,6-1-22 16,5 2-338-16,2 5 163 0,8-2 85 0,5 3 39 0,1 2-686 0</inkml:trace>
  <inkml:trace contextRef="#ctx0" brushRef="#br0" timeOffset="85672.1">20187 11579 1897 0,'-12'-10'0'0,"-7"1"0"0,6 7 0 0,-5 2 0 0,-2 0 0 0,-2 14 0 0,-6 10 0 0,-2 9 299 0,4 6-136 0,2 7-64 0,3 8 383 16,2 0-224-16,2 13-103 0,10-6 165 0,7-1-142 16,0 2-98-16,2-3-80 15,11-5 0-15,5 4 0 0,4-17 0 0,3-5 0 0,3-3 0 0,6-6-83 16,-1-5 48-16,4 2 44 15,-4-15-651-15,-2-3 269 0,-1-4 191 0,-1-2-748 0</inkml:trace>
  <inkml:trace contextRef="#ctx0" brushRef="#br0" timeOffset="85869.59">20296 12017 2850 0,'-4'-12'0'0,"-2"6"0"16,5 0 0-16,1 1 0 0,0 1 0 0,7-1 0 0,8 2 0 0,3 2 304 0,5-1-134 0,5 1-68 0,2-2 233 0,2 2-165 0,7-1-170 15,-5 0-182-15,2 2 42 0,-2 0 88 0,1 0 43 16,-2 0-756-16,-1 0 409 0,-8 0 190 0,-4 0 101 16,-4 0-385-16</inkml:trace>
  <inkml:trace contextRef="#ctx0" brushRef="#br0" timeOffset="86053.1">20940 12005 2238 0,'0'-4'0'0,"0"-1"0"0,1 0 0 0,6 2 0 0,1-2 0 0,10 1 0 0,2 0 0 0,1 1 0 0,12-3 266 0,-1 4-121 15,5-4-55 1,1 5-27-16,-1-4-429 0,1 4 200 0,-1 0 110 0,-10 1-335 0,-4 0 198 15,-6 0 98 1,-10 5 49-16,-5 4-609 0</inkml:trace>
  <inkml:trace contextRef="#ctx0" brushRef="#br0" timeOffset="86379.23">20902 12192 1441 0,'-17'5'0'0,"5"-4"0"0,3 4 0 0,5-4 0 0,4 1 0 0,0-2 0 0,8 0 0 0,13 0 159 0,2 0-62 0,2 0-32 16,6 0 65-16,-4 0-52 0,2 3-22 0,-4-1 1 15,0 2-214-15,-3 0 96 16,-1 5 56-16,-10-1-178 0,-3 3 109 0,-6 3 54 16,-2 1 27-16,-3 2-26 0,-16 0-29 0,-3-1 29 0,-3 1 82 15,-1-2-34-15,3-4-61 0,2 3 12 16,4-9 306-16,6 1-141 0,0-3-57 0,7 0-41 31,4-1 157-31,0 1-76 0,7-3-50 0,10 0 49 0,7 0-45 0,-1 3-24 0,1 0 0 16,2 3-148-16,-4 1 58 0,-4 2 34 15,-2 2-66-15,-4 3 50 0,-5 3 24 0,-6 2 9 16,-1 2-104-16,-13-3 53 0,-11 5-4 16,-6-3 23-16,-5 0 135 0,-1-1-56 0,1-7-24 0,-2 0-9 0,1-9-31 15,0 0 5-15,-1-3-325 0,1 0 155 0,11-15 84 16,6-7 38-16,6-6-270 0,6-7 145 16,7-4 63-16,0-9 3 0</inkml:trace>
  <inkml:trace contextRef="#ctx0" brushRef="#br0" timeOffset="86526.83">21116 11485 2825 0,'-8'-7'0'15,"2"1"0"-15,0 2 0 0,1 1 0 0,3 3 0 0,1 0 0 0,-1 11 0 0,-1 7 0 0,0 7 335 0,2 4-151 0,-1 7-65 0,2 1-61 0,0 1-1 0,0 3-22 0,0 2-734 0,0-1 364 0,2 4 188 0,2-10 85 16,2 1-579-16</inkml:trace>
  <inkml:trace contextRef="#ctx0" brushRef="#br0" timeOffset="86715.34">21442 11676 2192 0,'12'0'0'0,"1"0"0"0,8 0 0 0,5 3 0 0,4 14 0 0,5 6 0 0,-5 6 562 16,-1 9-264-16,-4 10-131 0,-8 8 179 0,-3 5-155 15,-5 10-70-15,-9-8-67 0,0-1-55 0,-18 0 2 16,-4-4-1-16,-15 0 0 16,-6 4-121-16,1-14 49 0,-7-3 54 0,-1-2-595 0,-2-6 324 15,-1-1 122-15</inkml:trace>
  <inkml:trace contextRef="#ctx0" brushRef="#br0" timeOffset="87186.37">19710 12082 2308 0,'0'0'0'0,"0"-2"0"0,0 1 0 0,0-2 0 0,0 2 0 0,0-1 0 0,0 2 0 0,0 0 0 0,0 0 253 0,4 0-114 0,2 0-51 0,0 0-143 0,-2 0 45 16,3 2 23-16,-2 2-695 0</inkml:trace>
  <inkml:trace contextRef="#ctx0" brushRef="#br0" timeOffset="88634.53">22082 12017 1573 0,'-6'-1'0'0,"1"-2"0"0,0 0 0 0,2 1 0 0,0 2 0 0,3 0 0 0,0 0 0 0,2 0 342 0,9 0-153 16,7 5-77-16,9-1 390 0,4 1-238 0,4-1-114 15,2 2-58-15,5-3 48 0,0 1-52 0,3 0-17 16,-3-3-303-16,-5 2 133 0,-1 0 68 0,-3-2 32 0,-5 3-586 0,0-1 319 16,-11 0 147-16,-7 0 46 15,-6-2-388-15,-4 2 156 0,0 0 135 0</inkml:trace>
  <inkml:trace contextRef="#ctx0" brushRef="#br0" timeOffset="88803.08">22345 11719 1527 0,'-4'2'0'0,"-3"3"0"0,3 4 0 0,-1 1 0 0,1 10 0 0,-1 5 0 15,5 6 289-15,0 9-127 0,0 6-64 0,0 9 222 0,0-4-148 0,0 1-67 16,0 0-36-16,0-1-227 0,6-6 96 15,3 4 58-15,-2-14-236 0,2-6 137 0,0-2 70 16,4-7 34-16</inkml:trace>
  <inkml:trace contextRef="#ctx0" brushRef="#br0" timeOffset="89116.92">22676 11877 1439 0,'14'-11'0'0,"1"0"0"0,7 4 0 0,-1 5 0 0,5 0 0 0,0 2 0 0,2 6 271 0,-2 7-118 0,4 8-50 0,-6 4-48 16,-5 1-20-16,-2 5 0 0,-5 0 0 0,-3 4-101 15,-5 4 60-15,-4-6 16 0,-4 3-187 0,-16 1 106 47,-8-3 53-47,-5-2 27 0,-4 1-27 0,-3-12 22 0,1-5-74 0,-1-1 36 0,0-4 305 0,4-4-133 0,0 2-88 0,12-6 463 16,3-2-240-16,6-1-118 0,6 0-61 0,7 0 253 0,0 0-147 0,2 0-86 31,11-1-111-31,12 1 32 0,6-2 0 0,8 2-21 16,3-1-14-16,4-1 0 0,1 0 0 0,-1 2 0 15,1-1-260-15,5 1 124 0,-10 0 82 0,-4 0-615 0,-1 0 286 0,-6 0 180 16,-4 0-505-16,2-3 327 0,-10 2 178 0,-5-2 84 16</inkml:trace>
  <inkml:trace contextRef="#ctx0" brushRef="#br0" timeOffset="89328.36">23338 11595 2113 0,'-17'1'0'0,"-1"4"0"0,0 5 0 0,-1 8 0 0,-4 6 0 0,0 9 0 0,-1 8 0 0,1 12 294 15,5 6-129 1,2 3-65-16,6 10 350 0,8-12-212 0,2-2-102 0,2-6-24 0,14-3-39 0,4-5 0 0,8 0-29 15,2-14-170-15,1-11 80 16,5-2 41-16,0-5 0 0,-1-4-526 0,3-3 291 16,-9-5 134-16,-1 0-747 0,-3-5 409 0,-4-10 204 0</inkml:trace>
  <inkml:trace contextRef="#ctx0" brushRef="#br0" timeOffset="89502.89">23466 12005 1844 0,'-10'-4'0'0,"2"-1"0"0,4 2 0 0,1 1 0 0,3 1 0 0,0 1 564 0,5 0-264 16,11 0-133-16,5 1-66 0,1 4 176 0,4-2-126 15,1 1-57-15,-2-2-62 0,4 1 3 0,-3-1 0 16,2 2-604-16,-4-2 298 0,1-1 153 0,-3 1 76 16,1-2-802-16,-2 3 421 15</inkml:trace>
  <inkml:trace contextRef="#ctx0" brushRef="#br0" timeOffset="89691.39">24086 11993 2006 0,'0'0'0'0,"0"0"0"0,0 0 0 0,0 0 0 0,0 0 0 0,0-2 0 0,4 1 0 0,4-1 334 0,3-1-149 0,6 2-66 0,2 0 410 15,6 1-248-15,6-2-122 16,3 2-208-16,6 0 51 0,-3 0-9 0,1 0 42 15,1 0-607-15,-2 0 303 0,-5 0 152 0,2 0 85 16,-10 0-740-16,-7 3 380 0,-6 3 189 0,-3-3-217 16</inkml:trace>
  <inkml:trace contextRef="#ctx0" brushRef="#br0" timeOffset="90033.99">24105 12192 1023 0,'-25'5'0'0,"8"1"0"0,6-5 0 0,3 4 0 0,5-5 0 0,3 4 0 0,0-2 301 15,12-1-132-15,7 2-68 16,4-1 273-16,2 2-160 0,2-3-94 0,-1 3-43 0,2 1-121 16,-1 0 39-16,-3 2 1 0,3 0 48 15,-8 1-232-15,-1 0 112 0,-3 1 55 0,-5 1-106 0,-3-1 80 16,-4 4 47 0,-3-2 21-16,-3 4-5 0,-13-5-53 0,-4 2 1 0,-2-2 260 0,-1 1-114 0,2-4-70 0,1 0-23 15,4-1 342-15,1-4-165 16,7 0-64-16,-4 2-39 0,12-3 15 0,0 2-35 15,0-1 0-15,10 1-73 0,8 2 9 0,2-1 28 16,3 2 0-16,-1 1-92 0,0 3 46 0,-1-1 22 16,0 5-216-16,-5-1 116 0,-7 2 21 0,-1 0 44 15,-7 2-136-15,-1 1 75 0,-6-1-6 0,-11-3 37 16,-6 2 138-16,-6-4-55 0,0-1-17 0,-2-4 85 16,-5 3-60-16,6-8-25 0,-1-2 16 15,-1 0-112-15,2-5 37 0,-1-9 41 16,1-8-519-16,8-2 253 0,3-7 118 15,2-8 62-15</inkml:trace>
  <inkml:trace contextRef="#ctx0" brushRef="#br0" timeOffset="90293.84">24108 11537 1762 0,'11'-27'0'0,"4"2"0"0,7 1 0 0,6 7 0 62,4 3 0-62,4 2 0 0,-1 4 0 0,-4 6 0 0,1 2 272 0,-8 0-123 0,-4 8-57 0,-5 7-49 0,-2 5-7 0,-9 3-1 0,-3 4-82 0,-1 1 37 0,-9 0 23 0,-9-1-1 0,-5 0-192 0,-4-1 102 0,0-1 58 0,0-8 18 0,2 0 34 0,2-5-18 0,-1-2-33 0,1-1 242 16,9-4-107-16,0-2-67 0,5-3 274 0,2 0-138 16,4 0-75-16,0 0-28 0,3 0-11 0,2 0-35 0,12 0-1 0,8-3 0 15,5 3-14-15,6-3 23 16,2 0-9-16,1 2 1 0,4-2-408 0,0 3 204 0,0 0 101 0,3 0-906 15,-12 0 473-15</inkml:trace>
  <inkml:trace contextRef="#ctx0" brushRef="#br0" timeOffset="90471.36">24770 11662 2648 0,'0'0'0'0,"0"0"0"0,9 0 0 0,1 0 0 0,2 5 0 0,5 7 0 0,-5 11 0 0,1 4 527 0,1 12-246 0,-6 7-123 0,-4 9 159 0,-2 13-317 15,-2-2 0-15,-11 4 0 16,-12 3 0-16,-7-3 0 16,-5 0 0-16,-5 5 0 0,0-15 0 0,-1-2 0 0,-1-4 0 0,-3-1-416 15,1-2 64-15,-5-1 203 16</inkml:trace>
  <inkml:trace contextRef="#ctx0" brushRef="#br0" timeOffset="90931.13">25392 12050 1662 0,'-22'-15'0'16,"6"9"0"-16,9 3 0 0,3 2 0 0,4 1 0 0,0 0 0 0,10 0 0 0,11 0 448 0,7 0-206 0,7 0-104 0,2 0-50 0,5 1 64 0,-1-1-49 15,-3 0-38-15,-3 0-297 0,2 3 134 16,-6-1 66-16,-1-1-255 15,3 2 170-15,-13 1 71 0,-4 1 41 0,-8 2-786 0</inkml:trace>
  <inkml:trace contextRef="#ctx0" brushRef="#br0" timeOffset="91076.74">25437 12355 562 0,'-8'3'0'0,"0"2"0"0,4-2 0 16,2 0 0-16,2 1 0 0,0 0 592 0,2-1-278 0,15 0-139 0,4-3-70 0,5 0 513 0,9 0-282 0,-4 0-154 0,3 0 1 15,0 0-73 1,0 0-38-16,0-3-546 0,4 3 263 16,-8-4 120-16,0 1 62 0,-4 1-347 0,1 0 206 0,1 1 112 0</inkml:trace>
  <inkml:trace contextRef="#ctx0" brushRef="#br0" timeOffset="91256.26">26053 12154 2615 0,'0'-8'0'0,"-1"2"0"0,-2-1 0 0,2 3 0 0,1 1 0 0,0 0 0 15,3 3 0-15,12-2 425 0,4 1-196 0,7-2 201 0,4 0-202 0,4 1-224 0,5-1-4 0,2 0-64 16,3-1-55-16,8 2 85 0,-4-1 31 16,-2 3-367-16,-1 0 202 0,-4 0 102 0,-4 0-905 0,1 0 494 0</inkml:trace>
  <inkml:trace contextRef="#ctx0" brushRef="#br0" timeOffset="91559.97">27013 11826 1482 0,'3'2'0'0,"1"-2"0"0,-1 0 0 0,0 2 0 0,0-2 0 0,-1 3 0 0,0 2 0 0,-1 3 473 0,-1 6-211 0,-1 3-117 0,-12 7-55 15,-5 5 23-15,-7 5-39 16,-2 5 0-16,-7 2-63 15,4 0 25-15,-3-6-1 0,-2-1 0 0,2-3-2 0,5-7 2 0,0 0 9 16,12-14 187-16,5-6-98 0,5-1-48 0,4-3-26 16,2 0 158-16,0 0-82 0,12-4-54 0,11-2-33 15,9 1-48-15,4 0 0 0,7 0 0 0,12 1 0 16,-2 2 0-16,3 1 0 0,3-1 0 0,4 2 0 16,-4 0 0-16,6 0 0 0,-16 2 0 0,-5 6 0 15,-8 1 0-15,-6-1 0 16,-5 0-793-16,-1 0 345 0,-10-1 211 0,-6-6 100 15,-7 1-476-15,-1-2 289 0,0 0 144 0,-6-7-185 16,-5-9 169-16,-6-5 80 0</inkml:trace>
  <inkml:trace contextRef="#ctx0" brushRef="#br0" timeOffset="91735.5">27228 11803 2308 0,'0'0'0'0,"-2"0"0"0,-2 0 0 0,1 4 0 0,-3 0 0 0,3 7 0 0,-1 6 0 0,1 10 398 15,1 8-182-15,0 15-90 16,-3 13 481-16,1 5-331 0,-1 5-276 0,-3 5 0 0,1-1 0 0,0-7 0 16,-1 5 0-16,0-19 0 0,2-3 0 0,0-7 0 15,-2-2 0-15,-1-3-339 0,-1 2 184 0,1-16 91 16,-1-1-943-16,2-5 489 0</inkml:trace>
  <inkml:trace contextRef="#ctx0" brushRef="#br0" timeOffset="91902.05">27676 12918 3067 0,'0'10'0'15,"0"-1"0"-15,0 1 0 0,1 3 0 0,4-5 0 0,-1-2 0 0,-3-3-412 0,2-2 188 0,-1 1 95 0,-2-2-152 0,0 0 127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3T01:16:34.5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11488 9733 858 0,'-10'0'0'0,"1"-5"0"0,-2 3 0 0,2-1 0 0,2 2 0 0,4-2 0 0,-1 2 261 16,1 1-111-16,3 0-55 0,-2 0 109 0,2 0-87 16,0 0-39-16,0 0 147 15,0 0-93-15,4 0-46 0,4 0 9 0,3 0 76 0,4 0-66 16,-2-2-33-16,4 1 0 0,-1 0 115 0,2 1-79 0,-2-3-34 16,2 3 0-16,2 0 73 15,-2 0-53 16,4 0-18-31,-4 0 69 0,0 0-53 0,1 0-26 0,-1 0 18 16,2 0-21-16,5 0-63 16,-5 0 0-16,2 0 0 0,0 0 0 0,4 3 0 15,-4-3 0-15,3 1 0 0,-1 0 0 0,-3 1 0 0,2-2 0 0,-4 1 0 0,0-1 0 0,3 3 0 0,-7-2 0 0,-1 1 0 16,1-2 0-16,0 1 0 0,-1 1 0 0,0-2 0 0,-1 3 0 16,-1-1 0-16,0-2 0 0,1 1 0 0,1-1 0 15,4 1 0-15,-3-1 0 0,-1 0 0 0,3 0 0 16,-1 0 0-16,1 0 0 0,3 0 0 0,-1 0 0 15,-1 0 0-15,-1-1 0 0,0 0 0 16,1 1 0-16,5-2 0 0,-5-1 0 0,-1 3 0 0,-1 0 0 16,2 0 0-16,-1 0 0 0,4 0 0 15,-5 0 0-15,1 0 0 0,-1 0 0 0,1 3 0 16,1 0 0 0,3 2 0-16,-2-4 0 0,-1 4 0 0,2-5 0 0,0 4 0 0,0-1 0 15,5-3 0-15,-5 4 0 0,-1-3 0 16,2 0 0-16,-1-1 0 0,4 5 0 15,-8-5 0-15,2 1 0 0,0 1 0 0,-2-1 0 0,2 1 0 0,2 1 0 16,-3-1 0-16,-1-1 0 0,2 0 0 16,1 4 0-16,-3-4 0 0,7 0 0 0,-5 2 0 0,2 0 0 15,1-2 0-15,0 2 0 0,2-3 0 16,6 4 0-16,-4-2 0 0,2-1 0 0,1 0 0 0,0 1 0 16,0 1 0-16,10-1 0 0,-9 1 0 0,0-3 0 15,1 3 0-15,3-2 0 16,-1 1 0-16,7 1 0 0,-9-1 0 0,3-1 0 15,3 1 0-15,1 0 0 0,2-1 0 0,8 1 0 16,-7-2 0-16,1 0 0 16,1 0 0-16,3 0 0 0,-3 0 0 0,11 0 0 0,-12 0 0 0,4 0 0 15,-1 0 0-15,2 0 0 16,3 0 0-16,10 0 0 0,-11 0 0 0,2 0 0 0,0 0 0 16,-2 0 0-16,2 0 0 0,8 0 0 0,-13 0 0 0,2 0 0 15,1 0 0-15,3 0 0 16,-4 0 0-16,11 0 0 31,-12 0 0-31,-2 0 0 0,1 0 0 0,0 0 0 0,-1 0 0 0,6 0 0 0,-11 0 0 0,1 0 0 16,1 0 0-16,0 0 0 0,7 0 0 0,-11 0 0 15,2 0 0-15,-3 0 0 0,-2 0 0 0,0 0 0 0,6 0 0 16,-11 0 0 0,2 0 0-16,-1 0 0 0,-2 0 0 0,2 0 0 0,1 0 0 0,-5 0 0 15,-1 0 0-15,0 0 0 0,-3 0 0 0,0 0 0 16,2 0 0-16,-8 0 0 0,0 0 0 0,-4 0 0 15,0 0 0-15,0 0 0 0,3 0 0 0,-7 0 0 16,1 0 0-16,2 2 0 16,-3 1 0-16,1-3 0 0,3 0 0 0,-2 0 0 0,-2 3 0 0,1-3 0 15,0 2 0-15,-1-2 0 0,3 1 0 0,-3-1 0 16,0 1 0-16,-2-1 0 0,2 0 0 0,-1 0 0 16,3 4 0-16,-4-4 0 15,1 0 0-15,2 0 0 0,-3 0 0 0,0 0 0 16,4 0 0-16,-3 0 0 0,1 0 0 0,-1 0 0 15,0 0 0 1,2 0 0-16,3 0 0 0,-5 0 0 0,4 0 0 0,0 0 0 0,-3 0 0 0,3 0 0 16,1 0 0-16,-1-4 0 0,2 4 0 0,-2-1 0 15,1 0 0 1,-1 1 0-16,3-2 0 0,-2 2 0 0,1-3 0 0,-1 3 0 0,1 0 0 16,1 0 0-16,-2 0 0 0,0 0 0 0,-1 0 0 15,1 0 0-15,-3 0 0 0,6 0 0 16,-4 0 0-16,-3 0 0 0,3 0 0 0,-1 0 0 15,-1 0 0-15,3 0 0 0,-4 0 0 0,0 0 0 16,1 0 0-16,-1 0 0 0,-2 0 0 0,4 0 0 16,-3 0 0-16,2 0 0 0,-4 0 0 0,2 0 0 15,-1 0 0-15,3 0 0 0,-3-3 0 0,-1 3 0 16,2-2 0-16,0 2 0 0,-1 0 0 16,2-2 0-16,-1 2 0 15,0 0 0-15,-2 0 0 0,1 0 0 0,0-1 0 0,2 1 0 16,-2 0 0-16,0 0 0 0,1 0 0 0,-1 0 0 15,1 0 0-15,0 0 0 16,-1 0 0-16,1 0 0 0,-1 0 0 0,1 0 0 0,1 0 0 16,0 0 0-16,-1 0 0 0,1 0 0 0,-1 0 0 0,1 0 0 15,0 0 0-15,2 0 0 0,-3 0 0 0,1 0 0 16,0 0 0-16,0 0 0 0,0 0 0 0,0 0 0 16,0 0 0-16,1 0 0 15,-2 0 0-15,2 0 0 0,1 0 0 0,-2 0 0 16,0 0 0-16,0 0 0 0,1 0 0 0,-1 0 0 15,1 0 0-15,-1 0 0 0,3 0 0 0,-3 0 0 16,1 0 0-16,0 0 0 0,2 0 0 0,-2 0 0 16,2 0 0-16,-3 0 0 0,2 0 0 0,0 0 0 15,2 0 0-15,-3 0 0 16,2 0 0-16,-3 0 0 0,1 0 0 0,2 0 0 0,-2 0 0 0,1 0 0 16,-1 0 0-16,0 0 0 15,-1 0 0-15,1 0 0 0,2 0 0 0,-2 0 0 16,0 0 0-16,1 0 0 0,-2 0 0 0,2 0 0 15,2 0 0-15,-4 0 0 16,1 0 0-16,0 0 0 0,1 0 0 0,-1 0 0 16,3 0 0-16,-3 0 0 0,1 0 0 0,1 0 0 15,-2 0 0-15,3 0 0 0,1 0 0 0,-2 0 0 16,1 0 0-16,1 0 0 0,-2 0 0 0,2 0 0 31,4 0 0-31,-3 0 0 0,-2 0 0 0,2 0 0 0,0 0 0 0,2 0 0 0,0 0 0 0,-1 0 0 16,-1 0 0-16,1 0 0 0,0 0 0 0,0 0 0 15,2 0 0-15,0 0 0 0,-2 0 0 16,2 0 0-16,-2 0 0 0,4 0 0 16,-3 0 0-16,1 0 0 0,-2 0 0 0,2 0 0 0,2 0 0 0,0 0 0 15,-1 0 0-15,0 0 0 16,0 0 0-16,2 0 0 0,0 0 0 0,3 0 0 16,-2 0 0-16,-3 0 0 0,5 0 0 0,-1 0 0 15,-3 0 0-15,7 0 0 0,-6 0 0 0,2 0 0 16,-3 0 0-16,3 0 0 15,-2 0 0-15,5 0 0 0,-6 0 0 0,2 0 0 0,-2 0 0 0,1 0 0 16,2 0 0-16,3 0 0 16,-6 0 0-16,1 0 0 0,1 0 0 0,0 0 0 0,1 0 0 0,4 0 0 15,-2 0 0-15,-3 0 0 16,3 0 0-16,1 0 0 0,0 0 0 0,4 0 0 0,-4 0 0 16,0 0 0-16,2 0 0 0,-1 0 0 15,-2-2 0-15,8 2 0 0,-7 0 0 0,0 0 0 16,-3 0 0-16,3 0 0 15,-1 0 0-15,5 0 0 16,-6 0 0-16,2 0 0 0,-3 0 0 0,5 0 0 0,-3 0 0 0,8 0 0 31,-6 0 0-31,0 0 0 0,1 2 0 0,-2-1 0 0,3 1 0 0,4 0 0 16,-5 1 0-16,1-3 0 0,0 0 0 0,0 0 0 0,7 3 0 0,-9-3 0 16,1 2 0-16,1-2 0 0,0 1 0 0,0-1 0 0,6 1 0 0,-6-1 0 15,0 4 0-15,0-4 0 16,0 1 0-16,-3-1 0 0,8 0 0 0,-6 0 0 15,-4 0 0-15,5 0 0 0,-2 0 0 0,-1 2 0 16,5-2 0-16,-7 0 0 0,1 0 0 16,1 0 0-16,-1 0 0 0,0 0 0 0,7 0 0 0,-7 0 0 15,2 0 0-15,-1 0 0 16,1 0 0-16,-1 0 0 0,6 0 0 0,-7 0 0 0,-1 0 0 0,2 0 0 16,0 0 0-16,-3 0 0 15,9 0 0-15,-8 0 0 0,0 0 0 0,3 0 0 16,-1 0 0-16,-1 0 0 0,6 3 0 15,-4-3 0-15,1 0 0 0,0 0 0 0,2 0 0 0,3 2 0 16,4 0 0-16,-4-2 0 0,-1 2 0 0,2-2 0 16,-1 0 0-16,0 0 0 0,8 0 0 0,-9 0 0 15,2 0 0-15,-3 0 0 16,6 0 0-16,-2 0 0 0,6 0 0 0,-5 0 0 0,-1 0 0 16,2 0 0-16,1 0 0 0,4 1 0 15,-8-1 0-15,1 2 0 0,-2-2 0 0,1 1 0 16,-2 1 0-16,8-1 0 0,-11-1 0 0,1 3 0 15,0-3 0 1,1 1 0-16,1-1 0 0,6 0 0 0,-8 2 0 0,3-2 0 16,-1 0 0-16,0 0 0 0,0 0 0 0,5 0 0 0,-8 0 0 0,0 0 0 15,0 0 0-15,0 0 0 0,0 0 0 0,5 0 0 16,-9 0 0-16,1 0 0 16,2 0 0-16,0 0 0 0,1 0 0 0,5 0 0 0,-7 0 0 15,2 0 0-15,0 0 0 0,0 0 0 16,-1 0 0-16,5 0 0 0,-9 0 0 0,3 0 0 15,-1 0 0-15,0 2 0 0,-1-2 0 0,6 1 0 16,-8-1 0-16,0 2 0 0,4-2 0 16,-1 0 0-16,-1 0 0 0,7 0 0 0,-8 0 0 0,4 0 0 15,-1 0 0-15,1 0 0 0,1 0 0 0,2 0 0 16,-3 0 0-16,-2 3 0 0,-1-3 0 16,2 0 0-1,-2 0 0-15,3 2 0 0,-6-2 0 0,1 1 0 0,-2-1 0 0,2 3 0 16,-3-3 0-16,5 1 0 0,-4 1 0 0,-2-2 0 15,2 1 0-15,0-1 0 0,2 1 0 0,-2 2 0 16,0-3 0-16,-1 2 0 16,2 0 0-16,-1 0 0 0,6 2 0 0,-7-3 0 0,0 1 0 15,0 2 0-15,-1-4 0 0,1 2 0 16,1 1 0-16,-3 1 0 16,-4-2 0-16,4-1 0 0,-1 1 0 0,-3 1 0 15,5-1 0-15,-6-1 0 0,1 1 0 0,-1 0 0 16,-1 0 0-16,0-2 0 0,2 3 0 0,-4-3 0 0,-1 1 0 0,2 0 0 15,-2 2 0-15,0-3 0 0,4 1 0 0,-6-1 0 16,1 2 0-16,-1-1 0 0,0-1 0 0,2 3 0 47,-2-3 0-47,1 2 0 0,-3-2 0 0,1 1 0 0,-2 1 0 0,0-2 0 0,3 2 0 0,-4-2 0 0,-1 0 0 0,1 2 0 16,0-2 0-16,-2 0 0 0,0 0 0 0,0 0 0 31,0 0-16-31,-13 0-85 0,-8 2-1232 0</inkml:trace>
  <inkml:trace contextRef="#ctx0" brushRef="#br0" timeOffset="3138.67">24447 8426 1502 0,'-3'-5'0'0,"-6"-2"0"0,-2 3 0 16,0 1 0-16,3 3 0 0,-1 0 0 0,-3 0 0 0,-2 0 0 0,3 11 467 0,0 4-216 0,-2 9-22 0,-1 4-97 0,2 8-48 0,-3 5-15 0,8 3 130 0,0 5-81 15,6 3-42-15,1 5 1 16,0-1 26-16,11 3-25 0,9-11-9 0,5-6-33 15,3-6-113-15,3-5 57 0,0-4 27 0,2 1-499 0,-6-11 251 0,-2-4 137 0,-2 0 21 110,-1-3-343-110,-5 1 150 0</inkml:trace>
  <inkml:trace contextRef="#ctx0" brushRef="#br0" timeOffset="3530.63">25021 8473 961 0,'0'-17'0'0,"0"-6"0"0,-2 8 0 0,-1-3 0 0,0-3 0 0,-2 3 0 0,-1-3 356 0,3-1-151 32,-3 3-89-32,1 1 160 0,-2 2-120 0,1 3-61 0,0 0-29 0,-2 2 95 15,1 2-67-15,-1 8-29 0,3-2 0 0,-4 3 149 16,0 3-89-16,1 10-36 0,-1 8 162 15,4 6-108-15,0 8-53 0,4 5-28 0,1 6 197 0,0 7-177 16,0-2-82-16,1 5 0 16,5 2 0-16,2-1 0 0,-2 2 0 0,1 13 0 0,-4-7 0 15,1 3 0-15,0 1 0 0,-4-2 0 16,0-4 0-16,0 5 0 16,0-22 0-16,-5-5 0 0,-3-7-84 0,0-8 42 0,-3-7-333 0,2 1 162 0,-1-20 88 15,0 0-241-15,0 0 164 0,-1-12 84 0,-1-7 32 16,0-3-427-16,3-7 238 15,-2-3 120-15,1-8 60 0,-1-5-194 0,-4-13 117 16,5 3 73-16</inkml:trace>
  <inkml:trace contextRef="#ctx0" brushRef="#br0" timeOffset="3665.27">24679 8768 885 0,'-12'-24'0'0,"-2"4"0"0,3 6 0 0,2 2 0 0,1 0 0 0,6 11 685 0,2-1-324 0,0 2-163 0,4 0-81 0,13 0 240 0,6 0-152 0,2 0-89 0,5 0 445 0,5 0-262 16,-2 0-152-16,3 0-147 0,3 3 0 0,-6 1 0 15,1 2 0-15,-2 1-454 0,0 1 138 0,-2 1 176 0,1 0 97 0,-11 2-916 0,1 2 408 16</inkml:trace>
  <inkml:trace contextRef="#ctx0" brushRef="#br0" timeOffset="3890.66">25173 8874 1933 0,'3'0'0'0,"4"0"0"0,-3 0 0 0,2 0 0 0,3 0 0 0,-1 0 0 0,2 0 0 0,0 6 0 0,3 0 0 0,2 6 574 0,-4-4-274 0,4 4-132 16,-4 2 140-16,0 4-136 16,-2 3-59-16,-7 0-43 0,-1 1 54 0,-1 3-44 31,-4 1 0-31,-12 0-71 0,-3 4-9 0,-2-7 0 0,-5-3 0 0,2-2 0 0,-3-2 0 16,0-4 0-16,1-1-98 15,4-7-56-15,7-4 85 0,0 0 50 0,8-5-821 0,5-12 402 31,2-9 192-31,5-2 109 0</inkml:trace>
  <inkml:trace contextRef="#ctx0" brushRef="#br0" timeOffset="4048.75">25437 8854 2647 0,'1'0'0'0,"-1"0"0"0,2 0 0 0,-2 0 0 15,0 0 0-15,0 0 0 0,0 10 0 0,-2 0 0 0,-4 9 924 0,-4 1-564 0,5 3-360 0,0 2 0 0,2 4 0 0,3-2 0 0,0 2 0 0,0-2 0 0,9-1 0 0,8-2 0 0,5-4 0 0,1-5 0 0,6 1 0 0,-2-4 0 16,2-9-720-16,0-2 320 0,-2-1 42 0,-3 0 164 16</inkml:trace>
  <inkml:trace contextRef="#ctx0" brushRef="#br0" timeOffset="4283.87">25856 8465 1977 0,'-25'0'0'0,"6"0"0"0,2 0 0 0,-1 0 0 0,2 11 0 15,2 3 0-15,-1 6 0 0,8 3 836 0,4 4-401 0,3 5-200 0,0 3 142 0,6 3-306 0,8 4-71 0,3-3 0 0,4 0 0 16,2-4 0-16,1-1 0 0,2-2-14 0,2 0-76 0,-6-10 58 0,3-1 33 15,-4-4-703-15,-2-3 319 0,0-8 199 0,-1 4-98 16,-6-10-517-16</inkml:trace>
  <inkml:trace contextRef="#ctx0" brushRef="#br0" timeOffset="4522.22">26033 8622 1793 0,'0'0'0'16,"0"-2"0"-16,0 2 0 0,2-5 0 0,-2 4 0 0,8 0 329 0,1 1-147 0,5 0-74 0,2 1 243 0,2 9-163 15,1 2-76-15,5 2-39 0,-3 2-3 0,3 4 0 47,-5 1-27-47,-2 1-9 0,-6 2-48 0,-7-3 24 0,-4 7 0 0,0-1-31 0,-12 5 37 0,-8-7-10 0,-10 1 51 0,-4-3-22 16,-5-6-1-16,-2-1 1 0,-7-3-234 0,10-8 87 16,1-5 64-16,7 0 10 0,3-7-566 0,10-11 272 46,5-4 141-46,12-7 82 0,2-7-286 0,18 1 181 0</inkml:trace>
  <inkml:trace contextRef="#ctx0" brushRef="#br0" timeOffset="4930.14">26336 8524 2081 0,'6'0'0'0,"5"0"0"0,-6 0 0 16,-1 0 0-16,-3 2 0 0,-1 10 0 0,0 3 0 0,0 6 519 0,-8 4-246 0,-7 3 470 0,-1 6-428 0,0 1-315 0,3 1 0 15,2 4 0-15,7-7 0 0,2-1 0 0,2-5 0 16,0 0 0-16,7-5 0 0,10 1 0 0,3-10 0 15,4-6 0-15,5-6 0 16,-1-1 0-16,6 0-337 0,-8-8-26 0,1-9 176 0,-4-2-236 16,-3-1 195-16,-1 1 96 0,-3-1 41 0,-9 4 85 15,0 4 0-15,-6 0-29 0,1 4 0 16,-2 1 540-16,0 2-279 16,-6 5-126-16,-6 0-68 15,-3 0 662-15,-1 11-408 0,4 2-286 0,-3 1 0 0,4 4 0 0,6 0 0 0,0 0 0 0,5 0 0 16,0 1 0-16,0 2 0 0,7-5 0 0,5-2 0 47,5-2 0-47,4-5 0 0,1 1 0 0,1-5 0 0,3-3 0 0,-3 0 0 0,0-7-45 0,-2-4-177 0,-2-4 55 0,-2 0 7 0,-6-2 67 15,-2-1 29-15,-6 0 52 0,-1 1-1 32,-2-4-22-32,0 1-8 0,-3 4 243 0,-8 1-118 0,-3-2-58 0,-3 2-29 0,-2 3 349 0,-3-1-182 15,3 5-115-15,1 3-47 0,-1 0 0 0,5 4 0 16,-1-1 0-16,4 0 0 0,2 2 0 31,3 0 0-31,2 0 0 0,3 5 0 0,1 5 0 0,0-1 0 0,0 5-880 0,7-1 392 16,3-1 226-16,1 0 114 0</inkml:trace>
  <inkml:trace contextRef="#ctx0" brushRef="#br0" timeOffset="5156.53">26874 8869 2978 0,'0'0'0'0,"0"0"0"0,0 0 0 0,0 0 0 0,0 0 0 0,0 0 0 0,0 2 0 0,0 1 0 0,0 4 375 31,0 3-161-31,0 0-95 0,0 4 34 0,0 3-61 0,0 1-92 0,0 1 0 0,0 5 0 0,-7-2 0 0,-2 2 0 0,-3-3 0 31,-3-1-311-31,-2-1 145 0,0-3 108 0,0-5-711 0,0-5 388 0,4-6 81 0,2 0-540 0</inkml:trace>
  <inkml:trace contextRef="#ctx0" brushRef="#br0" timeOffset="5319.1">27025 8572 2993 0,'0'0'0'0,"0"2"0"0,0 0 0 0,0-1 0 0,0 3 0 0,0 1 0 0,0 3 0 15,0 1 495-15,6 3-221 0,8 4-124 0,0 0-131 0,4 1-19 0,4 0 0 0,0 1-402 0,4 3 91 0,0-5 168 0,-2-2 89 0,0 0-991 0,-3-4 513 0,-1 1 258 0</inkml:trace>
  <inkml:trace contextRef="#ctx0" brushRef="#br0" timeOffset="5485.77">27462 8451 1665 0,'0'-6'0'0,"0"-1"0"0,0 2 0 0,0 4 0 0,0 1 0 0,-1 0 0 0,-8 12 475 0,-1 12-211 0,-3 11-119 0,-7 12 738 32,-3 10-424-32,-4 9-419 0,-2 8-40 0,-5 16 0 0,0-7 0 0,5-1 0 15,2-6 0-15,6-7 0 16,4-10 0-16,6-1 0 0,4-24-121 0,5-5-102 16,2-11 129-16,0-6 64 0,0-5-481 0,7-6 129 15,0-1 187-15</inkml:trace>
  <inkml:trace contextRef="#ctx0" brushRef="#br0" timeOffset="5718.5">27392 9049 2117 0,'2'0'0'0,"-1"2"0"16,1-2 0-16,0 2 0 0,-1 1 0 0,2 4 0 0,0 2 468 0,2 1-218 0,0 1-107 0,4 2 405 0,0 0-257 0,4 2-177 0,-2-4-114 0,3 1 0 0,3-3 0 15,-2-3 0-15,2-4-103 0,-1 1-29 0,-1-3 79 31,-2-3 44-31,-3-5-158 0,-1-8 101 0,-6-2 50 0,-1 0-211 0,-2-5 119 16,0 1-66-16,-10 4 70 0,-5-2 115 0,-2 1-23 16,-2 0-9-16,-1 7-13 0,-2 4 207 0,3 3-103 15,0 3-53-15,4 0-25 0,-3 2-71 0,8 0 31 16,2 0 63-16,2 7-355 0,6 1 178 0,0 3 73 16</inkml:trace>
  <inkml:trace contextRef="#ctx0" brushRef="#br0" timeOffset="5906.73">27751 8601 1273 0,'12'-12'0'0,"3"2"0"0,6 3 0 0,0 4 0 15,3 3 0-15,4 3 928 0,2 14-446 0,2 7-224 0,4 7 449 0,-7 3-424 0,-1 7-283 0,-8 1 0 0,-1 8 0 31,-9 4 0-31,-5 11 0 0,-5-5 0 0,-22 1 0 0,-8-3 0 0,-5 2 0 0,2-8 0 0,-6 5-129 0,5-19 71 0,-5-5 46 16</inkml:trace>
  <inkml:trace contextRef="#ctx0" brushRef="#br0" timeOffset="6372.51">28615 9067 1772 0,'-7'2'0'0,"1"5"0"0,-2 2 0 0,-1 3 0 0,-2-1 0 0,-1 2 182 0,-4 0-73 31,0 5-28-31,0-1 294 0,-1 0-169 0,0 3-85 0,1-4-43 0,1 3-238 0,-2-1 107 0,7-6 40 63,1-2-513-63,6-2 281 0,-1-4 140 0,4-2 70 0</inkml:trace>
  <inkml:trace contextRef="#ctx0" brushRef="#br0" timeOffset="6629.82">29183 8533 1022 0,'12'-36'0'0,"-5"0"0"0,0-1 0 0,-2-2 0 0,1-6 0 0,-4 9 0 0,-2 3 0 0,0 1 0 0,0 7 143 0,-3 6-53 0,-8 1-18 0,-1 9 127 0,-2 6-81 0,0 3-41 0,1 0-1 16,1 12 230-16,0 7-126 15,1 8-76-15,3 7 294 0,1 7-180 16,3 10-92-16,0 7-45 0,-1 8 156 0,4 1-105 0,-2 1-48 0,2 5 184 16,-1 3-268-16,-1-1 0 0,-2 13 0 15,-3-13 0-15,1 5 0 0,-2 0 0 0,0-8 0 16,2-9 0-16,-3 4-78 31,5-25 7-31,-1-8-604 0,-3-10 299 0,2-9 184 0,1-8 11 0,-2-7-186 0,0-1 171 0,-2-17 79 0,3-11-483 0,-3-3 282 16</inkml:trace>
  <inkml:trace contextRef="#ctx0" brushRef="#br0" timeOffset="6772.44">28756 8761 1524 0,'0'-12'0'0,"-5"2"0"0,2 0 0 0,3 3 0 0,0 1 0 0,5 3 0 0,13 1 628 0,8 2-296 0,7 0-148 0,5 0-74 0,3 0 366 0,4 2-224 0,5 6-108 0,1 0-481 0,3 1 186 0,-2 2 94 31,6 1 55-31,-13 0-926 0,-3 0 465 0,-4 2 232 0</inkml:trace>
  <inkml:trace contextRef="#ctx0" brushRef="#br0" timeOffset="6944.98">29373 8925 1327 0,'0'0'0'0,"-2"-2"0"0,-1 0 0 0,2-1 0 0,-1 0 0 0,2 3 0 0,0 0 800 0,2 0-383 16,7 0-190-1,4 0-96-15,3 5 217 0,-1 3-161 0,0 0-75 0,0 2-470 0,0 0 197 0,0 2 98 0,1-1 59 0,-5 2-844 16,0-3 422-16,0 2 212 16,-1-2-541-16,-3 0 377 15,7-2 185-15</inkml:trace>
  <inkml:trace contextRef="#ctx0" brushRef="#br0" timeOffset="7114.53">29698 8869 1389 0,'1'-8'0'0,"1"1"0"0,1 3 0 0,-1-2 0 0,-2 5 0 0,0 1 0 0,0 1 427 0,0 16-196 0,-7 7-98 0,-1 4-40 16,-5 9 558-16,1 5-307 0,-3 2-155 0,-3 6 67 47,1 3-110-47,-4 6-74 0,1-3-72 0,0 0-209 0,0-3 81 0,0-5 82 0,2-2-637 0,0-2 367 0,4-18 172 0,6-9 90 31,2-9-862-31,5-8 441 0</inkml:trace>
  <inkml:trace contextRef="#ctx0" brushRef="#br0" timeOffset="7323.87">30005 8686 2833 0,'-9'2'0'0,"-3"3"0"0,-3 4 0 0,1 2 0 0,-3 2 0 0,-2 10 0 0,-1 2 0 0,-1 12 0 0,6 2 484 0,2 2-224 0,6 3-113 0,6 0 3 0,1 1-93 0,0 0-57 0,10-12 0 0,7-1 0 0,6-8-47 0,3-5 34 0,-2-5-721 0,4-2 393 0,1-12 183 0,-3 0 97 0,1 0-958 31,-1-17 493-31</inkml:trace>
  <inkml:trace contextRef="#ctx0" brushRef="#br0" timeOffset="7559.24">30213 8788 1775 0,'5'-10'0'0,"2"0"0"0,-2 0 0 0,0 8 0 0,5-1 0 0,-2 3 0 0,5 0 0 0,-1 1 0 0,1 10 565 0,2 4-264 0,2 2-125 0,-4 1-75 47,-2 4 120-47,-2-2-94 0,-4 4-45 0,-4 4-33 0,-1 2-6 0,0-5-8 0,-15 3 0 0,-5-5-173 0,-2 1 87 0,-9 0 42 0,-1-1-243 0,0-8 138 47,-4-5 75-47,6-4 37 0,-1-6-576 0,3 0 273 0,4 0 117 0,9-15 81 0,8-7-386 0,7-9 228 0,0-6 116 0,16-6-279 0,8-8 211 0</inkml:trace>
  <inkml:trace contextRef="#ctx0" brushRef="#br0" timeOffset="7883.61">30476 8603 2280 0,'7'0'0'0,"-1"0"0"0,-1 0 0 0,-3 0 0 0,-2 12 0 0,0 6 0 0,-7 8 0 0,-8 1 456 0,-3 8-210 0,-3 5-106 0,-3 1 216 31,2 4-161-31,2 3-72 0,8-8 12 0,4-4-135 0,5-3 0 0,3-5 0 0,0-4 0 0,11 0 0 0,10-13 0 0,3-5 0 0,2-6-363 0,7 0 103 0,0-4 147 0,3-9-513 15,-7-4 229-15,1-3 182 32,-4 1 90-32,-4-1-73 0,0 2 82 0,-2 0 31 0,-10 4 107 0,-6 6-29 0,-2 1 1 0,-1 4-29 15,-1 2 420-15,-1 1-218 0,-9 0-97 0,-4 1-52 16,0 9 566-16,2 4-295 31,0-1-45-31,3 4 171 0,1-3-195 0,5 1-92 0,2 1-124 0,1 0-4 0,0-4 0 0,3 3 0 16,9-6 0-16,4-2 0 0,6-2 0 0,2-5 0 15,2 0-139-15,8 0 42 32,-5-9 62-32,-1-5 21 0,-2-2-317 0,-2-2 164 0,-2 0 9 0,-2-5-33 0,-10 3 83 0,-2 0 36 0,-4 3 1 0,-4-2 58 15,0-2-31-15,-8 8 10 0,-11 2 39 0,-5 2 0 16,-1 2-40-16,-6 4 1 16,-1-1 168-16,2 4-72 0,3 0-47 0,-1 0 14 0,4 3 19 0,5 2-8 15,-2 4 0-15,9-3-556 0,4 5 247 0,6 1 122 16,2 0 62-16,3 1-767 0</inkml:trace>
  <inkml:trace contextRef="#ctx0" brushRef="#br0" timeOffset="8041.18">31158 9049 2090 0,'10'2'0'0,"-5"3"0"0,5-1 0 0,-5 1 0 16,0-1 0-16,-3 5 371 0,-1-1-169 0,-1 3-83 0,-1 1 288 0,-12 2-191 0,-5 1-90 0,0 2-46 0,-4-3 170 0,3 3-180 31,-2 0-70-31,2-6-237 0,3 0 51 0,1-3 111 0,1 1 54 0,6-2-923 0,-4 0 489 0</inkml:trace>
  <inkml:trace contextRef="#ctx0" brushRef="#br0" timeOffset="8245.64">31271 8747 1633 0,'17'0'0'0,"-2"0"0"0,1 2 0 0,3 3 0 0,2 2 0 0,1 0-111 0,2 4 29 0,-3-2 9 0,-1 2 756 0,2 4-325 0,-3-1-161 31,0 1-81-31,2-1-242 0,-6 0 76 0,-1-4 42 0,0 0-685 0,-6 0 340 0,2-5 169 0,-3 2 81 31</inkml:trace>
  <inkml:trace contextRef="#ctx0" brushRef="#br0" timeOffset="8469.04">31728 8577 1672 0,'3'0'0'0,"0"0"0"0,2 4 0 0,-2 4 0 0,-1 4 0 0,0 9 0 0,-2 11 0 0,-13 12 383 15,-11 14-174-15,-10 7-87 0,-4 9-44 0,-6 9 385 0,1-10-218 0,-1-1-105 0,-4-4-11 0,7-2-47 0,2-4-23 0,-3 1 7 0,15-19-573 0,9-10 270 32,10-9 136-32,4-9 68 0,4-5-814 0,0-11 426 0</inkml:trace>
  <inkml:trace contextRef="#ctx0" brushRef="#br0" timeOffset="8648.56">31660 9206 2133 0,'0'0'0'0,"0"0"0"0,0 2 0 0,2 0 0 0,-1 2 0 0,1 0 0 0,-1 0 0 0,2 6 299 0,0-3-132 0,0 3-66 0,5 2 344 0,-2 0-205 0,3 0-94 0,-1-2-60 0,1 0 16 0,2-2-34 16,4-2 0-16,-1-3-145 0,2-1 64 0,-2-2 20 15,3 0-1-15,-5-2-167 0,-2-10 98 0,0-1 48 16,-3-3 34-16,-6-2-117 0,-1-3 32 0,0 4 45 0,-8-2-249 0,-7 2 124 0,-4-3 10 0,-3 8 55 16,-3 2 155-16,0 2-54 31,1 3-27-31,2 2 94 0,-4 0-66 0,10 3-22 0,2 0-3 0,1 0-118 0,6 4 59 0,1 4-1 0,3 1 71 0,3-1-566 0,0 1 262 0,12-6 131 15,6 2-255-15</inkml:trace>
  <inkml:trace contextRef="#ctx0" brushRef="#br0" timeOffset="8842.54">32102 8820 2274 0,'8'-6'0'0,"2"3"0"0,4 1 0 0,2 2 0 0,4 0 0 0,3 9 0 0,-4 5 392 0,1 7-178 15,-4 0-90-15,0 8 412 0,-4 0-250 0,-4 8-181 16,-7-1-105-16,-1 2 0 0,-8 1 0 0,-11-2 0 31,-7 0 0-31,-4 1 0 0,-4-7-21 0,-1-5 21 0,-2-2-265 0,1-2 150 0,2-6 75 0,0-2-847 16,11-9 439-16,4-5 152 0,5-8 131 0</inkml:trace>
  <inkml:trace contextRef="#ctx0" brushRef="#br0" timeOffset="9013.79">32484 8613 1876 0,'27'5'0'0,"7"10"0"16,-5 7 0-16,5 6 0 0,-2 5 0 0,-5 7 0 0,1 9 637 0,-17 0-305 0,-6 6-149 0,-5 2-74 0,0 1 115 0,-12 0-95 47,-3 3-39-47,-7-14 105 0,-5 1-80 0,-5-5-74 0,-7 3-41 0,-7-2-288 0,-5 1 115 0,8-14 100 0,10-4-878 0,5-5 480 15</inkml:trace>
  <inkml:trace contextRef="#ctx0" brushRef="#br0" timeOffset="9159.41">32734 9628 0 0,'-19'0'0'0,"5"0"0"0,9 11 0 0,4-4 0 0,1-2 0 0</inkml:trace>
  <inkml:trace contextRef="#ctx0" brushRef="#br0" timeOffset="16191.68">19343 11537 1237 0,'-21'0'0'0,"-4"0"0"0,8 0 0 0,3 0 0 0,-1 1 0 0,10 1 0 0,0 1 193 0,-1 0-70 0,6-3-49 0,0 2 228 16,2-2-133-16,7 0-67 0,5 0-34 0,5 0 180 0,4 0-111 15,0-2-51-15,3-1 71 0,0-2-61 32,-1 3-30-32,3-4 8 0,-2 2 153 0,-2 1-96 15,2-1-48-15,-2 4 161 0,2-1-130 0,4-2-114 16,-4 2 0-16,2 1 0 0,2-2 0 0,0 2 0 0,0 0 0 15,7 0 0-15,-6 0 0 0,0 0 0 0,0 0 0 0,0 0 0 0,-1 2 0 16,7 2 0-16,-4-3 0 0,-1 3 0 0,3-1 0 16,1 2 0-16,3 0 0 0,12-3 0 15,-8 3 0-15,8-5 0 0,0 0 0 0,-1 3 0 0,3-3 0 16,5 5 0-16,-15-1 0 16,2 1 0-16,-4 2 0 46,-1-2 0-46,-4 2 0 0,5 3 0 16,-13-4 0-16,3 0 0 0,-4-2 0 0,2 2 0 0,-1-2 0 0,5 2 0 0,-8-5 0 0,4 2 0 0,0-3 0 0,1 0 0 0,2 0 0 0,5 0 0 0,-4 0 0 0,1 0 0 0,2 0 0 16,3 0 0-16,1 0 0 0,-5 0 0 0,-1 0 0 15,2 0 0 1,-3 0 0-16,2 0 0 0,3 3 0 0,-7-1 0 0,-2 4 0 0,3-2 0 16,0 0 0-16,1 4 0 0,7-1 0 15,-2-2 0-15,-2-1 0 16,4 1 0-16,0 1 0 0,6-4 0 0,6 1 0 15,-6-1 0-15,1 0 0 0,3-2 0 0,3 0 0 0,3 0 0 0,8 0 0 16,-7 0 0-16,1 0 0 16,1 0 0-16,0 0 0 0,2 0 0 0,8 0 0 0,-12 0 0 0,4-2 0 15,2 2 0-15,5 0 0 16,-3 0 0-16,14 0 0 0,-16 0 0 0,3 0 0 0,1 0 0 16,5 0 0-16,2 0 0 0,12 0 0 15,-17 0 0-15,4 0 0 0,0 0 0 0,2 0 0 16,0-2 0-16,12 2 0 0,-14-3 0 15,0 1 0-15,1 2 0 0,-1-3 0 0,-3 3 0 16,10-3 0-16,-12 2 0 16,-2-1 0-16,1 2 0 0,-1 0 0 0,1 0 0 0,5 0 0 0,-14 0 0 0,2 0 0 15,4 0 0-15,-1 0 0 16,12 0 0-16,-18-2 0 0,3 2 0 0,-1-1 0 16,3-2 0-16,0 3 0 0,10 0 0 0,-15-2 0 15,3 1 0-15,-2 1 0 0,-1-2 0 0,1-1 0 16,4 2 0-16,-12-1 0 0,1 1 0 0,1-1 0 15,1 2 0-15,-1-3 0 0,5 0 0 0,-12 2 0 16,0 1 0-16,-5-3 0 0,2 1 0 16,2 0 0-16,2-1 0 0,-9 2 0 0,-1-1 0 0,0 1 0 15,0 0 0-15,0 1 0 0,4 0 0 0,-9 0 0 16,0 0 0-16,-2 0 0 0,3 0 0 0,-4 0 0 16,8-3 0-16,-7 3 0 15,-2 0 0-15,4 0 0 0,-3 0 0 0,3-3 0 16,3 3 0-16,-5 0 0 0,0-1 0 0,0 1 0 15,1 0 0-15,-4 0 0 0,6 0 0 0,-8 0 0 16,-4 0 0-16,0 0 0 16,-1 0 0-16,0 0 0 0,0 0 0 0,-4 0 0 15,-4 0 0-15,-1 0 0 0,-3 0 0 0,1 0 0 0,-2 0 0 0,-5 0 0 16,0 0 0-16,1 0 0 0,-2 0 0 16,0 0 0-16,0 0 0 0,0 0 0 15,0 0 0-15,0 1 0 0,0-1 0 0,0 0 0 16,0 3 0-16,0-3 0 0,0 0 0 0,0 0 0 15,0 0 0-15,0 0 0 0,0 0 0 16,0 0 0-16,0 0 0 0,0 0 0 0,-2 0 0 0,0 0 0 16,-3 0-2-16,-1-3-221 0,-5-4 94 0,-5 0 53 15</inkml:trace>
  <inkml:trace contextRef="#ctx0" brushRef="#br0" timeOffset="27341.63">24939 7502 1273 0,'-10'0'0'0,"2"-1"0"0,2-2 0 0,2 0 0 0,3 3 0 0,1 0 0 0,0-3 0 0,0 3 448 0,8 0-206 0,9 0-103 0,5 0 73 15,3 0-87-15,4 0-36 0,2 0-9 0,1 3-102 16,0 0 30-16,1-2-1 0,-2 2-79 0,5-1 63 16,-6 1 19-16,-2-3-1 0,-4 3-278 0,-4-2 152 15,0 2 78-15,-6-1 31 0,-6-2-490 16,-5 3 236-16,-2-3 83 0,-1 0-204 0,0 0 164 16</inkml:trace>
  <inkml:trace contextRef="#ctx0" brushRef="#br0" timeOffset="27550.07">25134 7189 1058 0,'-12'3'0'0,"0"4"0"0,1 4 0 0,6 6 0 0,-1 8 617 0,6 5-295 0,0 5-143 16,4 12-71-16,9 2 178 0,0 4-125 0,6 9-53 16,-2-9-41-16,-2-1 58 0,0 1-45 15,-2-1 1-15,-4-2-292 0,-1 5 132 16,-2-12 53-16,-4-2 31 0,-2-1-462 0,0-5 247 0,0-5 123 15,-5 3-487-15,-2-13 241 0,-1-5 148 0,-3-7 74 16,4-5-105-16,-4-3 89 0,2-5 37 0,0-19 32 16</inkml:trace>
  <inkml:trace contextRef="#ctx0" brushRef="#br0" timeOffset="27689.7">25144 7638 1644 0,'0'0'0'0,"-2"0"0"0,-5 0 0 0,3 0 0 0,-4 0 0 0,0 7 0 0,-1 4 0 0,-2 5 0 0,-2 5 0 0,-2-1 260 0,0 7-112 16,-1 1-32-16,-2-1-40 0,1 2-1 0,-2 4-30 16,6-7-364-16,1-5 177 0,4-5 89 0,1-2 44 15,6-8-626-15,-1-1 338 0</inkml:trace>
  <inkml:trace contextRef="#ctx0" brushRef="#br0" timeOffset="27843.29">25099 7697 1153 0,'0'-1'0'0,"0"-2"0"0,0-1 0 16,0 3 0-16,6-1 0 0,-1 2 414 0,2 0-189 0,3 0-95 0,0 7 463 0,4 0-284 0,-1 4-136 16,-1 2-68-16,3-1-49 0,0 1-20 15,1 4 9-15,-5-1-551 0,4-1 271 0,-4 0 136 16,-1-3 67-16,2 3-827 0,-2-4 408 16</inkml:trace>
  <inkml:trace contextRef="#ctx0" brushRef="#br0" timeOffset="28010.84">25373 7458 1879 0,'-8'0'0'0,"2"-1"0"0,3-2 0 0,1 2 0 0,2 1 0 0,0 0 0 0,0 0 0 0,2 0 450 0,7 0-208 0,2 0-103 0,2 4-51 15,0-1-327-15,2 1 133 0,-2 0 71 0,-1-1 35 16,1 1-782-16,-2-1 376 0,0 1 182 0</inkml:trace>
  <inkml:trace contextRef="#ctx0" brushRef="#br0" timeOffset="28473.12">25650 7332 716 0,'1'0'0'0,"0"0"0"15,1 0 0-15,-2 0 0 0,3-1 113 0,-3 1-29 0,0 0-10 0,0 0 251 0,0 0-145 16,0 0-73-16,0 1-35 0,0 5 5 0,-5 3-9 15,-3 2-32-15,-4 2-1 0,-4 5-90 0,-2-1 46 16,-4 4 30-16,-2 1-93 16,-4 0 53-16,-2 2 27 0,-2 2-23 0,0-1 23 15,7-6-8-15,4-2 31 0,8-4-50 0,3-3 0 16,5-1-13-16,3-3 36 0,2-6-44 0,9 0 0 0,9 0 40 16,2-2 1-1,1-5-95-15,5-2 44 0,-5 1 4 0,1 1-94 0,-4 1 60 16,-2 0 32-16,-4 4-21 0,4-1 7 0,-8 3 8 0,-3 0 24 15,-3 0 27-15,-2 0 0 0,0 11-37 0,-3 0-5 16,-12 2 248-16,-2 2-106 0,-3 1-59 16,0 1-30-16,-2 0 256 0,-1-1-101 15,5-3-76-15,1 0 79 0,3-3-65 0,1 0-33 16,6-4-97-16,-1 2 41 0,7-2-8 0,1-5 31 0,0-1-83 16,11 0 42-16,6 0-1 0,3 0 52 15,2 0-187-15,4-4 59 0,1 0 49 0,-3 1-13 16,-1-1-43-16,5 2 16 0,-7 2 32 0,-2 0-8 15,-2 0 0-15,-3 0 10 0,-2 6-23 0,-2 4-9 16,-4-1 44-16,-4 2 3 0,-2 3-62 0,0 0 29 31,-2-1-1-31,-8 1 19 0,-2-1-44 0,-1-3 21 0,-3 0 1 0,4-5 26 16,-3 2-169-16,2-4 90 16,0-3 39-16</inkml:trace>
  <inkml:trace contextRef="#ctx0" brushRef="#br0" timeOffset="28609.55">25478 7622 1679 0,'-9'-11'0'0,"0"-1"0"0,0 7 0 0,-2 0 0 0,5 3 0 0,-3 0 0 0,4 2 0 0,3 5 0 0,1 10 0 0,1 3 222 0,0 7-93 16,1 4 27-16,6-2-64 15,2 5-28-15,-1 2-1 16,4-1-239-16,-5 0 105 0,1 8 62 0,0-8 18 0,0 0-415 0,-3-1 221 16,-2-1 110-16,-2 0-260 0,1 1 169 0,-2-11 1 15,0-3 70-15</inkml:trace>
  <inkml:trace contextRef="#ctx0" brushRef="#br0" timeOffset="28773.14">25469 7807 1564 0,'-9'0'0'16,"-2"0"0"-16,0 0 0 0,-2 5 0 0,-3 7 0 0,-1 4 0 0,-4 6 0 0,-3 5 0 0,-1 0 290 0,-3 4-127 0,-4 4-55 0,6-6-41 15,3-3-207-15,3-2 88 0,3-7 44 0,5-3-212 31,10-11 124-31,2-3 66 0</inkml:trace>
  <inkml:trace contextRef="#ctx0" brushRef="#br0" timeOffset="29047.41">26019 7210 1603 0,'14'-10'0'0,"-3"3"0"0,-2 4 0 0,1 2 0 0,-4 1 0 0,0 0 0 0,-5 0 0 0,-1 8 0 0,0 5 171 0,-3 1-68 15,-6 3-33-15,-4 5-398 0,-3 0 177 16,0-1 93-16,-2 0 47 0,1 2-183 0,-8-2 113 16,2 3 65-16,-1-6-304 0,-2-2 152 0,1-2 76 0,1-3 38 15,3 0 162-15,0-3-80 16,7-3-28-16,5-5 0 0,3 0 451 0,6 0-242 0,0-7-87 0,14 0-77 16,10-5 479-16,8-1-245 15,5 1-121-15,7 0 4 0,0-3-63 16,7 4-23-16,-5-1-6 0,4 3-34 0,-2 1-1 15,-2 0 1-15,-3 3-203 0,-2 1 110 0,-10 3 42 0,-8 1 26 16,-7 0-639-16,-9 5 324 16,1 8 88-16</inkml:trace>
  <inkml:trace contextRef="#ctx0" brushRef="#br0" timeOffset="29219.95">25906 7403 1326 0,'-4'12'0'0,"2"2"0"0,2 7 0 0,0 4 0 0,0 7 221 16,0 9-93-16,0 5-46 0,0 8 181 0,0-2-118 16,0 3-54-16,2 0-28 15,-1-3 32-15,-1-3-29 0,0 4 9 0,0-15-448 0,0-5 204 16,0-7 103-16,0-5 50 16,0-4-680-16,0-5 340 0</inkml:trace>
  <inkml:trace contextRef="#ctx0" brushRef="#br0" timeOffset="29378.52">25918 7656 1697 0,'2'-13'0'0,"6"-5"0"0,-2 11 0 0,6 0 0 0,1 1 0 0,6 3 0 0,4 0 0 0,5 3 350 0,-1 0-163 16,4 0-75-16,0 0-38 0,-2 0 144 0,4 3-83 0,-6-1-54 0,-5 0-428 16,1 3 192-16,-9-5 94 15,1 3 49-15,-2-1-728 0,-8-2 374 16</inkml:trace>
  <inkml:trace contextRef="#ctx0" brushRef="#br0" timeOffset="29533.11">26093 7478 1534 0,'0'3'0'0,"0"-2"0"0,0 1 0 0,-1 4 0 0,-1-1 0 0,0 2 0 0,1 3 0 0,1 2 386 0,0 3-167 0,0-1-96 0,0 5 65 16,0-1-77-16,0 3-38 0,0-4 1 0,0 4-488 15,1-5 221-15,1 1 114 16,0-3 57-16,2-3 29 0,0-5 0 0</inkml:trace>
  <inkml:trace contextRef="#ctx0" brushRef="#br0" timeOffset="29912.36">26225 7468 841 0,'0'0'0'0,"0"0"0"0,0 0 0 0,-1 0 0 0,-3 0 0 0,3 3 577 0,-2 4-271 16,1 5-135-16,-2 2-67 0,3 3 234 0,1-2-156 15,0 6-73-15,0 0-112 0,0 0 0 16,0 2 38-16,0 0-386 0,0-4 189 0,0-1 99 0,0-1 49 16,0-3-499-16,-2-2 259 0,-2 1 131 0,0-6 64 15,-1-3-260-15,-1-4 142 16,2 0 70-16,-1 0 36 0,-1 0-35 0,3-5 40 16,-1-3-1-16,2 1 95 0,-1 0-31 0,2 0-1 15,-3 3-40-15,2 0 23 0,-2 3-15 16,3-1 1-16,-2 2 48 0,-2 0-24 0,-1 0-8 0,1 0-17 15,-1 4-1-15,-3 3 37 0,2 2 0 0,-1-1 0 16,0 5 0-16,0-3 0 0,0 1 0 0,3 1 0 16,2-2 0-16,-2 2 0 0,-2-1 0 0,4-3 58 15,2 0-38-15,-2-2 0 16,3 0 244-16,-1-2-127 0,1 2-43 0,0-3-42 16,0-2 225-16,0 0-121 0,0-1-60 0,0 0-31 15,3 0-47-15,2 0-10 0,2 0 28 0,-1 0-245 31,0 0 122-31,1 0 61 0,-1 0 40 0,-1 0-198 0,2 0 80 0,-3 0 65 16</inkml:trace>
  <inkml:trace contextRef="#ctx0" brushRef="#br0" timeOffset="30194.2">26044 7954 562 0,'-9'0'0'0,"-2"0"0"0,2 0 0 0,-1 0 0 0,0 0 0 15,-1 0 69-15,3 0-34 0,-1 0 1 0,1 0 106 0,5 0-53 16,-2 0-27-16,-1-2 8 15,1 0 52-15,2 2-44 0,0 0 0 0,0 0-43 16,0 0 0-16,-5 0 9 0,6 4 61 0,-3-1-35 0,0 4 0 16,-1-2-34-16,2 0 34 0,-2 0 9 0,3-1-44 0,-2 2 0 15,3-4-169-15,1 0 85 0,-1 1 42 0,2-3 9 16,0 0-240-16,0 0 127 0,0 0 36 16,3-3-132-16,4 0 93 0,-1-2 10 15,-1-1 91-15,1 2-23 0,0 1 1 16,-3 0-1-16,2 1 152 0,-3-1-85 0,2 0-28 0,-2 2 1 15,-1 1 90-15,1-2-42 0,-1 2-35 0,1 0 10 16,0 0 50-16,-2 0-10 0,1 0-28 0,0 0-286 16,1 0 127-16,0 0 67 15,1 0 29-15,-2 0-364 0,1 0 181 0</inkml:trace>
  <inkml:trace contextRef="#ctx0" brushRef="#br0" timeOffset="30573.5">25971 7954 726 0,'-3'3'0'0,"2"-3"0"0,-2 0 0 0,-2 0 0 0,4 0 0 0,-1 0 0 0,0 0 198 15,0 0-81-15,1 0-41 0,1 0 138 0,0 0-93 16,0 0-44-16,0 0 1 16,0-3-9-16,3 3 0 0,7-4-25 0,0 1-9 0,1-1 17 0,3 4-17 15,2-5 0-15,-2 4-28 0,5 0 8 16,-4-1 20-16,1 2 0 0,-2 0-24 0,1 0 24 16,1 0 0-16,-5 2 7 0,1 2-7 15,-1 1 0-15,-5 2-15 0,-1 1-12 16,-4 1-5-16,0 1 34 0,-1 2-12 0,0 0-43 0,-10 2 20 15,-5-2 0-15,-1 2-206 0,-6-1 110 0,1-2 42 16,-2 0-275-16,0-4 144 0,-3 3 81 0,4-6 16 16,-4 3-232-16,5-6 145 0,1-1 70 15,2 0 33-15,3-1-199 0,4-10 116 16,2-6 51-16,6-3 28 0,3 3 74 0,0-4 0 16,2 7 0-16,2-3 0 0,3 6 0 15,2 2 0-15,-1 4 0 0,2 2 330 0,0 3-201 16,4 0-90-16,0 0 758 0,-1 11-380 0,5 0-192 0,2 2-94 15,1 2 407-15,7 2-243 0,-5-2-134 0,1 0-63 16,3 1 23-16,0 0-43 0,3 1 0 0,5 0-232 16,-5-1 90-16,-2-3 50 0,2-2 24 0,1-5-664 15,-2-2 344-15,5 0 182 0</inkml:trace>
  <inkml:trace contextRef="#ctx0" brushRef="#br0" timeOffset="30773.47">26585 7460 2731 0,'2'0'0'0,"-2"0"0"0,0 0 0 0,0 0 0 0,0 0 0 0,0 0 0 0,0 8 0 0,0 2 323 0,1 2-144 16,1 2-64-16,0 1 64 0,1 2-72 15,3 0-37-15,1 2 1 0,-1-2-595 0,1 2 288 16,-1-4 132-16,0-2 69 0,0-3-798 0,-1-2 433 15,-2-1 224-15</inkml:trace>
  <inkml:trace contextRef="#ctx0" brushRef="#br0" timeOffset="31052.73">26563 7316 1088 0,'0'-20'0'0,"0"3"0"0,0 3 0 0,0-3 0 0,7 5 0 0,5 4 184 0,4 0-75 15,4 1 145-15,1 4-110 0,6-3-46 0,3 4-36 16,0 0 141-16,2 2-84 0,1 0-43 0,-3 0 1 15,3 4-3-15,-8 3-8 0,-3 2-32 0,-2 2 1 16,-6 4 57-16,-3 2-28 16,-2 2 8-16,-7 1 166 15,-1 2-102-15,-1 1-50 0,0 5 223 0,-4-3-137 0,-2 4-60 16,-2-5-85-16,3 1-27 0,1-4 0 0,-1 2 0 0,4-2 0 16,-1 6-20-16,0-10-98 15,2 1 77-15,0-1 38 0,0-3-793 0,0-2 403 63,0 3 143-63,0-7-664 0</inkml:trace>
  <inkml:trace contextRef="#ctx0" brushRef="#br0" timeOffset="31166.42">26706 7473 1373 0,'-13'-7'0'0,"0"1"0"0,0 3 0 0,9 0 0 0,1 2 0 0,3 1 531 0,0 0-248 0,2 0-124 0,11 0-54 0,5 0 85 0,2 1-78 16,0 3-39-16,2-1 1 0,0 0-169 0,1-1 73 15,-3 0 24-15,-4 1-584 0,1-1 308 0,-4 3 155 16,-2-2-662-16,1 0 370 0</inkml:trace>
  <inkml:trace contextRef="#ctx0" brushRef="#br0" timeOffset="31312.03">26694 7575 1174 0,'-14'0'0'0,"0"0"0"0,3 0 0 0,3 0 0 16,2 2 0-16,-2-1 248 0,8 2-110 0,0-2-53 0,0 0 237 0,13 1-144 0,3 0-72 0,5-2-27 15,2 0 5-15,6 0-25 0,-1 0 0 0,-3 0-24 16,3 0-158-16,-3 0 88 16,0-2 31-16,-5 0-574 0,-5 1 306 0,1 0 153 15</inkml:trace>
  <inkml:trace contextRef="#ctx0" brushRef="#br0" timeOffset="31637.68">26643 7729 955 0,'-17'3'0'0,"1"1"0"16,8 0 0-16,1-2 0 0,6 1 0 0,1-2 379 0,0 2-172 0,7-3-78 0,11 0-51 0,2 0 190 0,4 0-117 16,2 0-58-16,1 0-29 0,1 0-5 0,-2 0-24 15,-2 0 0-15,-4 0-167 0,-1 0 83 16,-3-3 42-16,1 3-238 0,-6 0 136 16,-2 0 71-16,-5 0 37 0,-2 0-146 0,-2 7 74 15,0 1-27-15,-5 2 43 0,-7 2 178 0,-3 0-74 16,2 0-56-16,-1 0 0 0,2 0 287 0,1-3-142 15,1 0-49-15,2-1 56 0,1-2-27 16,4-1-46-16,-1 2 54 0,4-4-49 0,0 1-1 16,0-3-39-16,0-1 23 0,0 0-23 0,2 2 9 15,3-2-10-15,4 0 12 0,-2 0-11 16,0 0 0-16,1-2 0 0,-2-2-94 0,2 2 43 16,-2-3 25-16,-1 1-151 0,1-1 70 0,0 1 46 15,-1-2-521-15,-3 2 266 0,-1-2 100 0,1 2 74 16,1-2-496-16,-3 0 275 0</inkml:trace>
  <inkml:trace contextRef="#ctx0" brushRef="#br0" timeOffset="31769.82">26660 7801 1082 0,'-14'6'0'0,"-3"2"0"0,7 1 0 0,-3 7 0 0,5-3 0 0,2 4 0 0,1 2 424 0,1-1-195 0,0 6-97 0,-4-1 119 15,4 1-113-15,-3-4-52 0,0 2-25 0,1-3-364 16,-2 0 169-16,0-2 93 0,3-4-311 0,2-6 194 15,-2-2 96-15</inkml:trace>
  <inkml:trace contextRef="#ctx0" brushRef="#br0" timeOffset="31926.4">26585 7986 1342 0,'2'0'0'0,"-1"0"0"0,3 0 0 0,-1 0 0 0,4 0 278 16,3 0-122-16,2 0-61 0,5 4 248 0,4 4-146 15,2 2-85-15,5 2-39 16,3 0 260-16,0 0-149 0,4 2-75 0,1 1-249 0,-5-3 83 0,1-2 45 15,-1 1 24-15,-2-5-662 0,2 1 352 0,-8-6 161 16,-3-1-645-16,-2 0 384 0,-2 0 149 16</inkml:trace>
  <inkml:trace contextRef="#ctx0" brushRef="#br0" timeOffset="32463.71">27564 7285 1486 0,'4'-10'0'0,"-1"0"0"0,-2 6 0 0,2 0 0 0,-3 1 0 0,-4 3 0 16,-10 4 0-16,-7 8 0 0,-5 7 370 0,-3 0-160 0,-2 5-91 0,-4 4 43 0,-3 1-63 15,1 2-33-15,-2 1 1 0,3 5 74 16,9-7-57-16,7 0-25 16,1 2 1-16,7-2 30 0,4-1-27 0,3 5 17 0,5-8-10 15,0 1 0-15,5-1-36 16,1 0 1 31,3-2-65-47,-2 2 42 0,-2-6-10 0,-1-4-181 0,-1 1 106 0,0-3 55 0,-3-3 15 0,0 1-492 0,0-6 222 31,0 0 129-31,0-6 23 0,0 0-168 0,-4 0 127 16,0 0 55-16,2-11-326 0,0-2 200 0,2-5 99 0,0-6 49 0,0-1-129 0,0-3 94 0,0-1 43 0,0-5 99 0,0-2-28 0,0 4 0 0,4-6-38 31,0 9 417-31,2 5-205 0,-1 1-101 0,2 2-50 0,4 5 569 0,3-3-240 0,0 10-166 0,2 2 106 0,7 7-126 0,1 0-63 31,1 0-31-31,10 0 159 0,-2 7-100 0,3 5-45 16,1-2 13-16,2 2-29 0,0-2 0 0,3 0-21 0,-10-2-56 0,-3 0 23 15,-4-2 1-15,-6 1 23 0,-2 0 56 0,0 0-20 16,-11-1-8-16,-1 0 47 0,-4-1-37 16,1 2-1-16,-2-1-36 0,0 5 150 0,0-2-185 15,0 3 0 1,0 1 0-16,0 3 0 15,1 2 0-15,3 3 0 0,-1 3 0 0,5 1 0 0,-1 1 0 0,-2 1 0 0,4 4 0 0,-2 2 0 0,-2-5 0 0,3-1 0 16,-3 1-46-16,-3-4-12 0,-1-1-32 16,-1 1-459-16,0-6 262 0,0-3 126 15,-9-2-408-15,-5-6 267 0,0 2 133 0,-4-1 59 16,0-7-481-16,-2-1 278 0</inkml:trace>
  <inkml:trace contextRef="#ctx0" brushRef="#br0" timeOffset="32734.99">27438 7775 1660 0,'-7'0'0'0,"-2"0"0"15,3 2 0-15,-1 0 0 0,4 2 0 0,0 1 0 0,-1 2 0 0,4-1 324 0,0 0-144 0,0 2-64 0,0 1-11 0,0-6-35 16,0 1 0-16,0 1-161 16,1-1 63-16,2-1 40 0,0-3-9 0,0 0-161 0,1 0 96 15,-1 0 49-15,5-3 23 16,-1-6-67-16,0 2 40 0,2 2-12 0,-2-1 133 15,4 3-74-15,-2 0-1 0,3 0-63 0,0 2 258 0,-2 1-103 16,-1 0-56-16,2 0 61 0,-3 1-50 0,0 6 8 0,-3 1-10 16,-2 0-74-16,-2 4 35 15,-1-1-1-15,0 2 1 0,-4 2-148 0,-8-4 70 16,-4 2 39-16,-4-4-340 0,-1-1 166 0,-4-2 95 16,3-4 13-16,0-2-493 0,0 0 264 0,5-2 133 15,2-13-175-15</inkml:trace>
  <inkml:trace contextRef="#ctx0" brushRef="#br0" timeOffset="32924.48">28179 7324 2819 0,'17'8'0'0,"-4"2"0"0,0 0 0 0,-3 3 0 0,-1 1 0 0,-3-1 0 0,-4 1 0 0,0 0 0 0,-2 2 0 0,0-3 363 0,-2 3-156 0,-8-3-91 16,5-2-230-16,-2-5 75 0,0 3 36 15,2-2-623-15,0-2 338 0,-2-2 157 0,3-3 83 16,-4 0-332-16,-2 0 207 0,2 0 103 0,-5-3-171 0,-1-6-395 0</inkml:trace>
  <inkml:trace contextRef="#ctx0" brushRef="#br0" timeOffset="33128.93">28069 7277 1005 0,'0'-20'0'0,"0"-2"0"0,6-2 0 0,4 10 0 0,6 0 0 0,6 5 142 0,5 0-54 15,4 3-27-15,8 1 8 0,0 3 296 0,2 2-166 16,2 0-82-16,-3 0 217 0,1 4-149 0,4 3-68 15,-12 4-45-15,-5 2 188 0,1 0-114 0,-6 4-56 16,-3 1 146-16,0 1-92 16,-8 3-59-16,-4-2-26 0,0 4 98 0,-5 3-157 0,0 1 0 15,-1-3 0-15,-2-2 0 0,0-1 0 16,0-1 0-16,0 2 0 16,0-1 0-16,0-5 0 0,-2-4 0 0,0-1 0 0,1-2 0 0,-2-3 0 15,0-2-1022 1,0-5 345-16,-1 0 322 0,-2 0 160 0,-1 0-494 0</inkml:trace>
  <inkml:trace contextRef="#ctx0" brushRef="#br0" timeOffset="33297.48">28162 7365 1409 0,'-9'-4'0'0,"3"1"0"0,6 2 0 0,0 1 0 0,3 0 0 0,9 0 0 0,7 1 259 0,6 5-116 0,6 0 288 0,0-1-198 16,2 2-99-16,0-3-51 0,6 2-291 15,-7 0 117-15,-4-1 63 0,0-1 30 16,-7 2-689-16,-3-1 347 0,-4 2 177 0,-8-3 84 0</inkml:trace>
  <inkml:trace contextRef="#ctx0" brushRef="#br0" timeOffset="33430.12">28241 7490 1324 0,'-7'0'0'0,"0"0"0"0,3 0 0 0,3 0 0 0,1 0 0 0,5 0 0 0,9 0 269 0,7 0-117 0,7 0-59 0,0 0 148 0,4 0-108 0,0 0-49 16,-2 0 10-16,0 0-30 0,-3 0 0 0,4 0-22 0,-9 0-494 0,-5 0 244 16,-7 5 120-16,0-2 61 0</inkml:trace>
  <inkml:trace contextRef="#ctx0" brushRef="#br0" timeOffset="33621.62">27856 7660 1443 0,'-3'0'0'0,"2"0"0"0,1 0 0 0,1 0 0 0,17 0 0 0,10 0 0 0,14 0 0 0,11 0 352 0,14 0-159 15,16-3-71-15,5 0 316 0,1-2-203 16,2-1-100-16,-5 1-51 0,-10 0-9 0,0 1 9 0,-27 3-50 0,-7-2 0 16,-10 3-415-16,-11 0 208 0,-8 0 104 0,-3 3-683 15,-10 2 329-15,-1 0 214 16</inkml:trace>
  <inkml:trace contextRef="#ctx0" brushRef="#br0" timeOffset="33797.15">28218 7820 1499 0,'0'13'0'0,"0"-3"0"0,0 1 0 0,0 0 0 0,0 3 0 0,2-3 0 0,3 6 337 0,1-6-156 15,-2-2-74-15,-1 1-36 0,1-2 44 0,-2-1-40 16,3 1 8-16,-3-4-615 0,-1-1 270 0,-1-3 134 15,0 0 67-15,0 0-570 16,0 0 290-16,-3-6 158 16</inkml:trace>
  <inkml:trace contextRef="#ctx0" brushRef="#br0" timeOffset="33965.23">28210 7772 1292 0,'9'-12'0'0,"1"-2"0"0,0 4 0 0,6 3 0 0,3-2 0 15,5 4 0-15,7 1 145 0,6 1-47 0,2 3-36 0,0 0 206 16,2 0-117-16,-1 10-59 0,-3 1-29 0,3 4 64 0,-12-1-51 15,-7 5-1-15,-3-1-41 0,-7 0-42 0,-4 2 42 16,-4 4 9-16,-3-6-173 16,-9 0 82-16,-12 0 41 0,-3-2-291 0,-8 2 167 15,3-6 77-15,-4 0-13 0,0-3-419 0,-2-4 212 0,3 1 120 0,-5-2 51 16,6-4-154-16,4 0 111 0</inkml:trace>
  <inkml:trace contextRef="#ctx0" brushRef="#br0" timeOffset="34090.41">28304 7868 1044 0,'4'-3'0'16,"1"0"0"-16,-1 0 0 0,5-2 0 0,-1 3 0 0,8 0 0 0,-1 1 414 0,3 1-190 0,5 0-95 0,1 0-47 0,0 0 139 0,5 0-84 16,-3 3-56-16,-3 2-7 15,1-2 0-15,-6 0-39 0,-3-1-545 0,1 5 281 16,-7-4 127-16,-8 1 68 0,-1 0-674 0</inkml:trace>
  <inkml:trace contextRef="#ctx0" brushRef="#br0" timeOffset="34213.08">28330 7960 1406 0,'-4'0'0'0,"-2"0"0"0,6 0 0 0,0 0 0 0,0 0 0 0,0 0 0 0,7 0 0 0,6 0 0 0,3 0 244 0,2 0-105 0,3 0-52 0,3 0-27 15,-1 0-245-15,-3 0 104 16,0 0 58-16,-4 1-300 0</inkml:trace>
  <inkml:trace contextRef="#ctx0" brushRef="#br0" timeOffset="34368.66">28265 8115 1511 0,'-4'0'0'0,"0"0"0"0,1 0 0 0,3 0 0 0,0 0 0 0,3-2 0 0,8 1 179 0,6 0-72 0,2-2-28 0,4 1-9 16,3-2 24-16,3 2-31 16,-3-1 1-16,1 1-30 0,2-3-338 0,-6 3 165 0,-1-1 87 0,-2 2-267 15,-5-2 169-15,-3 0 84 0</inkml:trace>
  <inkml:trace contextRef="#ctx0" brushRef="#br0" timeOffset="34586.08">28498 7840 1225 0,'-5'0'0'0,"0"0"0"0,2 0 0 0,0 3 0 0,-2 6 0 0,-1 4 0 0,1 5 0 0,-4 6 464 0,1 3-215 0,-2 6-108 0,-2 6 172 0,3-1-144 0,1 0-67 16,1-1-35-16,1-3 50 15,4-5-42-15,2 3 9 16,0-13-92-16,8-2 0 0,7-7 42 0,8-3 0 0,3-7-134 0,9 0 75 16,1-2 26-16,4-11 0 0,4-6-335 0,-2-1 182 15,4-5 25-15,2-5-467 0,-6 2 284 0,-5-3 138 16,-1-4 70-16,-2-1-444 0,-4-6 256 0</inkml:trace>
  <inkml:trace contextRef="#ctx0" brushRef="#br0" timeOffset="34752.64">29152 7241 2004 0,'-5'0'0'0,"-1"5"0"0,2 2 0 0,1 5 0 0,0 5 20 0,-1 7-1 0,-2 6-30 0,2 11 0 16,1 6 817-16,0 4-385 0,-1 5-194 0,2 5-14 16,2-10-93-16,0-4-43 0,0 1-31 0,0-4-671 15,0-6 325-15,0 7 176 0,0-11-1111 0,0-1 600 16</inkml:trace>
  <inkml:trace contextRef="#ctx0" brushRef="#br0" timeOffset="34876.31">29101 8177 2796 0,'-7'2'0'0,"1"4"0"0,6-2 0 0,0-1 0 0,0 0 0 0,0-2-115 0,3-1 75 0,-2 0 45 0,1 0-53 0,1 0 41 16,-3-7 0-16</inkml:trace>
  <inkml:trace contextRef="#ctx0" brushRef="#br0" timeOffset="53007.21">2564 13271 1495 0,'-15'0'0'0,"2"0"0"0,-4 0 0 0,8 0 0 0,4 0 0 0,1 0 0 0,3 0 0 0,1 0 0 0,-1 0 404 16,1 0-188-16,0 0-89 0,1 0 137 0,9 0-113 0,3 0-57 0,7 0-18 0,3-2 172 16,5 1-106-16,7-1-51 0,3-3 49 15,3 0-50-15,11 0-17 0,0-5-10 0,6 3 192 0,9 0-253 16,11-3-2-16,14-2 0 16,19 0 0-16,1-2 0 0,12 0 0 0,12 0 0 15,11 0 0-15,16-2 0 0,-21 1 0 0,8 3 0 16,-1 5 0 15,0-3 0-31,-8 5 0 0,10 0 0 0,-35 4 0 0,-7 1 0 0,-8 0 0 0,-7 0 0 16,-6 0 0-16,3-3 0 0,-22-2 0 0,-10-1 0 0,-1 0 0 15,-9-6 0-15,-2 4 0 16,-2-3 0-16,-15 4 0 0,-7-1 0 0,-6 3 0 0,-6 2 0 0,-6-2 0 0,-3 4 0 16,-2 0 0-16,0-1 0 0,0-1 0 15,-6 1 0-15,-3-5 0 0,-5 2 0 0,-3 2 0 0,-7 3 0 16,-4 0 0-16</inkml:trace>
  <inkml:trace contextRef="#ctx0" brushRef="#br0" timeOffset="59877.08">11445 13060 1674 0,'-13'-5'0'0,"-5"-4"0"0,7 6 0 0,2 0 0 0,2-2 0 0,3 4 0 0,0 0 0 0,3-1 543 0,1 2-257 0,0 0-126 16,0 0-61-16,0 0 132 0,0 0-97 0,1 0-39 16,6 0 116-16,4 0-87 15,6 0-44-15,4 0 195 0,6 3-256 0,6-2-19 16,2 3 0-16,8-3 0 0,3 0 0 0,4 1 0 15,10-2 0-15,-3 0 0 0,6 0 0 0,2 0 0 0,2 0 0 16,-2 0 0-16,6 0 0 0,-19 3 0 0,-5-3 0 16,-11 5 0-16,-7-1 0 0,-8 1 0 0,1 1 0 15,-15-2 0-15,-6 1 0 0,-1-1 0 0,0-1 0 16,0-3 0-16,-4 2 0 0,0-2 0 16,-3 0 0-16,4 0 0 0,-3 0 0 15,3 0 0-15,0 0 0 0,-2 0 0 0,1 0 0 16,-3 0-195-16</inkml:trace>
  <inkml:trace contextRef="#ctx0" brushRef="#br0" timeOffset="93041.46">18642 17629 1602 0,'-25'2'0'0,"6"0"0"0,-1 3 0 0,2-1 0 0,3 2 0 0,7-1 0 0,5-1 0 0,0-1 0 0,3-1 410 0,0-2-186 0,0 1-85 0,4-1 169 15,9 0-136-15,6 0-68 0,3 0 62 16,4 0-65-16,9 0-24 0,0 0-8 0,6 0 137 0,3 0-85 15,7 0-43-15,5 0 0 63,9 0-2-63,-1 0-76 0,7 0 0 0,14 6 0 0,7-1 0 0,11 4 0 0,17 2 0 0,-11-4 0 0,6 3 0 0,3-5 0 0,2 1 0 0,-1-5 0 0,15-1 0 0,-28 0 0 0,-8 0 0 0,-6-3 0 16,-11-4 0-16,-11 2 0 15,2 3 0-15,-26 2 0 0,-5 0 0 0,-6 0 0 0,-8 0 0 31,-6 0 0-31,-3 2 0 0,-10 1 0 0,-6-3 0 0,-2 0 0 0,0 0-63 0,0 0-190 16,-5-7 99-16,-4-11 58 0,1-8-433 0,-2-3 246 0</inkml:trace>
  <inkml:trace contextRef="#ctx0" brushRef="#br0" timeOffset="93995.48">18674 15680 1186 0,'-12'-3'0'0,"-2"2"0"16,3 1 0-16,0 0 0 0,-5 1 0 0,7 10 0 0,0 6 272 0,3 5-118 0,1 4-58 16,3 3 7-16,2 1-24 15,0-2-8-15,8-2-10 0,9 1 1 0,5-5-26 0,2 0 11 0,0-8-40 16,1-7 1-16,0 0 29 0,0-6 0 0,-4-1-75 15,5 0 46-15,-9 0-8 0,-3-1 37 0,-2-10-135 16,-1-1 63 0,-6-5 6-16,0 0-6 0,-4-5 12 0,-1 1 0 0,0-2 12 0,-7 0 57 0,-3-1-63 15,-2-1 17-15,-1 3 89 16,0 3-43 0,-3 1-17-16,4 1 0 0,-1 0 103 0,0 1-53 0,1 7-22 0,4 0 1 0,2 3 100 15,4-2-61-15,2 4-29 0,0-3-52 0,8 4-10 16,12-1 31-16,5 1-181 0,4 0 91 15,3-3 43 1,4 2 9-16,-2 0-102 0,0-1 64 0,-1-1 15 0,-2 1 0 0,-3-1-129 0,0 0 71 0,-9 1 8 16,-7 1 29-16,-2 0 59 0,-3-1-1 15,-5 3-75-15,-1-2 20 16,-1 1 325-16,0-3-150 0,-1 4-62 0,-6-2 282 0,-1 1-149 16,1 1-83-16,1-2 76 0,-1 2-79 0,3 0-41 15,1 2 0-15,0 0 99 0,1 0-165 0,2 11-11 16,0 6 0-16,0 6 0 0,0 6 0 0,2 6 0 0,3 5 0 15,0 6 0-15,0 7 0 0,0 7 0 16,0 10 0-16,-2 11 0 0,-1-1 0 16,-2 5 0-16,0 4-116 0,0 0 39 0,0-2 10 15,-5 7-211-15,2-23 96 0,-1-11 74 0,3-6 24 16,1-12-278-16,-2-11 163 0,2-1 72 0,0-19-236 16,0-9 162-1,0-2 83-15,0-3-315 0,0-18 198 0,0-11 90 0,0-8 59 0</inkml:trace>
  <inkml:trace contextRef="#ctx0" brushRef="#br0" timeOffset="94204.63">19025 15586 1041 0,'0'-14'0'0,"0"4"0"0,0 5 0 0,1 2 0 0,10 1 464 16,5 2-218-16,3 0-105 0,2 11-52 0,6 5 119 15,1-1-86-15,1 2-33 0,-2 1-58 0,-3 3 6 16,-2-2 0-16,-2 3-169 0,-6-1 84 0,1 5 52 15,-13-2-9-15,-1 0-72 0,-1 2 57 0,-13 0 28 16,-6-2 1-16,-6 7-31 0,-3-9-7 0,-2-3 0 16,-2-4-11-16,3-2-35 15,-2 0-1-15,8-9 32 0,5-4-349 0,4 0 177 16,7 0 90-16</inkml:trace>
  <inkml:trace contextRef="#ctx0" brushRef="#br0" timeOffset="94719.49">19376 15783 2344 0,'0'0'0'0,"0"0"0"0,0 0 0 0,0 0 0 0,0 0 0 0,-2 0 0 0,2 0 0 0,0 0 0 0,0 0 311 0,0 0-137 0,2 0-69 16,2 0-34-16,5 0-77 0,2 0 52 0,1 0-9 0,1-7-267 0,2 1 134 15,0-5 66-15,-1 2-256 0,1-3 171 0,-2 1 71 0,-2 0 40 0,-2-3-266 0,-2-1 125 31,-4-2 14-31,0-1 37 0,-1 0 61 0,-2 0-4 0,0 1 0 0,-10 4 0 0,-1-1 140 0,-3 0-79 16,0 10-26-16,-3 2 106 16,0 2-45-16,-4 5-43 0,3 13 317 15,-3 6-160-15,4 6-50 0,3 4-52 0,4 5 214 16,3 0-123-16,6 3-63 0,1 0-22 0,0-8 24 16,3 2-32-16,11-6 0 0,1-4-32 0,6-1-76 15,-2-9 33-15,2-6 0 0,2-7-104 0,1-3 73 16,-2 0 38-16,4-3-37 0,-2-16 32 0,0-6-13 15,0-5-1-15,-1-3-116 0,1-5 68 0,1-1-1 16,-2 3 30-16,-4 2-21 0,1 4 1 0,-4 5 16 16,1 2 16-16,1 5 39 15,-7 12 5-15,-3 5-38 0,1 1 49 0,-3 7-20 16,-1 14-1-16,2 4 7 0,-6 4 3 0,2 3-22 16,-1 1-7-16,1 2 66 0,-2 0-30 0,2 0 14 15,-2-7-40-15,1-2 52 16,0-5 0-16,0-3-37 0,-1-5-7 0,1 0 133 0,-1-12-64 0,-1-1-23 15,0 0 178-15,2-5-92 16,0-12-51-16,1-6-16 0,2-7-2 0,2-3 1 0,1-4-63 0,1-2-9 16,2-4 0-16,2-3 0 0,-2 9 0 15,1 0-146-15,1 4 37 16,-1 1 73-16,2 4 36 0,1 1-728 0,-2 10 356 0,1 5 125 0,2 6-697 16</inkml:trace>
  <inkml:trace contextRef="#ctx0" brushRef="#br0" timeOffset="96448.36">20501 15632 1175 0,'-5'-6'0'0,"2"2"0"0,0-3 0 0,-2 0 0 0,0 3 0 0,-1-3 0 0,1 1 0 0,1-1 0 0,-4-2 0 0,3 1 91 0,-1-1-32 0,-3 1 0 0,-1 3-63 47,2-2 40-47,-5-1 9 0,1 4-9 0,-3 0 28 0,1 4-1 0,-3 0-27 0,-2 2 0 0,-3 12 103 0,1 4-56 0,5 5 43 16,-3 3-45-16,5 6 0 0,2 0-45 0,2 4 177 46,9-3-93-46,1-1-42 0,0-2-1 0,4-5-17 0,12 0-1 0,4 0-14 0,4-10-9 0,0-6-141 16,3-4 70-16,1-3 35 0,-5-2 1 0,6 0-142 16,-8-3 84-16,-1-10 25 0,-1-3-84 0,-2-5 31 15,-4 1 45-15,2-7-112 0,-5 0 68 0,-5 4-3 0,-1-4 28 0,-3 5 101 16,-1 3-38-16,0 0-14 0,0 8-26 0,0 2 286 31,-1 3-133-15,-7 4-49-16,2 2-39 0,-2 0 265 0,-1 8-140 0,3 6-34 0,3 9 43 0,0 0-64 0,3 0-31 0,0 3-5 0,0-1-27 0,4-1 0 15,8-2 0-15,1-1-149 16,1-3 74-16,5 2 47 0,-1-7-10 0,1-3-393 16,3-5 207-16,-3-4 65 0,0-1 64 0,4 0-552 15,-9-4 292-15,1-10 142 0,0-3-382 0</inkml:trace>
  <inkml:trace contextRef="#ctx0" brushRef="#br0" timeOffset="96601.95">20749 15539 1547 0,'0'0'0'0,"-5"-1"0"0,0-1 0 0,-1-4 0 0,4 6 0 0,0-4 290 0,2 2-127 16,0 0-63-16,0 1 234 0,10-1-140 0,5 2-84 15,6-3-36-15,2 2-5 0,5-1 0 0,2 0-33 0,1 0-476 16,-1 1 233 0,1 0 122-16,-3-2 61 0,3 3-694 0,-6-2 354 0,6 2 175 0</inkml:trace>
  <inkml:trace contextRef="#ctx0" brushRef="#br0" timeOffset="97338.33">21001 15343 1563 0,'-14'0'0'0,"1"0"0"0,2 1 0 0,-1 10 0 0,-2 2 0 0,5 7 0 0,-2 7 0 0,1 7 576 0,-1 8-269 0,4 5-136 0,-3 10-7 0,4-2-68 15,1 0-30-15,4-1 0 0,1-1-200 16,0-6 85-16,0 0 51 0,6-16-286 31,5-7 160-31,1-6 80 0,2-5 40 0,2-3-319 0,1-10 118 0,-1 0 101 0,0-10-40 0,3-10-26 0,-1-5 67 16,2-5 24-16,-1 1-38 0,-2-2 41 0,0-1-1 15,-3 2 41-15,1 1 125 0,-1-1-72 16,-6 11-22-16,1 2 416 0,-5 4-222 0,0 3-111 0,-2 6-15 16,-1-3 471-16,-1 7-233 0,0 0-132 15,0 10-67-15,0 8 75 0,-3 5-70 0,3 1-27 0,0 1 78 16,0 3-61-1,2-2-30-15,7 2-1 0,5-4-171 0,2 1 79 16,1-7 27-16,0-6-283 0,5-2 159 16,-2-7 80-16,1-3 39 0,0 0-327 0,-2-3 162 0,-5-14 81 15,-3-5-26-15,-3-1 15 16,-7-2 32-16,1-5-10 0,-2 2 72 0,-5 2 0 16,-10 1-31-16,-4 0 0 0,-6 2 145 0,0-1-82 0,-3 9-27 0,-2 4 261 0,2 2-139 15,0 4-69-15,4 4 5 0,0-1 246 31,8 2-141-31,5 0-51 0,5 0-38 0,3 7-184 0,3 1 74 0,0 3 45 0,16-4-152 0,5 0 90 32,3-3 44-32,3-1 0 0,4-2-388 0,-2-1 167 0,1 0 110 0,-1 0-164 0,1 0 123 15,0-1 63-15,4-3 22 16,-8-2 258-16,1 1-109 0,-2 1-55 0,-4 2-27 0,-3 2 543 0,2 0-287 16,-8 0-91-16,-1 6 499 15,-3 6-309-15,-2 6-212 0,1 5-134 0,0 1 0 0,-2 3 0 0,-2-2 0 16,2 4 0-16,0 0 0 0,-2 0 0 0,6 0 0 15,-6-7 0-15,2-2 0 16,-4-3 0-16,0-6 0 0,1-3 0 0,0-1 0 16,-2-7 0-16,0 0 0 0,0-2 0 0,0-15 0 47,0-3 0-47,2-4 0 0,4-2 0 0,1 1 0 0,4-1 0 0,2-3 0 0,1 2 0 0,5-2 0 0,3 7 0 0,-1-1 0 0,2 5 0 0,1 2 0 15,4 2 0-15,2 3 0 16,-5 8 0-16,1 1 0 0,-3 2 0 0,0 0 0 0,-2 9 0 15,0 4 0-15,-6-1 0 16,-1 2 0-16,-4 1-195 0,0-3 56 0,-2 0 43 0,3 0 22 16,-8-3-282-16,0-5 160 31,-1 0 81-31,-2-4 39 0,0 0-616 0,0 0 319 0</inkml:trace>
  <inkml:trace contextRef="#ctx0" brushRef="#br0" timeOffset="106697.7">7578 17890 1283 0,'-14'-14'0'0,"2"6"0"0,1 1 0 0,4 7 0 0,2 0 0 0,0 0 0 0,3 1 0 0,-1 3 337 0,-1 0-139 0,4-1-84 0,0 0 167 0,0-1-120 0,0-1-61 16,0 3-30-16,1-4 28 0,5 2-10 0,1-2-48 15,5 0 113-15,-1 0-57 0,2 0-18 0,2 0-10 16,-1 0 74-16,0 0-51 0,2-2-26 0,0-2 1 16,1-2 96-16,1 5-65 0,-2-3-29 0,0 2 7 15,-2 1-75 1,3-2 0-16,0 2 0 15,-1 1 0-15,2 0 0 0,-5 0 0 0,4 0 0 0,-1 0 0 0,4 4 0 0,-3 1 0 16,2 1 0-16,-1 1 0 0,0 0 0 0,2-1 0 0,3 0 0 0,-6 1 0 16,3-1 0-16,-2 0 0 15,2 0 0 1,0 0 0-16,1 2 0 0,-3-1 0 0,1-3 0 0,-2 1 0 16,2 0 0-16,-2 0 0 0,5 2 0 0,-5-4 0 0,-1 1 0 0,3 0 0 15,-2 0 0-15,2-4 0 0,3 2 0 0,-3-2 0 16,1 0 0-16,2 0 0 15,0 0 0-15,1 0 0 0,5 1 0 0,-6-1 0 16,1 0 0-16,1 2 0 0,2-2 0 0,-4 2 0 16,8 0 0-16,-6 0 0 0,0-1 0 0,0-1 0 31,3 0 0-31,-2 0 0 0,8 0 0 0,-8 0 0 0,3 0 0 0,0 0 0 0,0 0 0 0,2 0 0 0,5-1 0 0,-6-1 0 31,1-2 0-31,-3 2 0 0,3-1 0 16,2 3 0-16,-5-3 0 0,-3 2 0 0,2-1 0 0,-1 2 0 0,0 0 0 0,7 0 0 15,-8 0 0-15,2 0 0 16,2 0 0-16,-1 0 0 0,4-2 0 0,6 0 0 0,-5 2 0 0,2-2 0 16,0-1 0-1,2 3 0-15,0-5 0 0,9 3 0 16,-11-3 0-16,2 5 0 0,1-3 0 0,0-1 0 0,1 1 0 0,5-1 0 16,-6 1 0-16,2-1 0 15,1 0 0-15,5 3 0 31,3-4 0-31,10 0 0 0,-9-1 0 0,2 1 0 0,4-1 0 0,1-1 0 0,2-2 0 0,9-1 0 0,-10 0 0 0,4 3 0 0,2-3 0 0,-1 2 0 16,0 0 0-16,8-2 0 31,-12 4 0-31,1-1 0 0,2 2 0 0,3-2 0 0,5 2 0 0,8-1 0 0,-14 2 0 0,1 0 0 16,4-1 0-16,-1-2 0 0,1 2 0 0,13-1 0 16,-12-2 0-16,1 5 0 0,0-3 0 0,0 0 0 15,0 2 0-15,7-1 0 16,-15 4 0-16,5-2 0 15,0 0 0-15,-1 2 0 0,7 1 0 0,-16 0 0 0,1 0 0 0,1 0 0 32,-1 0 0-32,3 0 0 0,9 0 0 0,-16 0 0 0,-1 0 0 0,-1 0 0 15,-1 0 0-15,-1 0 0 0,1 0 0 0,-7 0 0 0,-4 0 0 0,3 1 0 16,0 2 0-16,-2-2 0 0,3 1 0 0,-13-1 0 16,-2 1 0-16,-1 1 0 15,0-3 0-15,-7 2 0 0,3 0 0 0,-11-2 0 0,-1 0 0 0,-2 2 0 16,-4-2 0-16,-1 0 0 15,-1 3 0-15,-3-3 0 0,-1 0 0 16,0 0 0-16,0 0 0 0,0 0 0 0,-1 0 0 0,-6 0 0 16,-1-3 0-16,-3-3 0 0,-5 0 0 0,-1-1 0 15,-6 4 0-15,-4 3-379 0</inkml:trace>
  <inkml:trace contextRef="#ctx0" brushRef="#br0" timeOffset="110084.32">21595 17553 1745 0,'-13'-6'0'0,"2"3"0"0,3 0 0 0,4 3 0 0,0 0 0 0,3 0 0 0,-2 0 253 0,3 0-113 0,0 0-52 0,6 0-25 47,11 0 365-47,2 0-195 0,6 0-89 0,0 0 48 0,3 0-78 0,0 0-38 0,1 0-212 0,-2 0 87 0,2 0 51 0,-5 0-8 0,-2 0-416 15,-2 0 229-15,-4 0 115 0,0 0 57 0,-2 3-682 16,-4 0 308-16,-6 0 179 0,0 0 90 0,-4-3-181 0</inkml:trace>
  <inkml:trace contextRef="#ctx0" brushRef="#br0" timeOffset="110416.89">21774 17304 1934 0,'0'-5'0'16,"-2"5"0"-16,-3-2 0 0,0 2 0 0,2 0 0 0,2 0 0 0,-1 9 0 0,2 8 0 0,0 7 314 0,0 1-130 0,0 7-78 0,6 4 166 0,2 5-118 0,1 5-59 0,4 0-29 0,-2 7-123 0,0-7 42 16,-2-2 26-16,-1-3 0 0,-2 0-279 15,0-4 148 1,-1 1 87-16,-3-7-100 0,-2-6 85 15,0-4 42-15,0-3-229 0,-3 0 107 0,-8-12-1 0,0-2 46 0,-2-2 93 16,-2-2-24 0,-3 0 1-1,0-7-33-15,0-5 67 0,2-7-29 0,0 1 0 0,2-4-29 0,1 1 47 0,1-2-7 32,4 5 3-17,2 1 22-15,2 5-9 0,2 2 0 0,1 2 282 0,-2-1-146 0,3 7-65 0,0 0-39 47,0 2-7-47,0 0 0 0,3 0 14 0,0 0-34 0,6 0 418 0,-1 0-203 0,0 0-101 0,1 0-51 0,5 4-251 0,-2-3 110 0,2 1 41 0,-1-2 24 0,5 0 1 0,-2 0 24 0,3 0 1 0,2-2 8 0,-2-6-8 0</inkml:trace>
  <inkml:trace contextRef="#ctx0" brushRef="#br0" timeOffset="110752.24">22042 17466 1304 0,'3'-6'0'0,"0"0"0"0,3 1 0 0,0-1 0 0,3 0 0 0,4 3 0 0,3-1 457 0,2 2-211 0,4 0-105 0,3 2-52 16,3 0 101-16,0 0-81 16,-1 0-36-16,-1 8-148 0,-4-2 55 0,0 3 29 15,-2 2-66-15,-6-2 42 0,-6 1 26 0,-2 1-1 16,-5 0-118-16,-1 0 72 0,0 3 45 0,-11-4-9 0,-1 1-197 0,-5-2 100 16,0-1-13-16,-2-2-169 0,0-2 105 0,2-4 73 31,3 0 33-31,-2 0-126 0,6-1 78 0,-2-5 40 15,5-3-1-15,1 0 9 0,2-1 32 0,3 2-1 0,0-3 62 0,1 6-31 16,0-4-9-16,0 2-22 0,0 3 288 0,0 0-143 16,0 1-73-16,1 1 341 0,1 0-161 15,4 2-61-15,-1 0-66 0,-2 0 146 16,1 4-100-16,3 3-48 0,-4-1-162 0,2 2 52 0,-4 0 30 0,1 1 1 16,0-2-122-16,2 1 75 0,-2 1 48 0,-1-3-9 15,-1 2-429-15,0-4 177 0,0 1 124 0,0-1-315 16,0-1 195-16</inkml:trace>
  <inkml:trace contextRef="#ctx0" brushRef="#br0" timeOffset="110966.67">22096 17389 1074 0,'-7'2'0'16,"0"1"0"-16,2 4 0 0,1 3 0 0,0 2 0 0,1 8 0 0,2 6 429 0,-1 10-187 15,2 0-108-15,0 4-48 0,0 5 70 0,0 1-60 0,0 0-30 0,0 5 66 0,3-12-52 16,2-2-1 0,1-3-108-16,3-4 33 0,-1-6 0 0,3 3 42 0,0-13-258 0,-1-3 125 15,4-5 62-15,1-5 30 16,1-1-460-16,3 0 196 0,1-9 127 0,-1-12 1 0,4-3-197 0</inkml:trace>
  <inkml:trace contextRef="#ctx0" brushRef="#br0" timeOffset="111769.52">22525 17389 1366 0,'-2'-5'0'0,"-3"0"0"16,4 2 0-16,-3-2 0 0,2 1 0 0,2 2 0 0,0-1 0 0,2 2 326 0,6 0-144 0,5-1-64 0,4 2-121 16,-1 0 1-16,3 0 39 0,4 0-1 0,-3 3-147 0,0 3 70 0,0 4 38 0,-2 2 1 15,-1 1-36-15,-5 4 36 0,4 1 10 0,-9 5 28 16,-2-2 14-16,-3 3-33 15,0-2-54-15,-2 1 321 0,0 4-136 0,0-5-67 0,0 1 196 0,-4 0-121 16,0-5-59-16,3 0-30 16,0 5-40-16,1-7 10 0,0 0-1 0,0 0 1 15,0-4-231-15,1 2 116 16,4 1 66-16,0-6-339 0,1 0 168 62,-2-3 99-62,0 1 5 0,-1-4-137 0,0 4 40 0,-1-6 74 0,-2 2-90 0,0-3 77 0,0 2 49 0,-3-2-9 0,-6 0 29 0,1 0 10 0,-4-2-1 0,1-5 1 0,-1-2-133 0,1-2 66 0,-1-2 24 0,0 1 112 0,2-2-35 0,-1 3 0 16,3-1 58-16,-1 3-47 0,3-1-31 16,-2 3 8-16,2 0 279 0,4 2-141 15,1-1-41-15,-1 0-45 0,2 1 174 16,0 1-96-16,0 1-12 0,2-1-34 31,3 1 12-31,5 0-22 0,-3 0 8 0,3 0-168 0,2 1 68 0,-2 0 35 0,-1 0-1 0,1 0-148 16,-2 2 85-16,-1 0 40 0,0 0-106 0,-3 0 68 0,2 0 4 0,-3 0 27 15,1 0 28-15,-3 0-16 16,-1 0-34-16,0 2 27 16,0 4 177-16,0-3-89 0,-5 2-40 0,-3-1 161 0,3 2-83 15,-2-1-49-15,3-1 0 0,-3 2-4 16,3-4 17-16,-2 3-39 16,2-5-19-16,1 4 0 0,0-3 37 0,0 1 0 0,1 0-148 0,-1 0 66 15,2-1 20-15,-1 0 0 16,0-1-80-16,2 3 54 0,-2-2 7 0,2-1 2 0,0 0-17 0,0 0 44 0,0 0-24 15,0 0-91 1,4 0 49-16,2 0 27 0,3 0-160 0,3-4 88 0,0 0 36 0,3-3 18 16,1 0-247-16,3-1 138 15,0 1 67-15,1-1 34 0,0 2-129 0,1-2 80 16,-2 1 46-16,1 1 94 0,-3 0-40 16,-2 4 20-1,-2-1 0-15,0-3 208 0,-3 5-141 0,-3-1-52 0,-1-1 399 0,-3 3-218 16,-2 0-72-16,3 0-9 0,-4 0 152 0,0 0-111 31,0 0-59-31,-2 0-31 0,-8 0 191 0,1 5-101 0,-4 2-64 0,1 0-9 0,-1 3-23 0,0 0-1 16,2-1-60-16,-3 1 8 0,6-2 29 15,0 1 1 1,3-2 36-16,-1 0-36 0,2 1 8 0,4-2-8 0,0 0 11 0,0 1-11 0,9-4 0 0,2 2-1 0,3 1-31 0,5-5 2 16,-1-1 0-16,1 0-191 15,1 0 102-15,2 0 47 0,-2 0 31 0,-1 0-446 16,-5 0 218-16,2 0 82 0,-7 0-377 0,2-1 245 15,-5-1 114-15</inkml:trace>
  <inkml:trace contextRef="#ctx0" brushRef="#br0" timeOffset="112076.48">22613 17609 1387 0,'-9'3'0'0,"6"0"0"15,-3 1 0-15,3-1 0 0,-2 4 0 0,4 4 0 0,1 5 0 16,0 2 349-16,0 4-157 0,0 4-78 0,1 1-103 0,5 5-1 0,-3 0 35 0,-1-1-9 16,-2-2-117-16,0-3 59 15,0-4 29-15,-3 1-1 0,-6-5 68 0,0-6-9 0,-1-3-29 0,2-3 241 16,2-6-121-16,0 0-60 0,2 0-21 16,2 0 268-16,2 0-153 0,0 0-77 0,5 0 73 0,11 0-66 15,4 0-46-15,4 0-2 0,7-3-72 16,1 2 0-16,4 1 0 0,7-2 0 0,-3 2 0 15,0-2-32-15,1 2 12 0,-1 0-221 16,-1 0 138-16,1 0 79 16,-6 0-684-16,-6 0 338 0,-2 0 168 0,-3-2 76 0,-1 2-411 0,-2-2 241 31,-6-1 135-31,-4-4 63 0</inkml:trace>
  <inkml:trace contextRef="#ctx0" brushRef="#br0" timeOffset="112243.03">23181 17583 2071 0,'-6'-9'0'0,"-2"2"0"0,3 1 0 16,3 6 0-16,1-3 0 0,-1 3 0 0,2 3 0 0,0 10 0 0,0 7 686 0,0 5-325 0,0 4-163 0,0 0 2 0,0 5-82 0,2 1-32 0,0-3-236 0,2 1 93 0,-1-3 46 0,0 1 24 16,2-6-695-16,0 4 368 0,1-10 171 0,-2-4 89 0,1-6-807 0</inkml:trace>
  <inkml:trace contextRef="#ctx0" brushRef="#br0" timeOffset="112409.59">23393 17372 2117 0,'2'-3'0'16,"0"-1"0"-16,0 4 0 0,-1-3 0 0,2 2 0 15,0 1 0-15,1 0 0 0,2 0 191 0,0 6-78 0,0 3-39 0,2 1-173 0,2-1 62 0,-1 2 36 0,2 2 1 47,1-4-671-47</inkml:trace>
  <inkml:trace contextRef="#ctx0" brushRef="#br0" timeOffset="112637.97">23773 17348 757 0,'0'0'0'16,"-3"0"0"-16,-2 0 0 0,-4 0 0 0,-4 0 0 0,-3 7 0 0,-5 5 434 0,-8 3-200 0,-2 4-99 0,-6 3 73 0,-9 2-78 0,6-2-51 0,-2 2-3 0,-1-2-41 0,4-4 1 0,3-2-1 0,0-4 49 0,17-6-10 15,6-5-38-15,8-1 0 0,5 0 66 0,0 0-34 16,0 0 10-16,5 0-42 16,14-1 66-16,2-2-34 15,7 0 1-15,2 0 63 0,4 1-52 0,0 2-1 16,2-3-44-16,1 3-124 0,2 0 62 0,5 0 40 0,-10-3-255 16,1 2 132-16,-4-1 71 0,3-1 12 0,-4 3-221 0,1-3 91 0,-9 3 76 0,-3-2-18 15,-6 0-393-15,-5 1 229 0,-5-2 113 0,-2 2-272 16,-1 0 198-1,-9-3 94-15</inkml:trace>
  <inkml:trace contextRef="#ctx0" brushRef="#br0" timeOffset="112828.47">23617 17186 1493 0,'-7'0'0'0,"0"0"0"0,2 4 0 0,1 3 0 0,-1 4 0 0,3 8 493 0,1 2-229 0,1 13-114 0,0 7-57 0,0 7 374 0,0 9-207 0,0-4-116 0,-3 2-55 15,-1-3-74-15,-1-2 20 0,0-5 1 0,-3 5-348 32,1-17 169-32,-2-5 89 0,3-3-491 0,1-7 290 15,-2-6 146-15,2 0 71 0,0-11-610 0,0-1 296 0,0-1 159 0,3-14 78 16,1-7-271-16</inkml:trace>
  <inkml:trace contextRef="#ctx0" brushRef="#br0" timeOffset="112962.11">23551 17580 844 0,'-3'3'0'0,"-3"0"0"16,-3 3 0-16,-1 3 0 0,1 2 0 0,-8 5 286 0,3 1-129 0,-5 3-61 0,1 2-30 16,0-1 44-16,-1 1-37 0,1 0 9 0,4-8-176 0,4 1 65 15,1-6 32-15,5-4 0 0,3-2-433 0</inkml:trace>
  <inkml:trace contextRef="#ctx0" brushRef="#br0" timeOffset="113094.76">23554 17660 1210 0,'8'0'0'0,"0"0"0"0,3 0 0 0,2 0 0 0,-1 0 0 0,2 0 0 0,1 0 0 0,0 3 358 0,0 1-161 16,-2 1-80-16,5 0-41 0,0-1-108 0,-3 2 29 0,-2-2 0 0,1 1 39 31,-2 0-482-15,-4 0 234-16,6 2 124 0,-11-2-512 0</inkml:trace>
  <inkml:trace contextRef="#ctx0" brushRef="#br0" timeOffset="113695.29">23609 17722 467 0,'-8'8'0'0,"2"0"0"0,-2 6 0 0,2-2 0 0,1 3 0 0,-2 4 394 0,1 0-179 0,4 2-90 0,-5 6-36 32,6-5 223-32,-2 2-138 0,3-4-70 0,0 2-34 0,0-3-21 0,0-2-5 0,0-5-8 0,0-4-157 15,0-1 78-15,1-5 40 0,2-2-170 0,2 0 110 0,1 0 44 16,3-7 27-16,-1-6-114 15,0 0 63-15,0-4-20 0,1 2-38 0,-1 0 3 0,-2 1 8 32,1 1 27-32,-1-1 1 15,-1 2 142-15,2-3-68 0,0 3-19 0,-2 0 151 0,3 1-82 0,0 0-25 0,0-2 47 0,6-4-34 16,-1 2-25-16,4-1 1 31,0-5 2-15,6 1-18-16,4-8 30 0,9-6 10 0,0-2-147 0,3-7 56 0,2-2 28 0,1-5-119 15,-1 1 60-15,-2-1 23 0,-11 14 0 0,-9 4 196 0,-4 10-76 0,-7 5-39 0,-7 6 371 0,0 0-183 0,-1 11-104 0,0 0-34 16,-3 0 196-16,-4 0-122 0,-2 0-51 0,1 7-39 16,1-2 238-16,0 5-134 15,1 0-68-15,-3 4 43 0,6 1-46 0,1 2-37 16,2 1 1-16,0 4-65 0,0 0-1 16,0 3 39-16,1 1-33 0,6 1-9 0,0 2 42 0,-1-1-17 15,3 3-19-15,-3-1 0 0,2 9 0 0,1-5 0 47,-3 0 0-47,-1 1 0 0,0 0 0 0,-1-3 0 0,-2 6 0 0,-2-9 0 0,0-2 0 0,0-3 0 0,-6-1 0 0,-4-5 0 0,-1 3 0 0,-3-10-82 16,1-4 42-16,-3-5 12 15,2-2-223-15,-5 0 105 0,2-2 55 0,-2-13 13 0,3-4-48 0,1-4 44 16,0-4 24-16,4 0-15 31,-1-5-9-31,5 5 47 0,1 4-1 0,2 4 195 0,2 4-98 0,2 4-48 0,-1 0 391 0,1 5-194 31,0 5-112-31,1 1-20 0,12 0 107 0,0 3-185 0,5 10 0 0,1 2 0 0,5 4 0 16,-1 1 0-16,2 2 0 0,4-1 0 0,0 3 0 16,-3-4 0-16,2-3 0 0,2 1-293 15,-1-2-88-15,-1-1 141 0,3 2-850 0,-6-6 532 0</inkml:trace>
  <inkml:trace contextRef="#ctx0" brushRef="#br0" timeOffset="113845.89">24548 17991 2763 0,'0'0'0'16,"0"0"0"-16,0 0 0 0,0 0 0 0,0 0 0 0,0-2 0 0,0 2 0 0,0 0 0 0,0-3 857 0,0 3-546 0,0 0-311 0,2 0 0 0,-2 0-47 0,2 0-181 0,-1 0 132 0,-1 0-456 0,2 0 293 0</inkml:trace>
  <inkml:trace contextRef="#ctx0" brushRef="#br0" timeOffset="114899.06">24709 17197 1015 0,'-9'0'0'0,"0"0"0"16,1 2 0-16,0 7 0 0,3 4 0 0,-4 2 0 0,1 5 0 0,0 3 470 0,-1 5-216 0,-2 8-108 0,0 7-45 15,-1-3-107-15,-1 3-1 0,0 3 45 0,-3-5-250 0,0 1 118 0,-1 2 65 16,0-12 23-16,4-5-193 0,-1-5 102 15,5-7 51-15,3-8-358 0,-1-4 181 0</inkml:trace>
  <inkml:trace contextRef="#ctx0" brushRef="#br0" timeOffset="115067.12">24592 17541 919 0,'3'0'0'0,"-1"3"0"0,3 0 0 0,1 6 0 0,-2 3 145 0,0 6-59 0,3 5-24 15,-3 7 349-15,0 5-187 0,1 2-93 0,-3 6-38 16,-1-3 93-16,4-4-74 0,-1-1-38 0,-1-6-345 47,3-2 154-47,4 0 87 0,-4-13 29 0,2-7-583 0,0-7 299 0,3 0 151 0,1-14-209 0,2-14 161 15</inkml:trace>
  <inkml:trace contextRef="#ctx0" brushRef="#br0" timeOffset="115413.2">24905 17338 893 0,'20'-43'0'0,"-6"16"0"0,-2 7 0 0,-3 10 0 0,-5 6 0 0,1 2 122 0,-3 2-47 0,-2 4 0 0,0 8-38 15,0 9 246-15,-10 4-122 0,-5 5-53 0,-1 1-40 16,-1 3 129-16,-1 0-80 0,-3-3-39 0,2-1 17 16,-2 3-20-16,5-9-9 0,1-1 51 0,1-4-41 0,3-3 1 0,3-3-40 15,0-1 2-15,8-8-2 0,0-4 0 0,8 0 1 16,12-4 36-16,8-8 0 31,4-3-27-31,3-1-10 0,-1-1-60 0,4 0 29 0,-4 2 1 0,2-2-369 0,3 1 198 0,-10 3 68 78,-2 1-534-78,-5 4 286 0,-4 0 153 0,-4 2 77 0,0 1-274 0,-11 3 180 0,-3 2 85 0,0 0 43 0,-7 0-16 0,-10 4 29 0,-1 3-9 0,-2-1 38 0,-1 1 94 0,2 0-46 0,-1 0-24 0,1 0 380 0,0 1-210 0,5 0-93 16,2 1-50-16,1-2 567 0,3 4-286 0,1 3-60 16,0 3 234-16,4 2-219 0,3 2-107 15,0 8-52-15,0 0 171 0,0 7-112 0,0 6-46 0,4-4-38 16,2 1-23-16,-1 0-5 0,2 1-1 0,0-5-432 0,-3 8 225 15,3-13 99-15,-3-2-603 0,0-8 307 0,-2-3 188 16,3-1 6-16</inkml:trace>
  <inkml:trace contextRef="#ctx0" brushRef="#br0" timeOffset="115561.8">25015 17667 1798 0,'-5'-7'0'0,"-1"-1"0"16,4 4 0-16,2 1 0 0,0 0 0 0,0 3 0 0,0 0 0 0,8 0 317 0,2 3-140 0,6 4-70 0,-2 1-239 0,3 1 80 0,1 1 45 15,-1 0-839-15</inkml:trace>
  <inkml:trace contextRef="#ctx0" brushRef="#br0" timeOffset="115699.43">25102 17829 1928 0,'-17'0'0'0,"4"0"0"0,1 0 0 0,4 0 0 0,0 0 0 0,4 0 0 0,4 0 318 0,0 0-140 16,0 1-71-16,4 0 105 0,7 2-78 0,6-3-53 0,3 0 0 31,-1 0-559-31,5 0 258 0,2 0 128 0,0-4-836 0,0-4 450 0</inkml:trace>
  <inkml:trace contextRef="#ctx0" brushRef="#br0" timeOffset="116159.2">25461 17544 1431 0,'0'-5'0'0,"0"2"-1"0,0-1 1 0,-3 3 0 0,0 1 0 0,2 0 126 0,-4 10-36 0,2 7-8 16,1 8 613-16,-2 7-329 0,4 1-165 0,0 5-82 15,-2 4 199-15,2-4-146 0,0 7-68 0,0-4-34 0,0 0-322 0,2-5 144 16,0 2 80-16,2-13-586 0,1-4 325 16,-1-8 163-16,-1-6-257 0,0-6 202 15,0-1-8-15,2-6 90 16,-1-13-378-16,-1-7 220 0,-2-5 110 0,0-4 55 15,1-6-67-15,-2-1 65 0,0-5 29 0,0-2 0 32,0-3 68-32,0-1-40 0,0-7-8 0,0 9 151 0,0 3-71 0,1 6-36 0,4 4 405 0,2 6-220 0,1 0-84 0,4 15-57 15,4 6 253-15,2 4-138 16,4 6-15-16,4-1-54 0,6 2 132 0,-1 0-96 16,0 0-45-16,4 5 1 0,2 0 23 0,-3-1-33 15,5 2 9-15,-7-2 27 0,-2 1-36 0,-3 1 1 0,-1 0 115 0,2 1-67 31,-10 1-46-31,-3-2 0 0,-2 5 65 0,-3-2-52 16,-4 4-25-16,1 2 9 0,-5 1 232 0,-1 3-134 0,-1 2-162 0,0 5-7 16,-1 5 0-16,-4 7 0 15,-1-3 0-15,2 5 0 0,-1 3 0 16,1 2 0-16,0 3 0 0,3 5 0 0,1-8 0 0,0 2 0 0,0-3 0 31,0-3 0-31,1-2-72 0,7 3-4 0,-4-16-286 0,-1-3 110 0,-3-5 105 0,0-6 53 16,0-3-375-16,0-2 207 0,-3-7 115 15,-9 0-355-15,0 0 232 0,-3-12 117 0,-1-6-336 0</inkml:trace>
  <inkml:trace contextRef="#ctx0" brushRef="#br0" timeOffset="116298.83">25739 17624 1780 0,'-9'-12'0'16,"1"4"0"-16,2 2 0 0,3 0 0 0,2 4 0 0,1 0 0 0,1 0 0 0,11 2 411 0,5 0-183 0,3 0-96 0,1 2-38 15,1 1-157-15,4 3 50 0,-1-2 25 0,-2-1-281 0,1 2 162 0,-1 1 67 16,-4-2 39-16,-6 3-741 0,0 0 380 0</inkml:trace>
  <inkml:trace contextRef="#ctx0" brushRef="#br0" timeOffset="116441.45">25784 17748 1342 0,'-25'4'0'0,"0"-1"0"0,3 3 0 0,1-1 0 0,2 1 0 0,10-2 0 0,4-2 0 0,4-1 510 0,1-1-237 0,0 0-118 0,1 2 196 0,12-2-162 15,4 5-76-15,4-4-39 0,0 1-76 0,4 2 1 0,0-3 46 16,-1-1-9-16,-1 0-619 0,-3 0 310 0,1 0 154 0,-3 0-267 16,2 0 143-16,-6 0 124 0</inkml:trace>
  <inkml:trace contextRef="#ctx0" brushRef="#br0" timeOffset="116585.71">25827 17365 1777 0,'-3'0'0'0,"2"0"0"0,-2 0 0 0,0 2 0 0,2 15 0 0,-1 7 0 0,2 17 0 0,-2 16 779 0,1 14-371 0,-3 14-177 0,2-1-102 15,0 5 37-15,0-4-66 16,2-4-31-16,0 1 9 0,0-21-966 0,0-6 462 0</inkml:trace>
  <inkml:trace contextRef="#ctx0" brushRef="#br0" timeOffset="117009.01">26319 17524 1629 0,'-12'0'0'15,"4"-5"0"-15,1-2 0 0,6 3 0 0,1 1 0 0,9-3 0 0,13 0 0 0,9-3 268 0,5-1-116 0,7-2-49 0,0 4 163 0,-1-4-115 0,3 0-57 16,-3 1-29-16,-2 0-259 0,2 2 125 16,-14 4 48-16,-6 2-525 0,-8 1 292 15,-7 2 144 1,-6 0 74-16,-1 0-329 0,-8 12 52 0</inkml:trace>
  <inkml:trace contextRef="#ctx0" brushRef="#br0" timeOffset="117292.25">26438 17515 967 0,'-1'4'0'0,"1"1"0"0,0 4 0 0,0 2 0 0,0 9 0 0,0 1 0 0,-2 3 174 16,-1 6-69-16,-1 3-34 0,-3 1 101 0,1 5-59 0,-3-6-42 0,-1-3-21 0,0-1-14 0,-1-5 0 15,-2 0 9-15,6-13-31 0,0-5 22 0,1-4 0 0,5-2 1 16,1 0 4-16,0-10 4 16,10-6-9-16,7-1-72 0,1 0 36 0,3 2-2 31,1 3 38-31,-1 2-5 0,-3 3-3 0,-2 5-13 0,-2-1 32 0,0 3-22 0,-3 0 1 0,-1 3 3 16,-4 6-5-16,-5 3 0 0,-1 3 1 0,0 0 3 15,-4 4-36-15,-5-1 7 0,-4-2 26 0,0-3-55 16,0-1 26-16,-2-2-2 0,1-3 28 0,2-3-337 15,2-4 157-15,2 0 62 0,0-3-463 0,5-13 261 16,2-4 131-16,1-7 56 0,0-7-247 0</inkml:trace>
  <inkml:trace contextRef="#ctx0" brushRef="#br0" timeOffset="117570.51">26483 17419 1486 0,'8'-43'0'0,"-1"7"0"0,1 9 0 0,-3 9 0 0,-4 15 0 0,1 3 0 0,2 0 0 0,2 12 263 0,3 7-113 0,3 9-48 0,-1 7 484 0,3 9-275 15,3 9-137-15,-2 5-69 0,4 2 161 0,3 8-106 0,-3-13-66 16,2 0-276-16,1-3 109 0,2-1 55 16,2 4 36-16,-4-15-270 0,-1-6 144 0,-1-5 72 0,-4-5-617 0,-3-7 336 15,-1-3 68-15,-8-14 119 0,-1 0-414 0,-3 0 254 16,0-14 127-16,0-7 64 0,0-6-121 0,0-6 97 16,-3-5 43-16,1-3-17 0,2 2 16 0,-1-2 81 31,1 0 0-31,-1 10 0 15,-2 7 0-15,0 3 0 0,-3 8 273 0,-1 3-172 0,-2 3-78 0,-6 7-25 16,-1 12 458-16,-4 13-224 0,-5 3-48 0,0 7-77 0,-3 1 82 0,3 0-81 16,-2 0-36-16,4-5-233 0,0-2 98 15,4 0 50-15,-3-2 34 0,11-11-481 0,-1-5 245 0</inkml:trace>
  <inkml:trace contextRef="#ctx0" brushRef="#br0" timeOffset="117729.09">26814 17173 1877 0,'0'-17'0'0,"0"8"0"0,0 2 0 0,0 5 0 0,0 2 0 0,0 0 0 0,0 7 220 0,0 10-96 31,0 1-43-31,0 5-315 0,6 5 136 0,2 3 76 16</inkml:trace>
  <inkml:trace contextRef="#ctx0" brushRef="#br0" timeOffset="118591.37">27552 17256 290 0,'-23'12'0'0,"-2"2"0"0,1 8 0 0,-4 2 0 0,-8 6 0 0,6-4 0 0,-1-2 0 0,-1 2 315 0,2-4-139 0,1-2-69 0,-2-1 48 16,11-8-64-16,4-2-27 0,1-7 1 0,7 0-13 62,1-2-14-62,5 0 8 0,2 0 54 0,0 0-31 0,0 1 0 0,3 10-32 0,5 2 50 0,-2 7-15 0,1 2-9 0,-2 7-26 0,-3 1 50 0,-1 4-24 0,-1 2-1 0,0 3-83 0,0-6 24 0,0-1 0 16,-1-3 34-16,-2-4-243 0,0 1 114 0,2-1 70 16,1-8-242-1,0-8 138 1,0-2 40-16,0-4 43 16</inkml:trace>
  <inkml:trace contextRef="#ctx0" brushRef="#br0" timeOffset="118840.7">27197 17565 1504 0,'0'-15'0'0,"2"6"0"0,1 1 0 0,5 6 0 0,6-2 0 0,4 3 0 0,8-1 0 0,3 2 0 0,6 0 247 0,5 0-105 0,3 5-44 0,6-2-31 16,2 1 10-16,-6-3-40 0,-2 1-109 0,-3 0 54 0,-4-2 28 0,-5 3 0 16,-1 0-6-16,-15 3-10 0,-2-3 44 0,-5 5-1 15,-5 1 44-15,-1-1-1 0,-1 3-33 0,-1 3 242 16,0 2-126-16,0 4-63 15,0 1 234-15,-1 5-148 0,1 3-65 0,-2-2-47 0,2 0-90 0,0 1 27 16,0 1 0-16,2-2 26 0,4 4-148 0,1-5 69 16,-3-1 40-16,3-1 0 15,-4 0-447-15,1-2 212 0,-3 3 140 0,-1-7-616 16,0-2 338-16,-3-2 169 0,-8 0-294 0,-1-4 232 0,-4 0 106 0</inkml:trace>
  <inkml:trace contextRef="#ctx0" brushRef="#br0" timeOffset="119134.92">27475 17738 1086 0,'-8'2'0'0,"-1"0"0"0,3 2 0 0,1 2 0 0,0 1 0 0,1 0 6 0,0 3 39 0,3-3-8 0,1 4 101 31,0-3-50-31,0 2-26 16,0-2-153-16,0 2 73 0,0-3 22 0,0-3 1 0,1 0-149 0,0-3 90 0,0-1 46 0,1 0 8 15,2 0-36-15,1-1 28 0,0-4 1 0,1-4 33 16,1 2 1-16,0 0-57 16,1 1 24-16,-2 0 209 0,2 1-100 0,-1 3-42 15,0-1 131-15,-2 2-61 0,3 1-38 0,-4 0-28 32,-1 0-2-32,-1 1-27 15,-1 4 1-15,-1 3 8 0,0 1-220 0,0-2 105 0,0 4 54 0,-2-2 25 0,-4-1-369 0,-4-2 169 0,5 1 64 0,0-4-128 16,0-3 80-16,3 0 68 0</inkml:trace>
  <inkml:trace contextRef="#ctx0" brushRef="#br0" timeOffset="119327.4">28047 17321 1004 0,'18'-11'0'0,"-2"5"0"0,-5 4 0 0,0 2 0 0,-4 0 0 0,-2 8 496 0,0 3-230 0,-1 4-105 0,-2-3-67 16,0 2 319-16,1 3-188 0,-3-2-95 0,0-1-46 15,1 1-198-15,1-3 71 0,-1 0 39 0,1-3-567 0,0-3 304 0,-1 1 152 47,1 0-323-47,-1-7 220 16,0 0 110-16,1 0 55 0</inkml:trace>
  <inkml:trace contextRef="#ctx0" brushRef="#br0" timeOffset="119516.9">28061 17135 567 0,'4'-22'0'0,"1"-4"0"0,6 12 0 0,4 1 0 0,8 1 0 0,4 2 257 0,6 3-111 109,10-2-45-109,-3 6-37 0,8 2 207 0,-2 1-117 0,3 0-59 0,-5 0 113 0,7 8-77 0,-13 4-52 0,-4 2 1 0,-4 0 51 16,-5 3-47-16,2 3-15 0,-12-3 49 0,-4 1-41 0,-2 5 1 0,-5-4-42 0,-2 4 200 0,-2 1-91 0,0-3-59 0,0 1-25 0,-6 0 14 0,-3-1-1 0,2 2-37 0,-2-1 9 0,4-4-340 0,0-2 165 0,1 0 83 0,-2-1-711 0,2-1 351 0,1 3 143 15,0-10-487-15</inkml:trace>
  <inkml:trace contextRef="#ctx0" brushRef="#br0" timeOffset="119687.45">28150 17327 2289 0,'-16'-11'0'0,"1"2"0"0,8 7 0 15,7 1 0-15,0 1 0 0,2 0 0 0,12 0 0 0,8 1 0 0,4 1 305 0,7 4-134 0,2-3-67 0,6 2-14 0,-5 1-26 0,6 0 8 16,-10-1-596-16,3 4 280 31,-7-2 140-31,-1 4 71 0,-6-2-847 0</inkml:trace>
  <inkml:trace contextRef="#ctx0" brushRef="#br0" timeOffset="119876.95">28195 17474 1389 0,'-22'-1'0'0,"-1"-3"0"0,13 1 0 0,4 3 0 0,4 0 0 0,2 0 162 0,0 0-62 0,3 0-23 0,16 0-9 16,6 0 397-16,8 0-214 0,6 0-107 0,1 0 112 0,5 0-100 0,-4 0-64 15,1 0-329-15,-3 0 138 0,0 0 67 0,-2 0 34 16,1 0-667-16,-10 0 346 0,-4 0 178 0,-6 0 44 31</inkml:trace>
  <inkml:trace contextRef="#ctx0" brushRef="#br0" timeOffset="120059.46">28040 17640 2007 0,'-11'0'0'16,"4"0"0"-16,2 0 0 0,5 0 0 0,0 0 0 0,0 2 0 0,19 1 0 0,8 2 0 0,9-2 316 0,9 1-140 0,10-1-69 15,5-3 92-15,-2 0-86 0,7 0-38 0,0 0 0 0,2 0-179 0,5-3 80 16,-18-1 25-16,-4 1-138 15,-11 1 87 1,-8 2 43-16,-7 0 0 0,-4 0-406 16,-15 0 164-16,-5 5 131 0,0 5-576 0,-17 1 329 0</inkml:trace>
  <inkml:trace contextRef="#ctx0" brushRef="#br0" timeOffset="120211.06">28193 17794 1147 0,'-15'0'0'16,"4"4"0"-16,4-2 0 0,1 5 0 0,5 1 0 0,1 1 265 0,0 1-105 0,0 0-66 0,1 0 116 0,7 1-87 0,3 0-43 31,-1 0-1-31,3 4-185 0,-4-8 67 0,1 1 37 0,-2-1-575 0,1 0 285 0,-4-5 142 0,-1 3 71 16</inkml:trace>
  <inkml:trace contextRef="#ctx0" brushRef="#br0" timeOffset="120541.17">28262 17808 716 0,'12'-10'0'0,"2"2"0"0,-1 1 0 0,7 2 0 0,5-1 111 0,0 3-38 0,4 0 10 0,-3 3 220 0,1 0-133 0,2 0-66 0,-2 6-35 16,5 3 74-16,-9 4-58 0,-3 0-25 15,-4 2-99-15,-4 0 38 0,-6 0 0 0,0 1 47 0,-6-2-160 32,0 0 75-32,-9-3 38 0,-6 1-74 0,-4-2 56 0,-6 2 25 0,1-5-7 31,-2 0-362-31,0-3 177 15,-1-1 38-15,1-3 61 0,1 0-170 0,5 0 114 16,3 0 54-16,2 0-4 0,3-2 28 0,3-3 0 0,-2 0 19 0,8 0 202 16,3-2-97-16,0 0-48 0,0 3 328 0,0-2-186 0,5 4-81 0,7-2-9 0,-1 2 111 0</inkml:trace>
  <inkml:trace contextRef="#ctx0" brushRef="#br0" timeOffset="120641.43">28354 17911 1300 0,'12'-2'78'0,"2"2"27"0,-2 0-4 0,1 0-37 0,-3 0 0 0,1 0-272 0,-4 0 122 0,4 0 62 0,-4 0 39 0,-1 0-485 0,-1 4 242 0,-3-2 79 0,0 3-150 0,-2-1 150 0,0 1 69 0,0-1 46 0,-12 4 34 0,4-4 0 0,-6 3 0 0,0 0 0 0,-1-1 109 0,2 1-90 0,0 0-28 0,7-1 246 0,-3 0-137 0,3-1-20 0,3 3-54 15,3-3 100-15,0 1-54 0,0-1 23 0,9-2-390 0,2 0 171 31</inkml:trace>
  <inkml:trace contextRef="#ctx0" brushRef="#br0" timeOffset="120829.48">28374 18095 1177 0,'-20'3'0'0,"0"2"0"0,6 2 0 0,-2-1 0 0,6 0 0 0,4-1 0 0,3-3 335 0,3 2-150 0,0-1-73 0,0 1-30 0,6-3-15 0,9 0-31 16,3 1 1-16,4-2-174 0,3 0 87 0,-3 0 53 0,3 0-10 0,-4 0-502 0,1-2 259 0,-5-1 129 0,-1-2-377 0</inkml:trace>
  <inkml:trace contextRef="#ctx0" brushRef="#br0" timeOffset="120887.33">28514 17917 1551 0,'-9'0'0'0,"-5"0"0"0,5 0 0 0,-4 7 0 0,1 10 0 0,-4 7 0 0,-3 11 0 0,-1 7 0 0,1 4 452 0,5 5-208 0,1-2-103 0,9 1 82 0,4-4-93 0,0 0-38 0,7-14-32 0,16-8-49 0,5-6 0 0,4-5 25 0,11-3-420 0,-2-10 205 16,5 0 108-16,0-5 54 0</inkml:trace>
  <inkml:trace contextRef="#ctx0" brushRef="#br0" timeOffset="121009.01">29041 18282 2587 0,'-14'-1'0'0,"8"-3"0"0,-1 1 0 0,3 2 0 0,0-2 0 0,2 0 0 0,2 3 126 0,0 0-45 0,0 0 0 0,0 0-468 0,0 0 221 0,0 0 97 15,0 0 52-15,3-1-453 16</inkml:trace>
  <inkml:trace contextRef="#ctx0" brushRef="#br0" timeOffset="121821.24">20695 17608 952 0,'-17'-2'0'0,"1"0"0"0,-1 0 0 0,2 2 0 0,-1 0 0 0,5 0 0 0,0 0 218 0,5 6-91 0,3-2 313 0,3-1-202 0,0 1-92 16,5-1-60-16,12 1 209 0,8-4-129 0,6 0-66 16,5 0-32-16,6 0 125 0,0-5-83 47,-2-4-37-32,0 1 0-15,1 1-4 0,-6-2-33 0,4 1 8 0,-8 1-12 0,-6 2 3 0,1 1 1 0,-8 1 71 0,-4 0-36 0,1 3 10 0,-12 0-46 0,-2 0 65 0,-1 6-100 16,-1 8 0-16,-11 6 0 0,-4 4 0 15,-1 4 0-15,-3 3 0 0,1 3 0 0,-3 0 0 0,0 4 0 16,-2 4 0-16,5-5 0 0,-1-1 0 0,2 0 0 16,3 0-43-16,-2-6-251 0,1 1 152 0,2-9 24 15,3-8-591-15,2-4 336 0,-4-6 169 0,4-4 84 0,-5 0-501 78,2-9 297-78,-1-11 144 47</inkml:trace>
  <inkml:trace contextRef="#ctx0" brushRef="#br0" timeOffset="121921.98">20614 17764 769 0,'-8'-10'0'0,"2"1"0"0,-2 2 0 0,5 2 0 0,0 0 0 0,3 4 588 0,0 1-276 0,3 0-138 0,13 13 596 0,3 2-367 0,4 8-175 0,2 2-100 0,3 6 229 0,-1 1-161 0,3 4-190 0,-3-1-6 0,6 7 0 0,-5-6 0 0,-2 0 0 63,-2-1 0-63,-2-2 0 0,-4-5 0 0,-2 2 0 0,-11-13-702 0,-2-6 334 0,-3-2 198 0</inkml:trace>
  <inkml:trace contextRef="#ctx0" brushRef="#br0" timeOffset="124429.46">25151 15700 1067 0,'-5'0'0'0,"1"0"0"0,-1 0 0 31,2 0 0-31,-1 0 235 0,1 0-88 0,-1 0-59 0,4 0-25 0,0 0 150 0,0 0-87 0,0 0-44 0,2-2 143 0,7-3-97 0,4-2-45 0,4 0 98 0,0 1-71 15,0-1-36-15,5 0 10 0,0 4 6 0,0-1-27 32,2 4 1-32,0-2-25 0,1 2-33 0,2 0 10 0,-2 0 23 0,-1 0 0 47,0 4-31-47,-1 3 1 0,-5-2 29 0,2-1-47 0,-6 2 19 0,-5-3 0 15,0 1-11-15,-4-1-16 0,-4-2 44 0,2 0-18 0,-2 2 152 0,-1-3-71 0,0 0-32 0,0 0 0 0,-1 0 104 0,-1 0-106 16,-2 0-56-16,1 2 0 0,-2 0 0 0,1 7 0 15,-1 3 0-15,-1 4 0 0,1 4 0 0,-2 3 0 16,2 3 0-16,-2 6 0 0,-2 0 0 16,0 6 0-16,1-4 0 0,-1 2 0 0,-2-1 0 31,5 1 0-15,-7-1-158-16,5-9 63 0,0-2 26 0,1-5 27 0,-2-5-112 0,2-4 49 0,1 0 15 0,1-8-344 0,-1-2 197 15,2 0 99-15,0-12-502 47,1-7 301-47,0-5 140 16,3-5 86-16</inkml:trace>
  <inkml:trace contextRef="#ctx0" brushRef="#br0" timeOffset="124579.06">25267 15827 1355 0,'-14'-8'0'0,"6"0"0"0,-4 3 0 0,7-1 0 0,0 3 0 0,5 1 0 0,-1 2 315 0,1 0-138 0,0 0-69 0,0 0 333 0,4 6-205 0,6 5-99 0,3 2-49 93,-1 7 231-93,3-3-140 0,-2 7-60 0,2-2-20 16,-2 3-30-16,-2-2 0 0,3 2-213 0,-3 0 92 0,1 3 55 0,1-4-10 0,-5 1-365 0,4 1 205 0,-5-5 103 0,1-1 52 0,1 1-811 0,-1-8 397 0,-1-6 194 0,0-3 97 0</inkml:trace>
  <inkml:trace contextRef="#ctx0" brushRef="#br0" timeOffset="124935.11">26013 15673 936 0,'2'-17'0'0,"2"1"0"0,1-1 0 0,-1-1 0 0,1-1 0 0,-1-5 0 0,2 3 205 0,-3-1-84 0,0 1-42 0,-1-2 0 16,-1-2-3-16,0-2 10 0,-1 4-49 0,0 2 19 16,-4-1-18-16,-4 2-1 15,-4 6 99-15,-2-5-40 0,4 11-34 0,-5 0 0 0,2 5-25 0,-3 2 0 16,3 1 1-16,-4 1 8 15,4 14 89-15,-2 8-49 0,5 3-25 0,0 4 1 16,6 6 451-16,-2 6-228 16,6 3-128-16,0 3 27 0,0 1-74 15,3 8-36-15,7-1-74 0,0 14 0 0,2-12 0 0,0 6 0 0,2 2 0 0,1 0 0 16,-3-2 0-16,1 7 0 0,-6-15 0 0,-1-2 0 16,-5-6 0-16,1-2 0 0,-2-3 0 0,-2 4 0 15,-8-15 0-15,-3-6-318 0,-1-4 121 16,-3-8 90-16,0-1-414 0,0-11 246 0,0-2 119 15,2 0 60-15,1-9-187 0,-1-9 122 0,0-7 53 16,3-6 40 0,1-9-475-16</inkml:trace>
  <inkml:trace contextRef="#ctx0" brushRef="#br0" timeOffset="125119.61">25710 15756 2351 0,'-1'-6'0'0,"-2"0"0"0,3 3 0 0,0-2 0 0,0 4 0 0,2-1 0 0,9 2 0 0,7 0 0 0,6 0 754 0,4 5-359 16,6 3-179-16,5 2-1 0,-1-1-215 0,4-1 0 0,3 1 0 0,-3-1 0 16,0-3 0-1,1 1 0 1,-10-3 0-16,-5-1 0 0,-4-2 0 0,-6 0-6 0,-8 0-324 16,1 0 193-16,-10 0 47 0,-1 0 58 0,0-6-400 0,-6-4 197 15,-5-3 99-15,-2 2-573 0,1 1 340 0</inkml:trace>
  <inkml:trace contextRef="#ctx0" brushRef="#br0" timeOffset="126694.74">26437 15868 1599 0,'-15'-9'0'0,"4"3"0"0,2 1 0 0,3 5 0 0,-1-3-25 0,7 0 6 0,0 3-1 0,0 0 1 16,6 0 652-16,8 0-298 15,6 3-140-15,2 0-84 0,4 0 213 0,1 2-143 0,1-4-73 0,-1 1-55 47,4 1-6-47,-7-3-10 0,1 3 0 0,-2-2-313 0,-2 1 157 0,-1-2 78 0,1 2-682 0,-4-2 343 0,-6 2 196 0,0 1 16 0</inkml:trace>
  <inkml:trace contextRef="#ctx0" brushRef="#br0" timeOffset="126908.68">26523 16099 3100 0,'-16'0'0'0,"4"0"0"0,5 0 0 0,-3 0 0 15,9 0 0-15,1 0 0 0,0 0 0 0,6 0 0 0,8 0 0 0,3 1 412 0,5 3-193 0,2-2-90 0,-1 3-114 0,4-3 22 0,-2 4-18 31,3-3-714-31,-4 2 353 16,2-2 189-16,-1 0 95 0,-2 0-1018 0</inkml:trace>
  <inkml:trace contextRef="#ctx0" brushRef="#br0" timeOffset="127170.88">27325 15599 2571 0,'-12'-12'0'0,"-2"0"0"0,0 6 0 0,0 0 0 0,-2 5 0 0,-4 1 0 0,3 0 0 0,-5 12 418 0,2 9-190 0,-1 6-95 0,4 7 448 0,-1 10-581 32,9 0 0-32,6 4 0 0,3 8 0 0,0 2 0 0,7 2 0 15,12 8 0-15,2-10 0 0,1-2 0 0,4-3 0 0,4-5 0 16,-1-3 0-1,6 4 0-15,-3-16-450 0,-2-1-132 32,2-2 164-32</inkml:trace>
  <inkml:trace contextRef="#ctx0" brushRef="#br0" timeOffset="128891.57">27769 15225 899 0,'0'-14'0'0,"2"4"0"0,-1-5 0 0,1 8 0 0,2 0 0 0,2 5 0 0,4 1 0 0,1 1 0 0,0 0 242 0,1 11-106 15,0 8-50-15,3 2 100 0,-2 4-74 0,-5 6-37 0,5 5 9 16,-7 1-59-16,-3-2 13 16,-2 4 1-16,-1 0-1 0,0 1-39 0,-5 6 10 0,-11-7 30 0,-2 0-102 15,-5-2 50 1,-1 0 26-16,-1-8 0 0,-4 4-83 15,8-18 46-15,-1-5-6 16,2-5 42 0,4-5-19-16,-1 0 15 0,2-9-27 0,8-9 98 0,2-3-38 0,3-5 0 0,2 2-28 0,0-1 70 15,0-1-24-15,3 6-4 0,5 2 0 0,3 1 0 0,-3 4-9 0,5 1-17 0,-3 1 75 32,1 4-39-32,3 3 8 0,-4 1-94 0,4 1 30 15,-1-1 0-15,3 3 39 0,-3 0-365 0,3 0 163 0,-2 8 85 0,3 1 30 16,1-1-514-16,3 0 233 15,-1-2 139-15,1-1-128 0</inkml:trace>
  <inkml:trace contextRef="#ctx0" brushRef="#br0" timeOffset="129079.58">28247 15134 1787 0,'0'-18'0'0,"0"5"0"0,0 1 0 0,-3 9 0 0,0 1 0 0,0 2 0 0,0 8 0 0,0 9 314 0,-2 8-129 15,3 7-77-15,2 4 363 0,0 5-216 0,0 7-109 0,0-4-53 0,2 9 53 0,3-9-58 16,1 2-25-16,0 4-342 0,1-1 158 0,-1 0 80 16,-1 7 49-16,-1-13-290 0,0-2 160 0,-3-5 80 15,1-4-759-15,-2-6 389 0,0-2 141 0</inkml:trace>
  <inkml:trace contextRef="#ctx0" brushRef="#br0" timeOffset="129258.1">28090 15491 1368 0,'-11'-14'0'16,"4"7"0"-16,4 2 0 0,3 2 0 0,0 2 0 0,9 1 0 0,9 0 542 0,3 0-257 0,6 0-123 0,4 0 370 15,3 0-247-15,1 1-114 0,0 2-71 0,1 2-182 16,1-2 60-16,-1 3 30 16,-2-1-263-16,5 2 157 0,-13-1 63 0,-3 1 36 0,-4 0-761 0,-6 1 399 31</inkml:trace>
  <inkml:trace contextRef="#ctx0" brushRef="#br0" timeOffset="129496.46">27648 15890 2193 0,'-21'0'0'0,"5"0"0"0,6 0 0 0,5 0 0 0,1 0 0 0,4 0 0 0,14 0 0 0,14 0 429 0,9 1-196 0,8-1-97 0,13 0-41 32,0 0 435-17,1 0-246-15,2-3-253 0,1-2-31 0,3-1 0 0,7-1 0 0,-13 2 0 0,-7 2 0 0,-3 0 0 0,-10 1 0 0,-6 1-500 0,-4-2 220 16,-15 3 154-16,-10 0 59 0,-4 0-421 0,0 0 164 16,-9 4 144-16,-9 1 61 31</inkml:trace>
  <inkml:trace contextRef="#ctx0" brushRef="#br0" timeOffset="129790.67">27781 16003 2242 0,'-10'0'0'0,"-2"0"0"0,10 0 0 0,2 0 0 0,0 0 0 0,2 9 0 0,11 1 0 0,5 0 0 0,2 4 282 16,2 3-123-16,1-1-60 0,-2 4-15 0,1 0-47 0,2 6 9 0,-7-3-8 0,-4 0-92 0,-1 4 46 0,-6 0 0 0,-5 1-150 0,-1 3 107 0,0-4 40 0,-17-2 23 0,-5-5-24 16,-3-1 25-16,-6-4-40 47,-1-2 105-47,1-8-54 0,0-4-21 0,6-1-45 0,1-1 141 0,3-9-45 0,1-4-22 0,8-5 5 0,6-1-32 0,3-4 51 0,3-1-34 0,0-1-372 0,3-4 181 0,7 10 89 31,5-2 45-31,2 2-561 0,2 2 279 0,0 3 140 0,5-2-282 0,1 7 216 0,0 2 103 0,2 1 51 31</inkml:trace>
  <inkml:trace contextRef="#ctx0" brushRef="#br0" timeOffset="129967.73">28059 16122 1119 0,'10'-3'0'0,"-1"3"0"0,-1-3 0 0,5 3 0 0,0-3 0 0,-2 2 0 0,3 1 282 0,0 0-122 0,1 0-62 0,0 0 284 0,3 0-163 78,-3 7-95-78,0 1-44 0,-5 1 38 0,3 0-41 0,-6 3 1 0,2 2-72 0,-7-1-10 0,-2 1 41 0,0 3 0 0,-8 1-136 0,-7-1 67 0,-5 2 45 0,-4-4-180 0,-3 1 102 0,-2-5 30 0,1 0 32 0,1-6-421 0,1 2 197 0,7-5 60 0,8-2 65 0,2 0-269 0,7-7 167 0,2-7 83 0,2-7-304 47</inkml:trace>
  <inkml:trace contextRef="#ctx0" brushRef="#br0" timeOffset="130090.9">28376 16029 2231 0,'7'-9'0'0,"0"1"0"0,-5 4 0 0,-1 2 0 0,1 1 0 0,-2 1 0 0,0 0 0 0,-3 10 0 0,-6 4 448 0,-1 4-205 0,-1 3-103 0,2-2 266 16,2 3-184 0,-1 0-83-16,4 0-37 0,4 0-102 0,0-3 0 0,0 2 0 15,9 4 0-15,5-5 0 0,9 1 0 0,5-2 0 16,5-3-357-16,4-1-22 0,8-1 218 0,-3-6-1080 16</inkml:trace>
  <inkml:trace contextRef="#ctx0" brushRef="#br0" timeOffset="130230.72">28947 16254 1874 0,'-2'-5'0'0,"0"-1"0"0,0 3 0 0,1 3 0 0,-1-3 0 0,2 3 510 0,-1 0-237 0,1 8-117 0,-5 4-60 16,1 8 351-16,0 1-210 0,-4 6-100 0,1 1-49 16,-1 4-603-16,0 3 276 0,0 3 147 0</inkml:trace>
  <inkml:trace contextRef="#ctx0" brushRef="#br0" timeOffset="130809.99">29418 15371 1053 0,'0'-42'0'0,"3"9"0"0,4 12 0 0,6 4 0 0,3 4 0 0,3 8 71 0,1 2-23 0,-1 3-9 0,2 8 235 15,1 12-118-15,-1 11-59 0,-1 3-19 0,-2 6 173 16,-7 2-107-16,-2 4-52 0,-4 3-85 0,-3-4 32 15,-2 8 10-15,0-9-10 0,-9-5-55 0,-9 2 28 16,-7 0 0-16,-4-4 27 16,-5 4 49-16,2-17-9 0,-2-3-40 0,-3-6 34 15,5-7-34-15,2-4 0 0,-3-4-16 0,10 0 97 16,7-12-40-16,-1-8 0 0,10-3-37 0,4 0-4 16,2-1 9-16,1 3-9 15,3 1 3-15,7 5-3 0,6-1 0 0,3 3 0 0,0 0-69 0,1 5 29 16,4 1 1-16,-1 2-112 15,0 3 61-15,2-2 40 0,3 1 3 0,-3 0-502 16,2 2 218-16,3 0 135 16,1 1-424-16,1 0 271 0,7-2 125 0,-5-2 79 15,1 0-353-15</inkml:trace>
  <inkml:trace contextRef="#ctx0" brushRef="#br0" timeOffset="131000.52">30075 15166 750 0,'-1'-14'0'0,"-8"5"0"0,5 0 0 0,-2 4 0 0,0 3 0 0,-3 2 493 0,1 2-232 16,-1 17-111-16,4 5 462 0,-2 5-287 0,1 7-133 16,4 3-82-16,2 1 103 0,0 1-87 0,0 0-43 15,0 2-19-15,3 7 9 16,7-8-34-16,-5 0 0 0,4 1-326 0,-1 0 163 16,-4 0 81-16,-1 5-486 0,-2-9 278 0,2-3 146 0,-3-1-9 0,0-2-582 31,0-5 329-31,-9 1 154 0</inkml:trace>
  <inkml:trace contextRef="#ctx0" brushRef="#br0" timeOffset="131166.07">29784 15604 1073 0,'0'-13'0'0,"0"1"0"0,0 2 0 15,0-1 0-15,3 7 0 0,16 0 0 0,4 2 368 0,5-1-165 0,2 3-82 0,8-2-31 0,0 2 294 0,2 0-173 16,3 0-86-16,1 0-191 15,-1 2 53-15,1 3 35 0,-9 1-559 0,-2 0 288 0,-6-1 143 0,-3 2 73 16,-6 1-388-16</inkml:trace>
  <inkml:trace contextRef="#ctx0" brushRef="#br0" timeOffset="131402.44">29545 15957 1588 0,'-13'-1'0'0,"0"-3"0"0,5 1 0 0,8 1 0 0,0 2 0 0,13 0 233 0,9 0-99 0,11 0-48 15,7 0 357-15,3 0-208 0,9 0-99 0,2-2-49 16,0-1 47-16,2-2-49 0,9 2-15 0,-12 0 2 16,-3-1 0-16,-3 2-35 0,-6 2 0 0,-5 0-208 15,0 0 114-15,-12 0 42 0,-7 0 26 0,-2-2-487 16,-5-1 257-16,0 3 56 15,-1 0-642-15,-6-3 389 0,-1 2 190 0</inkml:trace>
  <inkml:trace contextRef="#ctx0" brushRef="#br0" timeOffset="131736.54">29711 16109 1210 0,'-12'0'0'0,"7"0"0"0,-2 0 0 0,7 0 0 0,0 0 0 0,4 0 0 0,12 3 547 16,7 1-255-16,2-1-119 16,6 2 156-16,1 1-146 0,0 0-73 0,0 1-36 0,-3 3-87 0,3 2 34 15,-8 0-8-15,-2 2-65 0,-6 6 45 0,-3 1 0 16,-10 1 44-16,-1 7-190 16,-2-1 90-16,-14-2 50 0,-9 2-139 0,-4-3 85 0,-6-3-23 0,2 4 40 15,-2-13 40-15,1-2-13 16,0-4-31-16,4-6 25 0,1-1 123 0,-2 0-62 15,11-5-15-15,4-9 56 0,3-3-31 0,3-2 0 16,7-1-18-16,-1 0 11 0,2 3 0 0,2 2 0 16,11-1 32-16,1 5-24 0,1-1 12 0,3 2-29 15,-1 6-54-15,2-2 24 0,1 5-1 0,5-1 26 16,-5 2-328-16,5 0 155 16,-5 0 66-16,1 3-492 0,-1 4 271 0,2 2 134 0,2-4 69 15,1 2-221-15</inkml:trace>
  <inkml:trace contextRef="#ctx0" brushRef="#br0" timeOffset="131890.65">30150 16209 1690 0,'-3'-8'0'0,"0"-2"0"16,0 3 0-16,3 3 0 0,0 3 0 0,0-1 0 0,0 2 213 0,0 0-78 0,3 0-54 0,5 3 419 0,1 6-232 16,4 0-115-16,-2 4-58 15,1-2-222-15,1 0 78 0,-1-1 43 0,-2 1-635 16,2 1 339-16,-1-4 170 0,3 1 93 0,-2-5-746 15,-2 0 377-15</inkml:trace>
  <inkml:trace contextRef="#ctx0" brushRef="#br0" timeOffset="132066.48">30389 16119 909 0,'0'-13'0'0,"0"6"0"0,0 0 0 0,-1 3 0 0,-2 2 0 0,2 2 589 0,-2 0-276 0,-2 11-139 16,-3 11 228-16,1 6-183 15,-5 7-82-15,0 8-54 0,-2 1 460 0,-3 6-253 0,0 4-127 16,-1-1-63-16,-4 12-91 0,3-8-9 15,-3-1 0-15,0-2 0 0,3-3-106 0,-1-5 64 16,0 4 49-16,6-18-516 0,2-3 273 0,2-8 127 16,0-3-722-16,6-6 396 0,-2 0 190 0,4-12 109 15,2 0-226-15</inkml:trace>
  <inkml:trace contextRef="#ctx0" brushRef="#br0" timeOffset="132280.48">30594 15591 2555 0,'14'-28'0'0,"3"13"0"0,5 8 0 0,4 7 0 0,9 0 0 0,-1 16 0 0,4 6 323 0,-10 7-148 0,0 8-69 16,-5 5 415-16,-6 9-270 0,-4 6-251 0,-1 10 0 15,-11-4 0-15,-1 4 0 0,-9-1 0 0,-9 0 0 0,-6-1 0 0,-3 6 0 16,3-16 0-16,-5-3-224 0,2-3-34 0,-2-5 148 15,-1-1-908-15,-5-1 450 16</inkml:trace>
  <inkml:trace contextRef="#ctx0" brushRef="#br0" timeOffset="132413.76">31183 16489 0 0,'-20'-9'0'0,"8"9"0"0,12 3 0 0,2 11 0 0,11-5 0 0</inkml:trace>
  <inkml:trace contextRef="#ctx0" brushRef="#br0" timeOffset="140735.47">22066 15228 2669 0,'-3'0'0'0,"0"0"0"0,0 1 0 0,1-1 0 0,2 0 0 0,0 0 0 0,0 0 0 0,10 0 0 0,10 0 326 0,3-1-145 16,7-6-72-16,5 2-232 0,0-1 80 0,4 0 49 0,-3 3-9 15,-1-3-184-15,-1 4 112 16,-3-1 56-16,-5 3-653 0,1-3 336 0,-12 2 167 0,-4 1 83 0,-4-2-520 16,-6 0 285-16,-1 0 142 0,0-3 62 15</inkml:trace>
  <inkml:trace contextRef="#ctx0" brushRef="#br0" timeOffset="141004.59">22294 14979 374 0,'-6'0'0'0,"-2"-3"0"0,5 2 0 0,0 1 0 0,-2 0 0 0,5 1 343 0,0 13-153 0,0 4-76 0,0 3 281 0,1 5-179 16,6 5-81-16,-1 4-53 0,2 2 96 16,-1 6-71-16,0-3-35 0,-3 3-74 0,1 3 48 15,-3-8-10-15,-2-4 1 0,0-2-183 0,0-4 91 16,0-3 46-16,-5-1 9 0,-3-11-89 0,-2-4 63 15,-3-1 28-15,3-8-127 0,-5 0 40 16,0 0 45-16,2-2-24 0,0-9 68 0,0-2-40 16,5 0 15-16,-1-2 55 15,2 0-33-15,1 1 14 0,4 3-34 0,2 0 215 0,0 1-97 16,0-1-33-16,2 2-30 0,5 3 135 0,3-2-74 16,1 2-16-16,3 2-183 0,-2-3 83 0,3 2 21 15,2 0 19-15,0 1-546 0,-2 0 256 16,2-2 135-16,2-1-276 0</inkml:trace>
  <inkml:trace contextRef="#ctx0" brushRef="#br0" timeOffset="141337.29">22489 15097 714 0,'0'-11'0'0,"0"2"0"0,0-2 0 0,6 4 0 0,2-2 219 0,2 3-92 0,4-2-35 0,4 4-10 15,-1 3 272-15,3-1-159 0,2 2-79 16,-1 0 12-16,5 3-37 0,-5 8-8 0,-3-3-155 15,-1 7 55-15,-5-2 26 0,1 2 1 16,-6 0-107-16,-3 1 62 0,-4-3 35 0,0 3 1 0,0-1-16 0,-8-2 9 16,-3 2 8-16,-1-5-48 15,-3-1-119-15,-1-4 46 0,3-1 53 0,-1-2-193 0,-2-1 103 0,3-1 60 16,4 0-132-16,-1-8 95 16,5-3 48-16,-1-5 25 0,3 2-90 0,1 1 61 15,-1-2 27-15,3 2-1 0,0 2 165 0,-1 2-79 16,1 0-25-16,0 4 0 15,0 1 132-15,0 1-84 0,0 3-41 0,-1 0 379 0,1 0-196 16,0 5-52-16,0 2 149 0,0 4-118 0,0 1-65 16,0-1-23-16,0 0-240 0,0 1 100 15,0-1 48-15,1 2 25 0,0-6-430 0,4 3 228 16,-4-1 108-16,2-4 18 0,-1 1-228 0</inkml:trace>
  <inkml:trace contextRef="#ctx0" brushRef="#br0" timeOffset="141555.32">22508 15083 690 0,'-4'0'0'0,"0"0"0"0,-1 3 0 0,1-1 0 0,0 5 0 0,2 1 0 0,-1 4 176 0,2 6-70 16,-2 4-26-16,3 9 181 0,0 1-113 16,0 5-55-16,0 2-29 0,0 1 165 0,3 5-87 0,0-9-58 0,4-4-23 15,3 0 118-15,0-7-72 0,2-3-34 0,2 2 8 16,2-11-44-16,-3-2-1 15,3-6-115-15,0-2 58 0,4 1 38 0,-5-4-9 0,1 0-387 16,1-9 207 0,-2-2 67-16,3-5 64 0,-1 2-639 0,-3-1 326 0</inkml:trace>
  <inkml:trace contextRef="#ctx0" brushRef="#br0" timeOffset="142106.35">22853 14954 1155 0,'0'0'0'0,"0"0"0"0,0 0 0 0,0 0 0 0,0-2 0 0,0 0 113 0,0 0-29 0,0 1-9 16,0-1 285-16,1 0-162 15,6 2-83-15,3-5-40 0,2 4-76 0,1 0-9 16,2 1 45-16,2 0 1 0,0 0-188 0,-1 4 94 16,3 6 56-16,-3 2-87 0,-4 5 62 15,2 0 32-15,-2 2-1 0,-4 4 22 0,0 5-39 16,-5-4-3-16,0 2 139 0,-2 2-59 0,-1-2-27 0,0-1-38 15,0 1 211-15,-1-4-98 0,-5-3-21 0,1-5-32 16,0-2-62-16,2-1 40 16,0-2 9-16,1-3-271 0,-2-4 131 15,3-1 65-15,0-1-356 0,-2 1 194 0,0-1 76 0,2 0 53 16,-3 0-134-16,1 0 80 0,-3 0 35 0,0 0-9 16,-2-4-56-16,0-2 54 15,0-3 28-15,0-2 0 0,-1-1 65 0,-1 1-9 0,5-2-29 0,-2 2 186 16,0-1-93-1,6-1-47-15,0 1 177 0,1-2-96 0,0 3-53 16,0 1 7-16,1-1 39 0,6 4-41 0,1-1 19 0,1 1 32 0,3 4-54 16,-2 2 23-16,1-2-25 0,-1 3-1 0,0 0-76 15,-2 0 44-15,-2 9-7 0,0-2-30 16,-4 3 29-16,1 3-23 0,-3-2 138 0,0 2-45 16,0-1-4-16,-9 0-51 0,1-3 92 0,-2-1-37 15,0 0-1-15,0 1-17 0,2-7 109 0,0 4-61 16,1-2-29-16,2-4-1 15,2 3 3-15,3-3 10 0,0 0-43 0,0 0-70 0,5 0 35 0,6 0 0 16,4 0-97-16,4-3 74 16,-2-1 26-16,3 1-9 0,2-1-216 0,-1 3 103 0,-2-4 63 0,5 3 4 15,-9 0-134-15,3 1 55 16,-4-2 54-16,-2 3-15 16,-1-3-285-16,-4 2 174 0,-4 1 83 0,-1 0-310 15</inkml:trace>
  <inkml:trace contextRef="#ctx0" brushRef="#br0" timeOffset="142366.66">22869 15154 1043 0,'-9'0'0'0,"1"0"0"0,0 0 0 0,2 0 0 0,2 4 0 0,2 7 0 0,0 2 354 0,2 2-159 0,0 4-70 0,0 5-49 16,0 1-42-16,0 3 3 0,0 2-1 0,0-3 1 15,-5 5-32-15,2-8-8 0,-3-1 39 0,1-5 35 16,1-2-35-16,1-4 1 0,1 0 196 0,2-8-102 31,0 0-48-31,0-1-23 0,2-3 199 0,8 0-111 0,4 1-47 0,3-1-37 0,4 0 111 0,4 0-69 16,0 0-35-16,3 0 0 15,3-1-68-15,-5 1-9 0,1-1 42 0,2 1-357 16,-3 0 178 0,2 0 91-16,1 0-633 15,-7 0 341-15,3 0 169 0,-6 0 15 0,-1-2-449 0,-2-1 287 0,2 2 133 0</inkml:trace>
  <inkml:trace contextRef="#ctx0" brushRef="#br0" timeOffset="142526.24">23311 15148 906 0,'0'-14'0'0,"0"5"0"0,0-1 0 0,0 3 0 0,0 6 0 0,0-2 643 0,0 3-304 16,0 4-151-16,0 9-67 0,0 7 404 0,0 2-245 16,0 5-122-16,2 3 19 0,-1 0-71 31,3 2-27-31,-1-6-298 0,0 3 128 0,0-3 62 0,0-1 32 0,0-1-607 0,-1 0 329 0,2-6 150 0,-2-4 81 15,1-2-730-15,-1-4 370 0</inkml:trace>
  <inkml:trace contextRef="#ctx0" brushRef="#br0" timeOffset="142672.44">23489 14922 1492 0,'0'0'0'0,"0"0"0"0,0 3 0 0,0-3 0 0,0 5 0 0,0 1 0 0,5 1 127 0,-2 0-45 0,3 1-23 0,3 1-193 0,-1 3 94 0,2-3 33 0,2-1 1 16,0-1-639-16</inkml:trace>
  <inkml:trace contextRef="#ctx0" brushRef="#br0" timeOffset="142913.79">23754 14928 374 0,'0'0'0'0,"0"0"0"0,0 0 0 0,0-3 0 16,0 3 0-16,-9 0 326 0,-2 0-144 0,-7 0-65 0,-4 8 48 15,-6 6-64-15,-4 1-33 0,-7 2 0 0,-2 1-86 0,-6 5 37 16,6-6-10-16,0 1 17 0,2-3 10 16,10-5 0-16,6-4 0 0,4 2 77 15,14-7-43-15,5-1 0 0,0 0-34 0,5 0 125 0,15 0-62 16,8-1-23-16,-1-3 159 0,6 0-100 16,2 1-49-16,1-3-25 0,0 2-74 0,4 1 34 0,-4-1-10 15,-3 1-173-15,1 1 99 16,-3-2 50-16,0 1 24 0,4-2-150 0,-12 0 68 15,-1 2 50-15,-5-1-24 0,-2 1-507 0,-7 0 263 0,0-1 89 0,-8 2 87 16,0-3-318-16</inkml:trace>
  <inkml:trace contextRef="#ctx0" brushRef="#br0" timeOffset="143098.29">23561 14757 1506 0,'-8'-3'0'0,"3"0"0"0,-1 2 0 0,3 1 0 0,2 0 0 0,1 9 0 0,0 7 251 0,0 6-108 0,1 4-45 16,4 4 257-16,2 1-160 0,-2 4-79 0,0 1-40 0,-1 3-3 0,1 1 9 16,-2-5-46-16,-2-2-232 15,-1-2 117-15,0-2 57 0,0-1 29 0,-1 2-439 16,-5-10 229-16,1-5 120 0,-1-2-593 16,3-6 290-16,-2-6 175 0</inkml:trace>
  <inkml:trace contextRef="#ctx0" brushRef="#br0" timeOffset="143233.45">23561 15077 950 0,'-5'0'0'0,"0"0"0"0,-1 2 0 0,0 2 0 0,0 1 0 0,-4 4 0 0,1 1 369 0,-3 4-166 15,-2 3-84-15,1 3-41 0,0 1-102 0,-2 1 40 16,4-3-10-16,2-2-175 0,0-3 102 0,3-3 52 16,3-3 25-16,3-2-557 0,0-6 272 0</inkml:trace>
  <inkml:trace contextRef="#ctx0" brushRef="#br0" timeOffset="143359.1">23548 15162 1045 0,'11'-4'0'0,"0"0"0"0,1 2 0 0,0 1 0 0,0 1 0 0,0 0 0 0,1 0 0 0,4 0 0 0,-5 4 438 0,2 3-201 0,-1 1-100 15,0 1 13-15,-1-2-58 0,3 2-19 0,-6-3-10 16,0 3-370-16,0-3 171 16,-3 1 86-16,-1-2 43 0,0 0-540 0,-4-1 277 0,-1-1 139 0,0-2-280 15</inkml:trace>
  <inkml:trace contextRef="#ctx0" brushRef="#br0" timeOffset="144005.39">23598 15213 825 0,'-9'5'0'0,"1"2"0"0,-3 1 0 0,3 2 0 0,4-1 0 0,-1 4 0 0,2 1 105 0,1 1-34 0,2 2 8 0,0-1 41 16,0 0-42-16,0 0 0 0,0 0-8 0,2-1 0 16,1-1-26-16,0-3-8 15,0-2-95-15,0-1 47 0,0-2 24 0,1-3 0 16,-3 1-127-16,3-4 71 0,0 0 40 0,-1 0-117 0,-1-1 54 15,2-5 39-15,-1-3-15 0,1 0-22 16,-3-2 0-16,1 2 25 0,-1 0 23 0,1 1-11 0,-1 1-8 0,-1 2 11 16,0 0 83-16,0 2-39 15,0-1-14-15,-3 3-3 0,-3 0 103 0,-4 1-56 16,2 0-15-16,-4 0 118 16,3 0-64-16,-2 0-34 0,2 2 54 0,0 0-42 0,2 0-11 0,2-2 0 15,0 0-48-15,3 0 9 16,2 0 29-16,0-5-9 0,2-4-127 0,11-3 61 15,0-2 30-15,4-4 7 0,2 0-133 0,2-4 70 16,3 0 20-16,1-5-86 0,2 1 49 0,4-9 32 16,-1 5-3-16,-1-7 19 0,3 0-6 15,-5-2 11-15,1 0 52 0,1-4-31 0,-8 9 2 16,-4 1-25-16,-5 7 237 0,-5 4-110 0,-3 7-43 0,-2 1-32 16,-2 11 317-16,0 2-158 15,-2 1-58-15,-5 0 143 0,0 11-119 0,-2 5-50 0,3 5-39 0,1 2 95 16,2 4-63-16,1 0-30 0,2 4 12 0,0 4 10 15,0-4-54-15,5 1 0 16,5-2-37-16,2-1 1 0,0 1 36 0,1 3 9 16,4-5-143-16,-2-4 67 15,0 0 34-15,-3 0-136 0,4 2 69 0,-8-7 12 16,-1-2 34-16,-4-3-114 16,-1 3 62-16,-2-3 6 0,-2 3 59 0,-13-7-27 15,2-2 9-15,-4 1-15 0,-2-3 46 0,-3-1-35 16,-3-1-4-16,5-4 13 0,-2 0-51 0,1 0 8 0,-1 0 39 0,3-4-112 0,-3-7 44 31,8-1 33-31,1-6 0 0,4 2 76 0,3 2-27 16,2-1-10-16,2 4 285 0,2 0-140 0,0 3-74 0,2 0-32 0,12 6 171 0,1 1-83 15,2-1-49-15,3 2 0 0,1 0-3 0,2 0 20 16,-1 0-42-16,4 5-355 0,-1 2 181 0,-3-2 89 16,0-1-643-16,-1 1 321 0,3 1 173 15,-3-4 57 1,2-2-456-16</inkml:trace>
  <inkml:trace contextRef="#ctx0" brushRef="#br0" timeOffset="144155.98">24376 14863 1588 0,'1'-6'0'0,"1"-2"0"0,-1 5 0 0,1 0 0 0,-2 3 0 0,0 0 0 0,-3 6 0 0,-9 15 319 0,-5 3-141 15,-1 7-71-15,-3 5 247 0,-2-1-163 0,-3 3-78 0,0 1-38 0,2 1-255 16,-3-1 107-16,0 2 64 15,8-11-628-15,8-3 337 0,2-8 167 0,6-9 85 16</inkml:trace>
  <inkml:trace contextRef="#ctx0" brushRef="#br0" timeOffset="144295.6">24260 15094 1308 0,'4'-3'0'0,"-1"2"0"0,1 1 0 0,-2 0 0 0,2 0 0 0,1 4 0 0,-2 9 585 0,0 6-265 0,-1 3-147 0,-1 5-68 16,0 5 40-16,-1 2-54 0,0 1-28 0,0 6-145 0,0-8 54 15,0-4 33-15,0-4-502 0,0-3 266 16,0-7 134-16,0-5 75 0,0-10-684 0,2 0 347 16,8-10 115-16</inkml:trace>
  <inkml:trace contextRef="#ctx0" brushRef="#br0" timeOffset="144655.45">24564 14858 925 0,'2'-1'0'0,"-2"-2"0"0,0 2 0 0,0 1 0 0,0 0 0 0,0 0 0 0,-7 10 0 0,-4 5 455 0,-2 1-210 16,-5 6-96-16,0-1 167 0,-1 3-140 0,2-3-71 16,-1-1-34-16,5-4 60 0,-1 0-39 15,8-7-32-15,0-2 8 0,5-3-32 0,1-4-1 0,1 0 1 16,9 0 43-16,7-3-44 0,-1-3 1 0,4-2 0 16,0 0-253-16,1-1 127 0,1 1 72 0,-4 4-429 15,-1-4 197-15,0 3 123 0,-3 1 15 0,0 1-259 16,-1-1 159-16,-2 4 92 15,-5-2-17-15,-1 2 51 0,-4 0 25 0,1 0 0 16,-2 0 53-16,0 0 9 0,-3 0-37 0,-8 5 0 16,2 2 330-16,-2-1-165 0,3 2-91 0,-2 4 465 15,1-1-221-15,0 5-142 0,4 3 370 0,-4 3-237 16,2 6-110-16,3 0-67 0,-1 3 38 0,-1 3-49 16,2-2-25-16,3 2 0 15,0-1-206-15,-1-4 86 16,2-3 48-16,0-1 23 0,0-5-547 0,0-2 286 0,0-3 151 0,0-6-730 0,0-4 396 15,0-5 199-15,0 0-222 16,-1-4 227-16</inkml:trace>
  <inkml:trace contextRef="#ctx0" brushRef="#br0" timeOffset="144760.17">24510 15201 1837 0,'0'-17'0'0,"0"2"0"0,0-2 0 0,0 6 0 0,1 3 0 0,7 0 0 0,0 1 0 0,1 2 0 0,5 0 245 0,-2 4-108 0,4-2-51 15,1 2-248-15,0 1 100 16,1 0 48-16,2 0 34 0,-5 0-320 0,-1 5 168 0</inkml:trace>
  <inkml:trace contextRef="#ctx0" brushRef="#br0" timeOffset="144889.82">24578 15257 1422 0,'-12'5'0'0,"1"-2"0"0,-2 2 0 0,7 0 0 0,3-4 0 0,2 5 0 0,1-6 0 0,0 3 313 0,3 0-130 0,10-3-78 15,3 3 137-15,6-3-103 0,1 0-51 0,4 0-636 0,0 0 301 16,1-4 137-16,0-1 73 15</inkml:trace>
  <inkml:trace contextRef="#ctx0" brushRef="#br0" timeOffset="145063.35">24901 14979 1270 0,'0'-6'0'0,"0"0"0"0,0 4 0 0,0-1 0 0,0-1-1 0,-2 4 0 0,2 0 567 0,0 4-266 0,0 9-134 0,0 3-65 0,0 4 191 0,0 3-133 16,0 2-62-16,0 2 78 15,0-2-71-15,0 0-34 0,-1 0 9 0,-1-2-467 16,1-3 212-16,-1-4 106 0,-1-2-605 0,0 0 356 16,1-3 131-16,-1-5 101 0,-3-6-568 0,3 0 310 15</inkml:trace>
  <inkml:trace contextRef="#ctx0" brushRef="#br0" timeOffset="145296.74">24828 14815 1076 0,'2'-25'0'0,"5"-1"0"0,4 8 0 16,6 2 0-16,8 2 0 0,3 2 0 0,6 3 0 0,7-1 250 0,-1 7-112 0,1 0-51 0,0 0 62 0,5 3-56 0,-4 0-30 16,3 0 130-16,-12 0-84 0,-5 0-36 0,0 0-1 15,-8 0 109-15,-3 3-72 0,-2 3-28 0,-6 0-10 16,-6 1 232-16,-1 3-134 16,0 2-67-16,-2 5-33 0,0 5 363 0,0 2-321 15,-2 5-111-15,0 0 0 0,-3 5 0 0,5-1 0 16,0 6 0-16,0-4 0 0,0-2 0 0,0 3 0 15,6-1 0-15,4 5-113 0,-1-11 38 0,4 2 56 16,-5-7-925-16,4-1 457 0,-6-4 216 0,-2 4 109 16,-2-10-583-16</inkml:trace>
  <inkml:trace contextRef="#ctx0" brushRef="#br0" timeOffset="145461.82">24965 15025 1725 0,'-4'-13'0'0,"4"1"0"0,0 2 0 0,10 4 0 0,7-2 0 0,6 5 0 0,4 0 309 0,7-1-128 16,2 3-79-16,3 1-34 0,3 0-6 0,-3 0 0 15,-3 0-27-15,1 0-562 0,-13 0 277 0,-6 5 142 16,-5 1 72-16,-8 2-718 0</inkml:trace>
  <inkml:trace contextRef="#ctx0" brushRef="#br0" timeOffset="145578.51">25099 15086 1332 0,'-22'2'0'0,"9"1"0"0,-4 0 0 0,12-2 0 0,3 1 0 0,2-2 0 0,2 3 357 0,8-1-152 16,10-1-89-16,2 0 129 0,1 2-105 0,4-3-53 15,-1 1-25-15,2 0-217 0,-4 1 91 0,-1-2 50 0,-4 0 24 16</inkml:trace>
  <inkml:trace contextRef="#ctx0" brushRef="#br0" timeOffset="145731.1">25167 14775 2902 0,'0'-1'0'0,"0"1"0"0,0 0 0 0,0 0 0 0,0 6 0 0,0 14 0 0,0 9 0 0,0 10 0 0,0 12 330 16,0 9-148-16,-6 8-73 0,-2 7-591 0,2-7 254 16,1-3 132-16,0-3 66 15</inkml:trace>
  <inkml:trace contextRef="#ctx0" brushRef="#br0" timeOffset="146472.88">25859 14829 1200 0,'0'-14'0'0,"0"3"0"0,2-1 0 0,5 2 0 0,8 1 0 0,2 0 0 0,6 2 92 0,3 0-31 0,2-1 6 16,-4 7 29-16,1 1-31 0,-2 0 1 0,-3 5-30 0,-5 6-128 0,-4 5 69 15,-7 1 23-15,-4 2-23 16,0 1 0-16,-14 0 43 0,-3 3 6 0,-5-5 95 15,-4 0-49-15,-1 2-23 0,1-5 226 0,1 0-120 16,0 2-51-16,4-5-38 16,4-3 128-16,2-2-78 15,5-2-41-15,2-1 0 0,4 2-42 0,4-4 3 32,0-2-1-32,12 0-129 0,7 0 65 0,3 0 32 0,3 0 9 0,1-2-102 0,1-2 62 0,-5 1 33 0,0 0-270 15,-2 3 136-15,1 0 26 0,-4 0 48 16,-4 0-42-16,-2 0 33 0,-2 0 2 0,-3 0 1 0,4 0 158 0,-6 0-62 15,-1 0-35-15,-2 0 103 0,1 0-58 0,-1 0-34 16,2 0 0-16,-1 3-35 0,-1-2 35 0,-1 1-14 16,0-1-89-16,0 2 45 0,2-1 16 0,-2 0 33 15,0 3-293-15,0 0 135 0,0 1 47 0,-5 1 41 16,-3 3-288-16,-3 1 165 0,0-2 77 0,-2 2-110 16,-2-2 94-16,-1 0 47 0,-2 2 15 0,1-4 123 15,0 0-46-15,0-2-22 16,1-1 138-16,4 1-81 15,-3 0-48-15,8-3 8 0,-1-2 417 0,5 0-225 0,3 0-57 0,0 0-76 16,0 0 395-16,11-2-211 0,3-2-105 0,4-2-22 16,1 0-42-16,2 0 8 0,-3 0-320 0,2 1 134 15,-3 1 68-15,-1 0 34 0,-2 1-496 0,-1 1 254 16,-1-3 130-16,-5 5 67 0,0-2-340 16,-4 1 179-16</inkml:trace>
  <inkml:trace contextRef="#ctx0" brushRef="#br0" timeOffset="146607.51">26033 15027 785 0,'-1'0'0'0,"-7"0"0"0,3 0 0 0,1 0 0 0,1 0 174 0,-1 0-70 16,3 9-34-16,-1 0 9 0,2 5 318 0,0 2-180 15,0 3-91-15,0-2 72 0,0 4-81 0,3 1-32 16,4-1-9-16,1-4-388 0,1 1 174 31,0-3 86-31,-1-3-613 0,3-1 336 0</inkml:trace>
  <inkml:trace contextRef="#ctx0" brushRef="#br0" timeOffset="146770.09">26314 14950 859 0,'1'0'0'0,"3"-3"0"0,-3 1 0 0,1 0 0 0,-2 2 425 0,2 0-194 0,0 0-89 0,0 5-58 16,-2 5 211-16,0 2-130 16,0 2-65-16,0-1-26 0,0 2-30 0,0 0-8 0,2 1-1 0,-1-4-440 15,1-1 221-15,1 0 109 16,1-2-585-16,0-5 324 15,3 0 161-15,0-4 79 0,2 0-201 0</inkml:trace>
  <inkml:trace contextRef="#ctx0" brushRef="#br0" timeOffset="146957.59">26443 14868 1010 0,'8'-35'0'0,"-2"11"0"0,0 1 0 0,1 3 0 16,-2 5 0-16,-3 5 0 0,-1-1 0 0,1 11 218 0,1 0-91 0,-2 0-46 0,3 14 379 0,1 4-212 16,-1 7-98-16,2 0-61 15,-2 9 163-15,2 3-107 0,-1 2-55 0,3 4 131 16,-2 4-83-16,-2-8-56 0,2 4-24 0,-3-4-157 15,1-3 67-15,-2 2 34 0,-1 3-212 0,-1-7 118 16,0-5 64-16,-10-3 32 0,-5-2-287 0,-1-3 110 16,-2-3 27-16,0-14 68 0,4-4-333 0,1 0 187 15,3-4 95-15,4-14-126 16,3-6 101-16,3-9 64 0</inkml:trace>
  <inkml:trace contextRef="#ctx0" brushRef="#br0" timeOffset="147115.16">26914 14665 2310 0,'14'-11'0'0,"-4"7"0"0,0 1 0 0,-3 3 0 0,-1 0 0 0,-5 3 0 0,1 9 0 0,-2 5 0 0,-3 4 378 0,-10 4-171 0,-4 4-86 15,-2-1 214-15,-3 6-141 0,-1-2-83 0,-3 0-38 16,3-1-226-16,-1 1 95 16,-2-5 46-16,2 5-664 0,5-12 352 0,4-4 179 0,7-3 91 0,2-5-427 15</inkml:trace>
  <inkml:trace contextRef="#ctx0" brushRef="#br0" timeOffset="147255.29">26877 14894 2092 0,'2'0'0'15,"2"0"0"-15,2 0 0 0,-1 3 0 0,-2 4 0 0,2 2 417 0,-1 6-190 0,2 2-87 0,-4 4 229 0,-1 7-167 16,0-2-84-16,-1 5-40 16,0 1 14-16,0 3-20 0,0-5-8 0,-2-3-28 15,-3-7-559-15,2-2 279 0,2-4 140 0,-2-1-821 16,3-10 476-16,0-3 242 0</inkml:trace>
  <inkml:trace contextRef="#ctx0" brushRef="#br0" timeOffset="147396.51">26982 14937 1197 0,'8'-12'0'0,"2"3"0"0,3 1 0 0,5 1 0 0,4 3 0 0,6 1 464 0,3-1-205 0,3 4-116 16,2-3 128-16,1 3-117 0,-1 0-60 0,-3 0-29 15,0 0-143-15,-9 3 53 0,-5 4 30 0,0-3 0 16,-8 2-613-16,-2-2 314 15,-1-2 162-15,-8-2-583 0</inkml:trace>
  <inkml:trace contextRef="#ctx0" brushRef="#br0" timeOffset="147549.51">27253 14744 1286 0,'-3'-7'0'0,"-2"3"0"15,1-2 0-15,1 5 0 0,3 1 0 0,0 0 0 0,0 8 0 0,0 9 642 16,0 2-295-16,3 4-160 0,2 6 286 0,-2 2-219 0,-2 3-109 0,1-5-54 15,-1 10-74-15,-1-6 19 0,0-1-1 0,0-2 1 16,0-1-497-16,0-5 249 0,0 0 132 0,0-8-678 16,0-5 395-16</inkml:trace>
  <inkml:trace contextRef="#ctx0" brushRef="#br0" timeOffset="147738.71">27723 14597 1401 0,'0'0'0'0,"2"0"0"0,-2 0 0 0,0 0 0 0,0 0 282 0,0 0-124 0,0 10-61 0,-3-1-32 15,-9 8 278-15,-5 2-145 0,-2 4-86 0,-7 4 174 16,-1 1-126-16,-2 3-62 0,2 0-32 0,-1 0-156 0,8-5 58 0,4-3 34 16,6-5-713-16,8-7 373 0,2 1 187 0,0-5 101 15</inkml:trace>
  <inkml:trace contextRef="#ctx0" brushRef="#br0" timeOffset="148045.89">27884 14750 1074 0,'4'-6'0'0,"-3"3"0"0,1 1 0 0,-1 0 0 0,1 2 0 0,-2 0 445 0,0 0-210 0,-6 11-100 0,-8 5 151 16,-1 3-126-16,-4 3-63 0,-3 5 79 0,3-2-74 15,-2-1-34-15,0 2 0 0,4 0 35 0,-2 2-33 16,2-2 8-16,8-5-44 15,4-4-33-15,1-5 0 0,4 0 34 0,0-6 0 16,7 1-157-16,10-7 73 0,5 0 43 0,3-7-160 16,6-7 57-16,-1-2 64 0,8-1-547 0,-5 3 284 15,0-4 133-15,-1 5 71 0,-2 0-245 0,-1 1 157 16,3 3 70-16,-11 2 48 16,-3 5 270-16,-3 2-115 0,-6 0-59 0,-2 2-28 31,1 9 710-31,-7 4-365 0,-1 2-187 0,0 2 885 0,0 0-504 0,0 0-450 0,2 3-83 0,3-4 0 15,1-1 0-15,-1-5 0 0,3 1 0 0,1-2 0 16,-1-1 0-16,3-8 0 0,1-2-482 0,-2 0 68 16</inkml:trace>
  <inkml:trace contextRef="#ctx0" brushRef="#br0" timeOffset="148184.03">28471 15025 3571 0,'0'4'0'0,"2"-1"0"0,-1 1 0 0,3 1 0 0,0-2 0 0,-3 0 360 0,1 0-360 0,-1-2 0 16,-1 2 0-16,0-2 0 0,0-1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3T01:19:30.4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19522 6770 1495 0,'-13'-18'0'0,"1"6"0"0,3 0 0 0,-1-1 1 0,1 4-1 0,1 2 1 0,-1-1-1 0,-1 2 1 0,0 0 0 0,1 6 175 0,2 0-70 0,-5 0-35 0,4 0 172 0,-3 16-103 16,-3 5-43-16,3 8 170 0,-1 8-116 0,-1 10-58 0,-2 6-28 0,2 6 102 16,0 11-57-16,4-10-41 15,6 1-1-15,3 4 123 0,0-4-77 0,7-3-40 16,11 3 29-16,8-20-38 0,4-5-3 0,3-6-107 15,1-4 40-15,2-6-1 0,4 0 50 0,-8-10-174 0,0-3 83 16,-2-4 41-16,-4-1 0 0,-5-2-169 16,0 0 76-16,-11 0 53 0,-4 0-11 0,-2-2-39 0,-4-1 10 15,0-1 32-15,0-6-27 16,-1-1 9-16,-8-1 37 0,-1-2-1 0,1 0-409 16,-2 2 204-16,0-3 95 0</inkml:trace>
  <inkml:trace contextRef="#ctx0" brushRef="#br0" timeOffset="1282.74">20067 6885 1385 0,'0'-21'0'0,"-1"2"0"0,1-3 0 0,0-2 0 0,0 2 0 0,0 2 0 0,0-4 0 0,0 1 0 0,0 1 285 0,0-4-115 0,0 5-72 16,0 1-30-16,0-1 62 0,0 2-46 0,0 1-24 15,0-4 10-15,-3 6-2 0,-2 2 1 0,0 0-32 0,-1 3 45 0,0 6-46 16,0-2 11-16,-2 5-22 0,-2 2 12 0,0 0 0 16,-2 8 0-16,-1 9-45 15,-2 6 9-15,2 6 36 0,-1 9 0 0,1 6 96 16,4 4-48-16,1 7-24 0,0 10 9 15,5-7 68-15,-1 2-50 0,2 0-26 0,0 3 16 0,2 1-1 0,0 10-31 0,0-9-15 16,0-2 6 0,0-1 0-16,0-1 0 0,0-6-97 0,0 9 57 0,-3-20 16 15,-3-5 0-15,3-5-238 0,-4-3 126 0,-2-5 38 16,0 1 44-16,-1-10-353 0,1-4 175 0,-2-6 51 16,-1-3-95-16,-2-1 92 0,1-3 59 0,-2-3-306 31,1-16 178-31,-3-6 90 0,1-9 45 0,-1-11-402 0,2-6 227 0</inkml:trace>
  <inkml:trace contextRef="#ctx0" brushRef="#br0" timeOffset="1420.37">19550 7142 1094 0,'-11'-15'0'16,"5"3"0"-16,1 3 0 0,2 6 0 0,3-1 0 0,0 3 0 0,0 0 456 0,13 1-214 0,10 0-103 0,7 0-51 0,5 0 479 16,1 0-265-16,3 0-124 0,-1 0-74 0,2 0 44 15,-1 0-55-15,2 0-29 0,-1 0-496 0,1 0 243 16,-7 0 108-16,-5 0-309 0,-1 6 212 0,-4 1 108 15,-5-2 54-15</inkml:trace>
  <inkml:trace contextRef="#ctx0" brushRef="#br0" timeOffset="1640.78">20055 7229 1133 0,'0'0'0'0,"-2"0"0"0,2 2 0 0,0-2 0 0,0 3 0 0,0-2 0 0,2 2 0 0,10 2 602 0,4 0-282 16,1 1-133-16,2 3-79 0,0 0 307 15,2 4-189-15,1-2-94 0,0 6-52 0,-7 2-43 16,-2-1 0-16,-2 3-140 0,-7 3 70 0,-3 1 35 16,-1 4 9-16,-4-7-55 0,-13 2 40 0,-2-5 0 0,-5-2 41 15,-1-2-202-15,-3-3 39 0,1-5 67 0,5-2 35 16,-1-5-349-16,2 0 171 0,6 0 69 16,-2-7-293-16,11-8 199 0,6-3 95 0,0-5-361 15,11-1 228-15</inkml:trace>
  <inkml:trace contextRef="#ctx0" brushRef="#br0" timeOffset="1787.39">20282 7263 1924 0,'2'-2'0'0,"-1"0"0"0,0 1 0 0,2 1 0 0,-2 0 0 0,-1 0 0 0,0 12 434 0,0 3-199 0,-1 2-90 0,-4 4 425 16,0 1-266-16,2 1-134 16,1 1-66-16,2 4-59 0,0 1-45 0,0-3 0 0,2-2-38 0,11-1-80 15,2-2 77-15,5 0 39 16,2-3-643-16,3-6 337 0,0-7 172 0,3-2-722 15,-2-3 380-15,1 0 221 0</inkml:trace>
  <inkml:trace contextRef="#ctx0" brushRef="#br0" timeOffset="2024.48">20642 6953 2309 0,'-18'-6'0'0,"3"2"0"16,-1 4 0-16,1 0 0 0,4 0 0 0,-4 13 0 0,2 4 0 0,1 4 0 0,0 8 300 0,3 4-122 0,4-1-76 0,5 4 138 0,0 3-101 0,1 2-52 15,15-2-25-15,0 3-118 0,8-9 42 0,4-1 25 16,2-7-176-16,-1-2 101 0,1-6 50 0,2 0 35 16,-3-8-508-16,-4-3 261 0,-2-4 56 0,1-2-518 15,-4 0 326-15,5-2 153 16,-11-9 91-16</inkml:trace>
  <inkml:trace contextRef="#ctx0" brushRef="#br0" timeOffset="2267.77">20884 7039 1205 0,'1'-2'0'0,"3"-4"0"0,-1-1 0 0,1 4 0 0,4-3 0 0,0 2 0 0,1 4 476 0,3-2-210 0,1 2-120 0,1 0 51 31,2 6-80-31,2 4-41 0,-2 4 66 0,3 3-44 0,-7 1-35 0,1 1 0 0,-4 3-95 0,-4 2 35 16,-2 0-1-16,-3 6 44 0,0-3-84 0,-5 1 37 16,-10-1 0-16,-4-2 2 0,0-1 1 0,-6 4 44 15,2-10-47-15,-5-5-36 0,3-1 4 16,-2-4 24-16,2-2-306 0,1-2 151 0,5-4 64 16,2 0 43-16,6-10-388 15,4-10 204-15,7-5 102 0,0-6 42 0,5-5-394 0</inkml:trace>
  <inkml:trace contextRef="#ctx0" brushRef="#br0" timeOffset="2420.36">21148 6940 661 0,'4'0'0'0,"0"0"0"0,-2 0 0 0,0 5 0 0,-2 6 0 0,0 3 656 0,-5 7-309 0,-10 3-155 0,-1 6 557 16,-4 3-357-16,1 4-168 16,2-3-98-16,0-1 225 0,9-2-157 0,3-1-155 15,5-3-39-15,0 2 0 0,8-10 0 16,10-2 0-16,8-5-497 0,3-1 204 0,5-3 174 0,-3-8 74 15,2 0-861-15,0-1 457 0</inkml:trace>
  <inkml:trace contextRef="#ctx0" brushRef="#br0" timeOffset="2568.96">21439 7231 1696 0,'0'0'0'0,"0"0"0"0,0 0 0 0,0 3 0 0,0-1 0 0,-3 5 0 0,1 2 0 0,-3 2 323 0,-1 3-148 0,-2 3 112 0,2 2-125 16,-5 3-63-16,5 1-31 0,-8 2-306 0,7-5 132 15,-2 1 72-15,0-3 35 0,1-3-281 0,2-4 158 16,-1-1 89-16,3-6 30 16,-1-4-667-16</inkml:trace>
  <inkml:trace contextRef="#ctx0" brushRef="#br0" timeOffset="2704.6">21510 7078 1545 0,'0'0'0'0,"0"0"0"0,0 2 0 0,0 0 0 0,0-1 0 0,0 2 0 0,2 0 0 0,2 5 501 0,3-2-232 0,-1 1-117 16,3 0-322-16,0 3 99 0,1-1 54 0,0 1 26 16,2-2-761-16,-2 1 364 0</inkml:trace>
  <inkml:trace contextRef="#ctx0" brushRef="#br0" timeOffset="2892.1">21814 6868 1789 0,'0'-5'0'16,"0"1"0"-16,0 2 0 0,0 2 0 0,0 0 0 0,0 6 0 0,0 13 0 0,0 10 0 0,-4 10 718 0,-7 5-341 0,1 9-160 0,-4 0 163 0,-2 10-171 15,-2 5-87-15,-4 1-42 0,0 1-332 0,-3 3 154 16,5-17 63-16,-1-2 36 16,5-8-656-16,1-5 347 0,3-10 172 0,1-2-320 15,8-18 235-15,3-10-10 0</inkml:trace>
  <inkml:trace contextRef="#ctx0" brushRef="#br0" timeOffset="3034.71">21867 7320 1594 0,'8'-2'0'0,"-5"1"0"0,5 1 0 0,-4 0 0 0,0 0 0 0,-3 10 0 0,0 1 321 0,-1 4-142 0,0 2-72 16,0 2 9-16,-2-2-45 15,-3 1 1-15,-2 0-36 0,1-2-477 0,-1-1 239 0,2 1 128 0,2-10-433 16</inkml:trace>
  <inkml:trace contextRef="#ctx0" brushRef="#br0" timeOffset="3303.51">22157 6916 1575 0,'20'-16'0'0,"2"6"0"0,6 1 0 0,-5 3 0 0,2 6 0 0,-2 0 0 0,0 0 0 0,-3 3 0 0,1 11 331 0,-9 3-151 15,-3 3-72-15,-3 4-36 0,-6 0 46 0,0 6-41 0,-8 8 9 0,-8-9-3 16,-4 4-23 0,-1 1-1-16,-1-3-22 0,-1-1 95 0,1 2-39 0,5-9-33 15,4-3 177-15,4-3-101 0,2-3-50 0,6 1-24 16,1-3-30-16,0-5 5 0,4-2-1 0,9-5 0 31,4 0-203-31,-1 0 102 0,7 0 59 0,-1-4-552 0,-3-4 268 0,1-3 149 47,-3-2-648-47,-2 2 368 0,-5 0 196 0,-3-1 95 0</inkml:trace>
  <inkml:trace contextRef="#ctx0" brushRef="#br0" timeOffset="3439.15">22086 7078 1224 0,'-1'0'0'0,"-2"0"0"0,3 0 0 0,0-1 0 0,0 1 0 0,9 0 0 0,6 0 0 0,5 0 809 0,8 0-378 0,0 0-202 16,4 0-33-16,1 0-80 0,3 0-40 31,-3 0-574-31,5 0 275 0,-7 0 126 0,-5 0 66 0,-1 0-833 0,-4 0 421 0</inkml:trace>
  <inkml:trace contextRef="#ctx0" brushRef="#br0" timeOffset="3617.67">22587 6805 1070 0,'9'-3'0'0,"1"1"0"0,2 1 0 0,-1 1 0 0,3 0 0 0,5 3 0 0,0 10 869 0,1 6-421 0,-2 5-205 0,1 3 549 16,-1 6-377-16,-5 7-321 0,1 8-94 0,-13-4 0 16,-1 5 0-16,-1 4 0 15,-19-3 0-15,-5 1 0 0,-3 7-34 0,-2-12 19 16,-1-3-419-16,0-2 236 16,-3-4 116-16</inkml:trace>
  <inkml:trace contextRef="#ctx0" brushRef="#br0" timeOffset="4055.88">23334 7282 1508 0,'0'0'0'0,"0"0"0"0,0 0 0 0,-3 3 0 0,-2-1 0 0,-2 5 0 0,1 1 0 0,-4 6 0 16,0 1 0-16,-3 4 0 0,-1 2 0 0,0 8 0 0,0-4 0 0,2 2 0 0,1-1 0 0,2-5 58 0,1-1-656 0</inkml:trace>
  <inkml:trace contextRef="#ctx0" brushRef="#br0" timeOffset="4297.24">23714 6781 1105 0,'1'-58'0'0,"0"14"0"0,0 1 0 0,-1 0 0 0,0 2 0 0,0 4 0 0,-3 2 147 0,-5 16-60 15,-1 6 99-15,1 10-74 0,-1 0-39 0,3 3 1 16,-2 10 137-16,0 14-92 16,6 12-41-16,0 7 0 0,2 6 137 15,0 9-90-15,0 10-35 0,2 0-9 0,2 2 130 0,2 3-88 16,-1 3-43-16,-2-2 32 0,-1 13-28 0,-1-16-10 0,-1 3-305 16,0-5 134-16,0 0 67 0,0-5 33 15,-7 6-240-15,-5-22 132 0,2-9 71 0,-4-6 35 16,-2-6-777-16,-2-11 370 0,-1-2 175 0,0-14 102 15,0-1-357-15</inkml:trace>
  <inkml:trace contextRef="#ctx0" brushRef="#br0" timeOffset="4446.84">23302 7129 1774 0,'-11'-29'0'0,"8"15"0"0,3 2 0 0,2 1 0 0,15 1 0 0,6 2 0 0,8-2 325 0,1 4-148 0,5 1 185 31,7 2-162-31,4 0-82 0,-1 3-40 0,5 0-459 0,-7 0 204 0,-2 7 107 0,-3 3 53 0,2 2-354 0,-2 0 210 32,-10 0 93-32</inkml:trace>
  <inkml:trace contextRef="#ctx0" brushRef="#br0" timeOffset="4570.51">23874 7157 1015 0,'0'0'0'0,"-4"0"0"0,0 0 0 0,-1 0 0 0,2 0 0 0,2 0 0 0,-1 0 498 0,2 0-231 16,0 0-115-16,0 0 337 0,5 0-231 0,5 6-110 15,3 0-357-15,1 3 123 0,2 0 61 0,-3 3 40 16,2-1-722-16,-3 0 364 0,0 2 183 16,0-4 91-16</inkml:trace>
  <inkml:trace contextRef="#ctx0" brushRef="#br0" timeOffset="4760">24111 7082 1483 0,'0'-5'0'0,"-2"-1"0"0,1 1 0 0,-1 4 0 0,1 1 0 0,-4 0 183 0,3 13-73 0,-1 7-37 0,-3 9 674 0,-4 5-360 0,0 5-175 0,-4 7 126 0,0 4-150 15,-4 8-67-15,3-3-47 0,-4 1-306 0,2-2 135 16,-2-1 66-16,1-3 35 0,0 0-671 0,5-15 348 31,3-7 177-31,4-8 88 0,4-9-403 0,1-7 102 0</inkml:trace>
  <inkml:trace contextRef="#ctx0" brushRef="#br0" timeOffset="4946.5">24438 6832 1548 0,'-11'5'0'0,"0"4"0"0,-1 4 0 0,-5 5 0 0,1 4 0 0,-1 7 0 0,-2 8 668 0,5 1-321 46,5 4-155-46,6-1-79 0,3 4 183 0,0-2-130 0,9 3-57 0,8-12-138 0,5-1 33 0,3-4-1 0,2-5-497 0,2-6 265 0,1 1 141 0,-4-13 58 32,-3-3-639-32,-1-3 352 0,-1 0 17 0</inkml:trace>
  <inkml:trace contextRef="#ctx0" brushRef="#br0" timeOffset="5165.68">24711 6947 1819 0,'0'-9'0'0,"1"3"0"0,0 2 0 0,2 0 0 0,4 2 0 0,1 0 0 32,0 2 0-32,1 0 0 0,2 9 244 0,-2 5-104 0,-1 5 9 0,0 1-49 0,-3 1-36 0,-4 1 0 0,-1 1-75 0,0 3 24 0,-7-1-1 0,-6 4 33 0,-5-5-166 0,-2-1 79 0,-5 1 38 0,-3-3 0 0,-1-3-156 15,-5 3 107-15,0-8 9 0,2-3-343 0,2-7 152 16,2-3 105-16,7 0-151 0,1 0 113 15,12-9 71-15</inkml:trace>
  <inkml:trace contextRef="#ctx0" brushRef="#br0" timeOffset="5347.91">24935 6881 2085 0,'0'0'0'0,"-1"0"0"0,-4 0 0 0,-1 0 0 0,-2 4 0 0,-4 6 0 0,2 2 0 0,-4 5 422 0,0 4-198 16,1 1-94-16,3 3 249 0,2 4-171 0,4 2-87 15,2 3-208-15,2-5 56 0,6 1 34 0,10-3-1 16,5-2-235-16,6-4 134 16,1-1 77-16,0-9 23 0,0-3-655 0,0-6 294 15,0-2 189-15,-3 0-93 0,-2 0-432 0</inkml:trace>
  <inkml:trace contextRef="#ctx0" brushRef="#br0" timeOffset="5487.06">25159 7115 1461 0,'2'0'0'0,"-1"0"0"0,1-2 0 0,0 0 0 0,-1 2 0 0,-1 0 0 0,2 0 0 0,-2 0 246 0,0 0-110 0,0 10-50 0,0 1 365 16,-7 6-207-16,-2 3-105 0,-5 3-13 0,0 1-50 31,-1 0 0-31,-3 1-40 0,0-1-490 0,-1-2 246 0,0 2 130 0,2-7 52 0,2-4-300 0,4-7 181 16</inkml:trace>
  <inkml:trace contextRef="#ctx0" brushRef="#br0" timeOffset="5672.56">25357 6875 714 0,'-1'0'0'0,"-1"0"0"16,1 0 0-16,1 2 0 0,0-1 700 0,0 2-324 0,0-2-175 0,0 2-83 0,1 2 293 0,4 0-189 15,7 0-93-15,-1 4-49 16,3-2-8-16,0 1-37 0,2 0 0 0,0 0-475 0,2 0 237 15,-1 0 128-15,-1 0-785 0,-2-2 427 0</inkml:trace>
  <inkml:trace contextRef="#ctx0" brushRef="#br0" timeOffset="5857.07">25678 6777 1016 0,'0'0'0'0,"0"0"0"0,0 0 0 0,0 0 0 0,0 7 0 0,0 4 793 0,0 7-379 0,-4 9-190 0,-6 10 511 15,-3 8-354-15,-6 10-174 16,0 3-86-16,-3 7-81 16,-3 3-40-16,-2 5 0 15,4-10 0-15,0-2 0 0,-1-3 0 0,1-3 0 0,3-3-323 0,-3 3 55 0,10-18 147 0,4-11 78 16,6-11-998-16,3-8 510 0,0-7 210 0</inkml:trace>
  <inkml:trace contextRef="#ctx0" brushRef="#br0" timeOffset="6037.58">25742 7159 770 0,'2'0'0'0,"-1"0"0"0,-1 0 0 0,2 0 0 0,-2 4 613 0,0-2-281 0,0 5-152 0,0 3 235 0,-3 3-190 31,-7 3-95-16,0 4-48-15,-4 2-3 0,2 1-9 0,-1-3-36 0,0 2 1 0,4-4-575 0,-2-1 288 0,4-2 152 0,3-8-814 0</inkml:trace>
  <inkml:trace contextRef="#ctx0" brushRef="#br0" timeOffset="6264.98">26019 6846 789 0,'24'-9'0'0,"4"6"0"15,3-2 0-15,-3 4 0 0,-2 1 0 0,-3 0 105 0,-2 8-35 0,1 5 9 0,-11 3 270 0,-5 7-157 16,-4 0-79-16,-2 6-39 15,-2 1 240-15,-12 6-131 0,-9-3-78 0,-4-1 278 16,-4 1-173-16,1 1-88 0,3-4-44 0,-2 1 317 0,12-6-185 0,2-4-88 31,4-1-84-31,8-3-38 0,3-3 0 0,0 3 0 0,11-7 0 0,12-6 0 47,6-3 0-47,7-1 0 0,4 0-331 0,6-8 191 0,-5-6 83 0,1 1-770 0,-7-3 396 0,-2 0 197 0,-6 1 100 0,-2-3-529 0,-10 1 318 0</inkml:trace>
  <inkml:trace contextRef="#ctx0" brushRef="#br0" timeOffset="6397.62">25981 7011 1514 0,'-22'0'0'0,"5"-4"0"0,9 1 0 0,5 2 0 0,3-2 0 0,0 3 218 32,0 0-92-32,11 0-37 0,6 6 300 0,8-1-178 0,-1 2-88 0,3-1-44 0,4 1-117 0,2-3 45 15,-4-2-9-15,1 1-577 0,-2-3 306 0,2 0 154 16</inkml:trace>
  <inkml:trace contextRef="#ctx0" brushRef="#br0" timeOffset="6561.18">26503 6834 2336 0,'6'-2'0'0,"2"-2"0"0,6 3 0 0,2-1 0 0,2 2 0 0,2 0 0 0,-1 11 0 0,1 10 0 0,-1 3 480 0,1 6-213 0,-6 4-121 15,-6 3 268-15,-4 6-189 0,-4 3-162 0,0-2-63 16,-18 10 0-16,-7-7 0 31,-9-2 0-31,-3 0-471 0,-2-4 187 0,-2 1 159 0,-4 1 89 0</inkml:trace>
  <inkml:trace contextRef="#ctx0" brushRef="#br0" timeOffset="6906.94">27158 7227 1008 0,'0'-7'0'0,"-1"5"0"0,-2 2 0 0,-3 0 0 0,3 0 0 0,-2 10 0 0,0 2 144 0,-1 2-90 0,3 2-44 0,-2-1 284 0,2 4-140 0,2-3-73 0,-1 0-37 15,-1 1-448-15,3 0 186 16,0-4 95-16</inkml:trace>
  <inkml:trace contextRef="#ctx0" brushRef="#br0" timeOffset="7157.27">27863 6597 814 0,'0'-33'0'0,"0"3"0"0,-4 7 0 0,-3 2 0 0,-5 1 157 0,0 11-66 0,-3 5-27 0,-1 1-1 0,-2 3 363 0,2 7-195 15,-2 8-89-15,5 12-57 0,1 4 253 16,2 10-151-16,2 8-75 0,2 6 293 31,2 11-175-31,2-4-102 0,-1 4 152 0,2 2-122 0,-1 0-138 0,1 5-20 0,0 8 0 0,-2-16 0 16,-2 1 0-16,-5-3 0 0,2-3-55 0,-7-4-94 16,-3 4 101-16,-1-16 38 0,0-5-591 0,-2-6 240 15,2-10 177 1,3-6-493-16,-2-6 311 0,8-11 170 0,0-1 80 0,2-16-404 0</inkml:trace>
  <inkml:trace contextRef="#ctx0" brushRef="#br0" timeOffset="7301.89">27320 7053 1716 0,'-9'-16'0'0,"-1"3"0"0,9 3 0 0,1 2 0 0,1-1 0 0,17 0 479 0,8 3-226 31,9 3-109-31,13 1-54 15,4 0 153-15,7 0-104 0,8 2-43 0,-6 0-34 0,1 0-66 0,-1 2 1 0,-5 5 39 0,5 0-658 0,-18 1 325 0,-6 2 166 0,-1 1-832 0</inkml:trace>
  <inkml:trace contextRef="#ctx0" brushRef="#br0" timeOffset="7563.19">28042 7165 709 0,'-3'0'0'0,"-4"0"0"0,5-2 0 0,1 2 0 0,1-2 358 0,0-2-162 16,7 1-81-16,4 1-40 15,8 2 341-15,1-3-182 0,4 3-104 0,-2 0-47 47,-3 0-4-47,1 3-22 0,-1 4 0 0,-4 4-70 0,-2 5 20 0,-9 2-1 0,-3 5 59 0,-1 2 0 0,-4 2-30 0,-13 5 9 16,-4 0 256-16,-1 2-133 0,-3-4-65 0,-1 2-34 0,4-5 221 0,3 2-118 16,7-8-73-16,2-4-80 15,7-1-18-15,3-5 0 0,0-1 0 0,5 1 0 16,14-9 0-16,3-2 0 0,4 0 0 0,2 0-100 15,0-2-48-15,1-7 101 0,-3-3-828 0,-2 1 423 16,-2-5 211-16,-3 4 90 0,-1-5-630 0</inkml:trace>
  <inkml:trace contextRef="#ctx0" brushRef="#br0" timeOffset="7708.32">27999 7311 1379 0,'-12'-7'0'0,"3"-1"0"0,5 5 0 0,4 1 0 0,0 0 0 0,1 2 400 0,13 0-182 0,6 0-83 0,3 0 201 15,8 0-150-15,1 4-76 0,-3-1 22 0,7 1-48 32,-1 0-16-32,-3-1-9 0,-1 1-584 0,1-2 280 0,-2 2 139 0,2-3 71 15,1 4-890-15</inkml:trace>
  <inkml:trace contextRef="#ctx0" brushRef="#br0" timeOffset="7894.82">28630 6884 1968 0,'-26'0'0'0,"-1"0"0"0,6 4 0 0,1 8 0 0,0 4 0 0,2 4 0 0,5 2 196 0,-1 9-71 0,12 3-49 15,2 0 420-15,0 4-230 16,8-2-115-16,6 5-50 0,4-9-195 0,3-1 65 31,3-1 32-31,0-4-1 0,0-4-528 0,-1 3 289 0,-3-10 132 0,-1-4-758 0,-2-5 422 0</inkml:trace>
  <inkml:trace contextRef="#ctx0" brushRef="#br0" timeOffset="8101.7">28771 7048 1332 0,'3'-9'0'0,"-1"-1"0"15,6-1 0-15,2 4 0 0,1 7 0 0,1-2 119 0,5 2-43 0,1 0 1 0,3 12-33 0,1 4 368 0,-2 4-188 0,-3 1-95 16,0 0 9-16,-1 4-52 0,-4 3-17 0,-8-6-8 0,-2 1-119 15,-2 0 47-15,-5 0 23 16,-12-1-213-16,-4-2 127 0,-7-5 50 0,4-2 29 16,-7-3-157-16,6-6 52 15,-2 0 60-15,-2-4-70 0,9 0-480 0,5-3 277 0,5-8 139 0,4-6-271 16</inkml:trace>
  <inkml:trace contextRef="#ctx0" brushRef="#br0" timeOffset="8250.75">29039 6958 512 0,'3'1'0'15,"-1"5"0"-15,0-4 0 0,0 4 0 0,-1 0 0 0,-1 3 0 0,0 2 636 0,0 1-306 16,0 6-147-16,-5 0 485 0,2 1-317 0,-2 3-158 0,2 3-48 0,3-2-59 0,0 0-26 0,0 0 1 0,3-1-486 0,3-2 230 0,5 1 124 16,1-7 48-16,4-1-332 0,1-3 194 0,-1-5 98 0,1-1-875 0</inkml:trace>
  <inkml:trace contextRef="#ctx0" brushRef="#br0" timeOffset="8372.54">29331 7240 1276 0,'0'1'0'0,"0"1"0"0,0 0 0 0,0-1 0 0,0 2 0 0,2 1 0 0,-2 1 277 0,0 2-125 0,0 0-59 15,0 3 346-15,0 2-201 0,-7 0-102 32,-2 2-359-32,0-1 126 0,-2 1 65 0,1-3 34 0,0 1-780 0</inkml:trace>
  <inkml:trace contextRef="#ctx0" brushRef="#br0" timeOffset="8557.57">29443 7080 1641 0,'0'0'0'16,"0"0"0"-16,0 0 0 0,0 2 0 0,0-1 0 0,3 2 0 0,2 2 0 0,3 1 516 0,0 0-240 0,2 1-112 0,0 0-162 0,3 3 0 0,-2-3 33 0,2 1 0 0,1-1-626 0,1 1 322 0,-2-4 148 0,1-2 77 0,1-2-796 0</inkml:trace>
  <inkml:trace contextRef="#ctx0" brushRef="#br0" timeOffset="8752.04">29758 6878 1554 0,'0'0'0'0,"3"0"0"0,-3 0 0 0,1 0 0 0,2 0 0 0,-1 7 0 0,-2 8 0 0,0 9 429 0,-2 8-197 0,-13 9-89 31,-5 7 331-31,-4 6-220 0,-6 4-109 0,-2 2-55 0,-1-1-90 0,1 3 9 0,5-11 26 0,1-8 0 16,4 0-639-16,4-7 319 0,3-6 160 0,5-1-804 16,10-22 381-16,0-7 263 47</inkml:trace>
  <inkml:trace contextRef="#ctx0" brushRef="#br0" timeOffset="8881.7">29867 7243 1702 0,'1'0'0'16,"0"0"0"-16,2 0 0 0,1 0 0 0,-1 0 0 0,-1 0 0 0,-1 2 216 16,1 6-91-16,-2 4-45 0,0 5 249 0,0-3-152 0,-5 6-71 0,-5-1-36 15,1 0-311-15,-3 2 138 0,3-4 77 0,-3 0-594 16,3-3 312-16,1-5 157 0,2 0 77 0,-1-7-567 16,1-2 299-16</inkml:trace>
  <inkml:trace contextRef="#ctx0" brushRef="#br0" timeOffset="9109.1">30251 6863 1316 0,'15'-11'0'0,"1"0"0"0,5 4 0 0,3 2 0 0,5 1-49 0,-3 2 30 0,-2 2-1 0,4 0 1 16,-6 6 498-16,-1 8-222 0,-1 2-103 0,-8 2-39 15,-6 5-41-15,-4 5 0 0,-2 0-39 0,-8 8-26 16,-12 0-8-16,-8-2 33 0,-5 3 105 0,-3 0-53 0,3-1-25 0,-1 5 8 15,5-9 83-15,5-2-58 16,9-3-30-16,3-5-1 0,8 1 6 16,0 0 7-16,4-10-41 0,7-5-214 0,13-4 107 15,3-4 53-15,4 0 27 0,6-3-634 0,-2-7 315 0,-4-6 124 16</inkml:trace>
  <inkml:trace contextRef="#ctx0" brushRef="#br0" timeOffset="9245.73">30232 7045 1678 0,'-17'-6'0'0,"5"-1"0"0,5 4 0 0,5 2 0 0,2 1 337 0,2 0-151 0,10 3-76 0,3 5-38 15,4 1 270-15,5 2-146 0,-1-1-85 0,6-2 110 16,-1 1-93-16,2 0-47 16,-1-4-23-16,3 5-800 0,-5-5 384 0</inkml:trace>
  <inkml:trace contextRef="#ctx0" brushRef="#br0" timeOffset="9423.26">30808 6938 2392 0,'5'0'0'0,"2"-2"0"0,5 2 0 0,2 0 0 0,4 0 0 0,1 5 0 0,0 12 0 0,-1 2 0 0,-2 7 584 0,-8 0-279 0,0 4-136 0,-6 2-7 15,-2 1-63-15,-10 2-33 0,-7 1 9 0,-9-4-421 0,-6-1 190 0,0-4 96 16,-2-1-653-16,-2-2 373 0,-1 1 192 0,9-10 86 15</inkml:trace>
  <inkml:trace contextRef="#ctx0" brushRef="#br0" timeOffset="9609.4">31230 6807 2666 0,'9'8'0'16,"4"6"0"-16,3 14 0 0,6 10 0 0,3 12 0 0,-7 2 67 0,-7 8 0 0,-6 4-32 0,-5 1 273 0,-3-2-136 0,-17 8-60 0,-6-14-44 0,-7-5-61 0,-4 2 0 0,-5-4 27 0,-7 7 10 15,1-11-846-15,-5-3 419 16</inkml:trace>
  <inkml:trace contextRef="#ctx0" brushRef="#br0" timeOffset="9747.61">31617 7742 0 0,'-24'0'0'0,"4"0"0"0,14 2 0 0,6 12 0 0,0-6 0 0</inkml:trace>
  <inkml:trace contextRef="#ctx0" brushRef="#br0" timeOffset="15986.32">4136 11905 1676 0,'-7'-9'0'0,"-2"0"0"0,4 2 0 0,2 4 0 0,1 1 0 0,2 2 0 0,0 0 0 0,0 2 214 0,8 10-88 0,4 3-36 0,-2 3 170 15,4 3-112-15,0 4-56 0,-3 3-27 0,-2 2-91 16,1 8 41-16,-2-5-10 0,-6 2 32 0,0 1-324 0,0 0 162 0,-2 0 80 16,0 4-378-16,-7-9 186 0,-8-1 122 0,-2-2-241 15,0-4 159-15,-2-6 81 16</inkml:trace>
  <inkml:trace contextRef="#ctx0" brushRef="#br0" timeOffset="16114.98">4190 12126 1594 0,'11'-9'0'0,"-2"4"0"0,5-1 0 0,3 0 0 0,-4 3 0 0,5 2 0 0,0-3 0 0,2 3 0 16,2 1 584-16,3 0-264 0,-4 0-147 0,-1 0-68 0,0 0-52 31,-2 0-16-31,0 5-1 0,2-4-556 0,-5 4 274 0,-5-1 141 0,3 2-327 16,-6-3 234-16</inkml:trace>
  <inkml:trace contextRef="#ctx0" brushRef="#br0" timeOffset="16239.64">4349 12165 1130 0,'-9'3'0'0,"-1"-3"0"0,1 4 0 0,0-1 0 0,5 1 0 0,1-3 236 31,3 4-100-31,0-1-49 0,0-1-26 0,8 2 202 0,7 1-117 0,1-5-56 0,4 4-26 0,4-3-463 0,0 0 217 0,2 0 119 0</inkml:trace>
  <inkml:trace contextRef="#ctx0" brushRef="#br0" timeOffset="16525.89">4680 11861 1151 0,'0'-9'0'0,"0"3"0"0,2 1 0 0,0 2 0 0,0 1 0 0,-1 2 0 0,1 0 450 16,-2 15-207-16,0 3-103 0,0 6-52 0,-4 6 0 16,-6 2-10-16,-1 3-41 15,-2 0 0-15,1-2-195 31,-3 1 97-31,-1 5 58 0,2-8-367 0,-1-2 201 0,3-4 99 16,1-5-367-16,4-6 210 0,-2-3 102 0,5-11-3 0,4 0-19 0,0-9 55 0,6-7 28 0,7-4 0 16,4-1 65-1,0-1-14-15,3 3 0 0,-1 1-23 0,3 2 265 0,3-3-141 0,-5 8-58 16,0 0 445-16,3 0-242 0,-1 4-62 0,-5 0 207 0,6 0-161 0,-7 3-95 31,-3 1-43-31,1 2-215 0,-4 1 86 0,-5 0 43 16,2 0 10-16,-4 0-223 0,0 1 128 0,-3 6 64 0</inkml:trace>
  <inkml:trace contextRef="#ctx0" brushRef="#br0" timeOffset="16646.55">4734 12085 755 0,'-8'0'0'0,"0"0"0"0,1 3 0 0,1-3 0 0,1 2 457 0,4-1-211 0,1 4-104 16,0-4 129-16,0 3-118 0,0 1-49 31,5 1-38-15,3-1-116-16,4 1 43 0,-4 2 0 0,3 0-499 0,0 3 276 0,-3-1 126 0</inkml:trace>
  <inkml:trace contextRef="#ctx0" brushRef="#br0" timeOffset="16805.13">4436 12322 1101 0,'-16'6'0'0,"0"5"0"15,7 0 0-15,-1 0 0 0,4 4 0 0,4 2 0 0,-2 2 570 0,4 1-271 0,0 1-132 16,0-1-29-16,0 1-51 0,5 1-25 0,0 5-329 31,5-8 148-31,-4-1 77 0,0 0 39 0,1-3-604 0,0-3 314 0</inkml:trace>
  <inkml:trace contextRef="#ctx0" brushRef="#br0" timeOffset="17016.09">4369 12361 1336 0,'0'-14'0'0,"3"-1"0"0,2 5 0 0,1-2 0 0,10 2 0 0,1 3 0 0,5-2 0 0,8 1 205 15,-1 2-89-15,6 3-39 0,1 2 9 0,1 1-24 16,1 0-1-16,-1 0-47 0,-8 3-10 0,-3 7 32 16,-3 4 1-16,-6 3 31 0,-4 1-32 0,-1 5 10 15,-10-1-9-15,-2 5 125 16,0-1-62-16,0 3-32 0,-6-1 0 0,-3 4-70 16,-1-9 14-16,0 4 0 0,-1-4-420 0,0-1 208 15,1-1 112-15,1-1-285 0,-2-5 185 0,3-7 66 0</inkml:trace>
  <inkml:trace contextRef="#ctx0" brushRef="#br0" timeOffset="17164.68">4468 12446 1857 0,'-7'0'0'15,"2"0"0"-15,0 0 0 0,2 0 0 0,3 0 0 0,0 0 0 0,3 0 0 0,6 0 0 0,5 0 0 0,5 0 119 0,2 0-41 0,0 0-515 16,2 3 235-16,-2-2 117 15,4 2 67-15,-6-1-642 0</inkml:trace>
  <inkml:trace contextRef="#ctx0" brushRef="#br0" timeOffset="17300.7">4542 12532 1126 0,'-10'0'0'0,"1"0"0"0,5 0 0 0,-3 0 0 0,5 0 0 0,1 0 200 0,1 0-81 0,0 1-42 0,7-1 61 15,6 0-41-15,4 0-35 0,1 0 0 0,3 0-79 31,1 0 27-31,-3 0 0 0,2 0-467 0,-4 0 235 0,-2 0 120 0,-5 2 61 0,1 1-508 0</inkml:trace>
  <inkml:trace contextRef="#ctx0" brushRef="#br0" timeOffset="17416.91">4565 12610 943 0,'-14'0'0'0,"3"0"0"0,-1 0 0 0,3 0 0 0,4 0 0 0,1 0 0 0,4 3 0 0,0-3 248 0,0 0-97 0,2 0-61 0,9 0-19 15,2 0 1-15,4 2-35 16,1-2-1-16,-1 1-316 0,0 1 154 0,-3 2 81 15,1-1 41-15,-3 2-300 0</inkml:trace>
  <inkml:trace contextRef="#ctx0" brushRef="#br0" timeOffset="17622.87">4361 12743 895 0,'-25'3'0'0,"-1"1"0"0,1 0 0 0,12 1 0 0,4-1 139 16,6-2-51-16,3 1 420 0,0 0-235 0,9 1-110 0,14 0-67 0,8-1 256 15,7-1-157-15,6 1-80 0,5-3-39 0,6 2 41 16,-8-2-45-16,5 0 0 0,-5 0-36 16,2 0-150-1,-7 2 76-15,11-1 46 0,-17 1-555 0,-6 1 292 0,-3 1 145 0,-8-1 74 32,-11 2-753-32</inkml:trace>
  <inkml:trace contextRef="#ctx0" brushRef="#br0" timeOffset="17763.49">4584 12686 1414 0,'-11'7'0'0,"2"4"0"0,0 5 0 0,5 1 0 0,2 4 0 0,1 3 0 0,1 7 0 0,0 1 539 0,0 6-242 0,0-5-135 0,0-2-158 0,1 0 33 0,1-1-1 0,3-4-209 0,0 3 114 31,1-11 43-31,-1-6 26 0,-1-1-673 0,4-7 333 0</inkml:trace>
  <inkml:trace contextRef="#ctx0" brushRef="#br0" timeOffset="17917.09">4729 12675 1101 0,'0'7'0'0,"-2"1"0"0,2 2 0 16,0 4 0-16,0 5 0 0,0 1 552 15,0 6-249-15,0 0-138 0,0 2 20 0,0 3-75 0,0-4-36 0,4 0-1 16,-1 2-490-16,3-8 223 0,-3-4 114 0,0-1-335 15,1-3 208-15</inkml:trace>
  <inkml:trace contextRef="#ctx0" brushRef="#br0" timeOffset="18283.09">5151 12230 1401 0,'13'-15'0'0,"5"4"0"0,-1-2 0 0,2 6 0 0,-2 0 0 0,3 2 0 0,-7 5 176 0,-2 0-69 32,-3 1-36-32,-1 11 44 0,-2 6-40 0,0-2 7 0,-3 5-48 0,-2 5 163 0,0 1-81 0,0-2-41 15,0 4 1-15,-4 4 149 0,3-2-99 0,1-1-45 0,0 4 81 16,0-1-63 0,0-1-32-1,8 7 10-15,4-9-150 0,4 1 54 0,3-3 28 0,1 1-227 0,1-3 127 0,3 2 73 16,-7-9 22-16,-2-2-173 0,-2-3 58 0,-8-2 62 15,-3 0-35-15,-2 1-139 32,-4-4 75-32,-14-4 56 0,-5 0 117 0,-6-3-31 0,-2 1 0 0,-2-3-40 0,0 0 182 0,2 0-86 0,2-3-44 0,-1-6 186 15,1-1-92-15,9-3-54 0,3-1 7 0,7 0 64 16,5-1-16-16,5-1-40 16,0-2 32-16,15 2 62 15,12-1-59-15,9 4-30 0,6-4-10 0,8 2-20 0,9-3 10 0,-2 3-328 16,6-2 160-16,5 2 79 0,7-1 33 0,3 4-1077 0</inkml:trace>
  <inkml:trace contextRef="#ctx0" brushRef="#br0" timeOffset="18431.15">6369 12698 0 0,'-17'-1'0'16,"4"-6"0"-16,8 3 0 0,5-4 0 0,0-2 0 0,1-1 0 0</inkml:trace>
  <inkml:trace contextRef="#ctx0" brushRef="#br0" timeOffset="43354.71">9298 15190 855 0,'0'-20'0'0,"-2"0"0"0,1 6 0 0,-1 0 0 15,2 5 0-15,0-1 0 0,0 2 233 0,0-1-89 0,0 6-58 0,0 0-24 0,0 2 97 0,0 1-60 0,0 0-32 0,0 0 11 16,0 0-2-16,0 7 1 0,0 4-39 0,0 5 49 15,0 7-25-15,-1 4 10 0,-6 7 11 16,-5 2-46-16,-2 6 1 0,0-1-1 0,-4 1 14 16,-4 4-4-16,3-6-10 0,-1-2 0 0,-1-5 29 15,0-3-1-15,3-5-28 0,-4-1 150 0,9-13-79 0,-2-5-36 16,6-4 0-16,2-2 150 0,3 0-92 16,2-2-38-16,2-4 67 15,0 0-61-15,0 1-37 0,0-2-61 0,5 2 0 0,9 0 0 16,1 2 0-16,6 1 0 0,2 0 0 0,2 2 0 15,7 0 0-15,-3 0 0 0,4 0 0 16,1 2 0-16,-3 1 0 0,4 1-176 0,3 1 73 16,-7-1 20-1,-3-1-75-15,-4 1 54 0,-3-2 40 0,-5-1-1 0,-2-1 109 32,-9 0-39-32,-2 0 0 0,-3-7-53 15,0-9 345-15,-9-5-153 0,-2-7-68 0,-3-1 70 0,0-6-62 0,-2-1-84 0,2-6 0 0,-2 1 0 0,-1-3 0 0,2 7 0 16,2 2 0-16,1 3 0 0,0 5 0 0,3 3 0 15,-4 1 0-15,9 11 0 16,-2 5 0-16,5 2 0 0,-1 5-43 0,2 0-87 0,0 0 38 0,0 0 43 16,2 5-261-16,7 2 138 0,3 2 57 0,1-1-448 15,6 2 254-15,-4-1 140 0,4 4-494 16,2-3 312-16</inkml:trace>
  <inkml:trace contextRef="#ctx0" brushRef="#br0" timeOffset="43751.64">9873 14965 1176 0,'6'-22'0'0,"0"-5"0"0,-3 7 0 0,0-1 0 0,-1 3 0 0,0-2 0 0,-2 4 0 0,0-7 135 0,0 8-53 16,0 2-1-16,-5 4 172 0,-2-1-108 0,-2 3-54 15,1 0-17-15,2 7 211 94,-3 0-124-94,-1 0-62 0,-2 7-30 0,2 10 162 0,-3 4-87 0,3 6-58 0,1 9 226 0,0 6-137 0,2 7-69 16,3 3-34-16,0 11 82 0,2 1-154 0,2 1 0 0,0 5 0 0,0 0 0 0,4 8 0 0,5 8 0 0,4-12 0 0,2 1 0 0,-3-3 0 0,1-4 0 0,-2-3 0 0,-3 6-79 15,-3-19 34-15,-4-7-278 0,-1-4 128 0,0-6 90 0,0-5-12 0,-10-1-85 16,-2-12 87-16,0-5 39 0,-3-7-91 15,-2-3 65-15,1-2 32 0,-4 0-9 0,2-9-356 79,0-9 200-79,-1-3 98 0,2-11 50 0</inkml:trace>
  <inkml:trace contextRef="#ctx0" brushRef="#br0" timeOffset="43835.42">9539 15375 1946 0,'0'-14'0'0,"0"3"0"0,0-2 0 0,2 6 0 0,8 2 0 0,2 0 0 0,4 2 387 0,5 2-175 0,9-1-78 0,1 2 424 0,9 0-261 0,3 0-130 0,0 0-318 0,5 4 93 16,5 1 57-16,-6-1 15 0,-4 1-322 0,1-3 173 16,0 1 86-16,-7-3 43 15,6 0-833-15,-16 0 423 0</inkml:trace>
  <inkml:trace contextRef="#ctx0" brushRef="#br0" timeOffset="43990.52">10250 15163 2840 0,'0'-2'0'0,"0"-4"0"0,0 2 0 0,0-2 0 0,0 5 0 0,0 0 0 0,1-1 0 0,5-1 0 0,6 3 404 0,3 0-173 0,2 0-102 15,5 0-388-15,4 0 148 16,3 5 74-16,3 0 37 0,6-1-336 0,-4 2 182 0,0 2 95 0</inkml:trace>
  <inkml:trace contextRef="#ctx0" brushRef="#br0" timeOffset="44141.11">10385 15409 2138 0,'-21'3'0'0,"3"2"0"0,3 1 0 0,3-3 0 0,5 3 0 0,5-2 470 15,2 1-217-15,0-1-108 0,10 2 655 0,10 1-675 16,5-2-125-16,6-1 0 0,6-1 0 0,-2-1 0 16,4-1 0-16,4 1 0 0,-4 0-85 0,-3 1-125 15</inkml:trace>
  <inkml:trace contextRef="#ctx0" brushRef="#br0" timeOffset="45091.15">10923 14667 821 0,'-7'-22'0'15,"3"6"0"-15,1 3 0 0,3 1 0 0,0 9 0 0,9 2 0 0,6 1 349 0,6 0-156 0,4 4-69 0,1 10 226 16,1 4-156-16,5 3-79 0,0 5 14 0,-4 6-46 15,3 3-14-15,-6 1-9 0,-4 0-117 0,-8 3 46 16,0-1 24-16,-9 1 1 0,0 7-79 0,-4-10 47 16,-10-1 27-16,-12 0 0 0,-6-3 3 0,-3-3 20 15,-6 0 13-15,1-10 68 0,0-8-45 0,0-5-38 16,6-6 213-16,0 0-104 0,0 0-45 0,11-7-23 16,5-10 94-16,3 0-65 0,6-3-31 0,5 1 0 15,0-1-9-15,2 1-23 16,14 2 0-16,4-1-1 0,3 1-66 0,2 3 33 15,2-5 10-15,-2 9-319 32,4-2 171-32,-4 1 73 0,3-1-690 0,-1 3 330 0,4-2 182 0,-5 2 107 0,-3 1-553 15</inkml:trace>
  <inkml:trace contextRef="#ctx0" brushRef="#br0" timeOffset="45329.51">11242 14561 1214 0,'4'-17'0'0,"0"2"0"0,1 5 0 0,3-1 0 0,4 5 0 0,-1 1 0 0,3 3 391 0,2 2-168 0,-1 0-98 0,2 0-16 16,-3 12-36-16,2 1 0 0,-3 4-166 0,0 4 74 15,-5 0 23-15,-5 4 0 0,-1-2-128 0,-2 2 80 16,0-2 41-16,-3 2 9 16,-7-7 75-16,-1 1-1 0,-1-5-94 0,-2-1 40 15,2-2 253-15,0 3-118 0,3-10-88 0,0 1 143 16,3-3-88-16,2-2-46 0,1 0 57 15,3 1-42-15,0-1-34 0,5 0-1 0,9 0-263 0,5-1 119 16,3-2 60-16,1-2 38 0,4 0-666 0,2 0 335 16,1-2 117-16,1 0 100 0,3 0-706 0</inkml:trace>
  <inkml:trace contextRef="#ctx0" brushRef="#br0" timeOffset="45491.08">11727 14584 662 0,'0'-12'0'0,"-3"1"0"0,-2 5 0 0,3-1 0 0,-4 3 0 0,1 3 621 0,-2 1-283 15,5 0-155-15,-2 12 366 0,1 9-256 16,1 4-128-16,2 4 70 0,0 9-90 0,0 1-58 0,0 2-26 16,0 1-74-16,0 2 24 0,3 9 10 0,0-7 16 15,2 0-596-15,-1 0 299 16,-1 0 148-16,-1-2 74 0,-2 3-716 0,0-12 373 16,0-4 104-16</inkml:trace>
  <inkml:trace contextRef="#ctx0" brushRef="#br0" timeOffset="45650.65">11504 14958 2013 0,'-8'-15'0'0,"5"4"0"0,3 4 0 0,0-2 0 0,3 6 0 0,11 1 0 16,8 2 0-16,3 0 321 0,4 0-143 0,4 0-61 0,-2 0-45 0,4 5 87 0,1-1-61 16,1 1-31-16,3-1-499 0,1 0 243 0,-7-1 108 15,-4-1 60-15,-3 3-787 16</inkml:trace>
  <inkml:trace contextRef="#ctx0" brushRef="#br0" timeOffset="45881.04">10934 15257 1723 0,'-2'-5'0'0,"0"3"0"0,2 0 0 0,4-1 0 0,19 3 0 0,13 0 0 0,11 0 0 0,12 0 516 0,14 0-240 0,16-4-110 16,-3 0 15-16,4-1-72 0,-2-2-37 0,-4 0 1 16,-7 0-258-16,4 0 119 0,-29 4 47 0,-6 1 28 15,-11 0-199-15,-9 2 114 16,-8 0 55-16,-5 0 38 0,-13 7-587 0,0 2 214 0,-16 5 169 0,-8-1-378 16,-12-1 264-1</inkml:trace>
  <inkml:trace contextRef="#ctx0" brushRef="#br0" timeOffset="46144.86">11067 15402 849 0,'0'0'0'0,"1"-2"0"0,5 2 0 16,6-2 0-16,5 2 286 0,4 0-116 0,7 2-71 0,3 13-32 46,6 2 72-46,-2 1-51 0,1 5-26 0,0 3-62 0,-8-1-8 0,-5 3 44 32,-6-1 0-32,-6-1-197 0,-5 6 108 0,-6-6 39 0,-6-2-115 15,-16 0 72-15,-6-6 37 0,-3 1-1 0,-7-2 208 0,4-9-90 0,-2-4-70 0,1-2-1 0,0-2 218 0,1 0-112 0,0 0-37 0,7-6 20 0,6-5-32 0,3 1-24 0,6-1 1 0,6-1 67 16,2 0-37-16,4 0-31 0,5 2-85 16,15-1 31-16,4 3 0 0,3 1 32 0,3-1-349 0,0 3 170 0,1 3 68 15,2 0 52-15,-1 2-729 0,0 0 358 16</inkml:trace>
  <inkml:trace contextRef="#ctx0" brushRef="#br0" timeOffset="46564.25">11586 15463 1223 0,'0'-8'0'0,"0"-2"0"16,0 6 0-16,2-1 0 0,6 3 0 0,3 0 123 0,4 2-43 0,1 0 9 0,3 6 151 0,-1 6-102 0,1 3-51 0,1 3-25 0,-4 3 18 0,1-1 9 16,-8 1-53-16,-4 1-41 0,-2 2 41 0,-3-2 0 15,0 2 0-15,-11 2 9 16,-5-5-9-16,-7-1 0 16,-1-4 37-16,-3 0 0 0,-1-2-37 0,-1-1 9 0,6-8-117 0,0-3 53 31,7 1 27-31,2-3-14 0,5 0-424 0,5-8 200 31,4-11 114-31,8-3-505 0,13-7 292 0,4-3 147 0,3-2 72 0</inkml:trace>
  <inkml:trace contextRef="#ctx0" brushRef="#br0" timeOffset="46684.93">11862 15426 1794 0,'10'-3'0'0,"-2"0"0"16,-2 0 0-16,-1 3 0 0,-4 0 0 46,-1 12 0-46,0 6 0 0,-11 3 0 0,0 6 377 16,-3 0-170-16,2 5-77 0,2-4 481 0,1 1-287 0,3 1-145 0,4-1 34 0,2 1-117 0,0 2-96 0,9-8 0 0,9-3-171 0,3-1 5 0,6-1 101 0,1-6 51 0,6-2-307 0,-1-6 173 0,1-5 93 0,-1 0-885 0,-2-5 457 0</inkml:trace>
  <inkml:trace contextRef="#ctx0" brushRef="#br0" timeOffset="46929.28">12119 15429 1651 0,'-7'-12'0'0,"2"1"0"0,5 5 0 0,0 1 0 0,0 1 0 0,8 3 0 0,6 1 154 0,0 0-49 0,2 0-40 0,-1 7-42 0,0 2 13 0,0 5 1 0,-2 0-1 0,0 1-140 0,-5 1 66 16,-2 1 37-16,-2 0-207 0,-2 0 123 0,-2 0 60 15,0 2 39-15,-7-5 98 0,-2-1-42 0,-3-1-105 16,0-1 576-16,1-5-260 16,-1 2-119-16,4-2-76 0,0-3 329 0,2-3-190 0,4 0-94 15,2 0-39-15,0 0-82 0,5 0-1 16,12-7 27-16,5-3-199 0,7-1 100 0,1 0 59 0,4-1 15 15,2 0-651-15,3 0 338 0,0 0 157 16,-1-2-850-16</inkml:trace>
  <inkml:trace contextRef="#ctx0" brushRef="#br0" timeOffset="47090.36">12506 15220 1706 0,'-5'-7'0'0,"2"1"0"0,3 0 0 16,0 2 0-16,6-1 0 0,9 3 0 0,7-1 431 0,7 2-198 0,5 1-98 0,8 0 35 0,2 0-67 0,9 0-25 0,-5 0-258 0,-1 0 107 16,2 0 55-16,-8 4 26 0,-2-4-698 0,0 3 372 15,-15-3 172-15</inkml:trace>
  <inkml:trace contextRef="#ctx0" brushRef="#br0" timeOffset="47228.38">12775 14954 2179 0,'2'1'0'0,"0"0"0"0,-1 5 0 0,2 4 0 0,5 8 0 0,-2 10 0 0,2 13 0 0,0 15 0 0,-2 13 267 0,-1 4-119 0,2 4-57 0,-3 1-109 0,-1-3 26 16,3-4 1-16</inkml:trace>
  <inkml:trace contextRef="#ctx0" brushRef="#br0" timeOffset="47684.36">13472 15186 1641 0,'-6'0'0'16,"-3"-2"0"-16,2 0 0 0,6 0 0 0,1 2 0 0,1 0 0 0,16 0 434 0,11 0-198 0,10 0-100 0,9 0-50 15,9 0 149-15,9 0-90 0,3 0-59 0,1 0-25 0,3 0-60 0,2-1-1 16,-5-1 37-16,3-3-407 0,-17 1 198 0,-6-2 105 15,-10 2-544-15,-9 0 311 0,-7 1 155 16,-5-3 3-16,-17 4-431 0</inkml:trace>
  <inkml:trace contextRef="#ctx0" brushRef="#br0" timeOffset="47979.38">13308 14519 1425 0,'-4'-17'0'0,"-1"-2"0"0,5 7 0 0,0 7 0 0,10 0 0 0,11 3 0 0,4 2 146 15,3 0-45-15,0 2-36 16,2 9 80-16,-1 7-53 0,-1 4-28 0,0 5 1 0,-2 6-156 0,-9-1 60 16,-6 5 34-16,-5 1 1 0,-5-1-183 0,-1 1 100 0,-9 1 56 0,-13-6-13 0,-8-1 25 15,-7-3 0-15,-2-8 168 0,-1-1-84 16,-4-1-44-16,6-12-30 15,1-5 203-15,4-2-95 0,5 0-37 0,5-6-26 0,2-6 148 16,13-1-82-16,6-5-36 0,2 1 0 0,5-3-63 0,15 1 0 16,3-2 37-16,6 3-147 0,1 4 69 15,1 2 33-15,4-1-556 0,-2 1 281 0,6-1 105 0,-7 4 82 16</inkml:trace>
  <inkml:trace contextRef="#ctx0" brushRef="#br0" timeOffset="48235.7">13679 14353 1663 0,'0'-8'0'0,"0"-2"0"0,0 5 0 0,0-1 0 0,5 0 0 0,1 2 0 0,2 2 0 0,3-1 0 0,-2 3 159 16,3 0-62-16,-1 0-73 0,1 9 22 0,-3 1-9 0,-1 4 0 15,-5 1-150-15,-2 2 75 0,-1-1 38 0,0 2 9 16,-5-1-18-16,-8 0 1 0,-2-2 45 0,0-4 0 15,2 1 169-15,-2 1-77 0,4-6-78 0,0 0 206 16,2-3-111-16,3 1-54 0,2-2-14 0,3 0 8 16,1-3-49-16,1 0 0 0,15 0-163 0,6 0 81 15,6-5 41-15,5-1 10 0,0 2-572 0,1-3 297 16,4 2 111-16</inkml:trace>
  <inkml:trace contextRef="#ctx0" brushRef="#br0" timeOffset="48974.73">14346 14507 831 0,'2'-10'0'0,"-1"-4"0"0,2 2 0 0,-1-2 0 0,1-6 0 0,0 3 47 0,1-2-41 16,-3-3-1-16,1 0 300 0,-1-2-134 15,1-2-59-15,-1 2 21 0,-1 1-48 0,0 1-25 0,0-1 1 16,0 3-41-16,-3-4 26 0,-1 9-10 0,-5 5 1 16,2 1 87-1,-2 6-44 17,-3 1 0-32,0 2 68 0,-2 7-61 0,1 13-25 0,-2 9 0 0,-1 9 51 0,1 11-38 0,-1 9 9 0,4 4 104 0,2 4-76 0,4 2-38 15,1 0 0-15,4 2-77 0,-1 7 49 0,2-12-10 0,0 1 1 16,2-5-198-16,2-3 99 0,1 3 58 0,-2-19-398 15,-1-1 194-15,-2-10 110 0,0-5 17 0,0-5-170 16,-10 0 58 0,-2-13 84-16,0-8-228 0,-5 0 151 0,1 0 75 15,-3-12 37-15,0-8-264 0,-1-3 156 0,0-5 73 0,1-5 36 16</inkml:trace>
  <inkml:trace contextRef="#ctx0" brushRef="#br0" timeOffset="49197.73">13912 14807 1025 0,'-12'-25'0'0,"5"9"0"0,3 4 0 0,2 6 0 0,2 0 0 0,2 3 0 0,12 1 413 0,6-1-193 31,5 3-91-31,8 0-47 0,2 0 274 0,2 0-160 0,7 0-71 0,-2 5-119 16,0 0-1-16,3 1 32 0,-1 1-1 0,-3-2-691 0,3 1 354 0</inkml:trace>
  <inkml:trace contextRef="#ctx0" brushRef="#br0" timeOffset="49227.65">14388 14775 1538 0</inkml:trace>
  <inkml:trace contextRef="#ctx0" brushRef="#br0" timeOffset="49410.68">13589 15296 1409 0,'-14'0'0'15,"6"0"0"-15,3 4 0 0,5 1 0 0,0 4 0 0,0 2 0 0,8 4 224 0,9 3-98 0,2 3-46 0,4 2-31 0,3 7-13 0,-4-4-1 0,1 7 10 0,-5-3-117 0,-4-1 54 0,-1 1 27 0,-7 1 0 16,-4-2-142-16,-2 5 88 0,-4-6 33 0,-19-1 84 15,-3-4-25-15,-5-2-41 0,-3-4 7 0,-3-1 280 16,3-11-136-16,1-1-80 0,3-4 125 16,-1 0-84-16,7-8-40 0,-1-2 8 0,14-3-5 15,4-1-22-15,5 0 0 0,2-1-24 16,0 1 50-16,10-2-16 0,8 3-9 0,2 1-157 16,1 0 67-16,4 1 32 0,0 4 1 0,0-3-371 15,-1 1 193-15,-1 5 64 0,1-3-491 16,-3 4 279-16,3-2 144 0,2-2 62 0,-4 7-439 0</inkml:trace>
  <inkml:trace contextRef="#ctx0" brushRef="#br0" timeOffset="49545.32">13846 15558 1340 0,'0'0'0'0,"0"0"0"0,0 0 0 0,0-1 0 0,0-2 0 0,0 1 446 0,2 0-206 16,-2 2-102-16,1-2-51 0,1-1 162 0,1 3-112 15,1 0-50-15,1 0-111 0,3 3 30 16,0 3 0-16,2 2-607 0,0-1 313 0,3-1 162 0,0 1 81 15</inkml:trace>
  <inkml:trace contextRef="#ctx0" brushRef="#br0" timeOffset="49712.87">14069 15420 887 0,'0'-8'0'0,"0"-2"0"0,0 5 0 0,0 0 0 0,-2 4 0 0,2 1 434 0,-3 0-191 0,2 17-108 15,-2 11 474-15,0 6-287 0,-4 11-143 0,1 7-72 16,-1 9 132-16,-2-2-106 0,0 7-49 0,-3 5-8 15,2 2 0-15,-1-5-40 0,-1 7 8 0,1-18-392 16,0-6 191 0,1-1 97-16,0-8-493 15,1-4 294-15,-1 0 71 0,4-22 96 0,3-7-681 0</inkml:trace>
  <inkml:trace contextRef="#ctx0" brushRef="#br0" timeOffset="49949.25">14142 15432 1739 0,'11'-20'0'0,"1"0"0"0,4 7 0 0,1 5 0 0,0 7 0 0,4-1 0 0,-6 2 0 16,4 5 193-16,3 6-70 0,-8 5-49 0,0 4 7 0,-3 1-24 15,-3 1 1-15,-2 3-142 0,-3 2 68 0,-3-3 22 0,0-1 0 16,-4-1-43-16,-9-2 37 0,2-2-1 0,-3 0 45 16,3-6 243-16,1-5-126 15,0 0-63-15,3-4 277 0,1-3-170 0,3 1-75 16,3-1-52-16,0 0 5 0,1 0-24 0,14-7 0 15,6-4-154-15,8-4 73 0,1 1 25 0,3-1 0 16,5-2-676-16,3 1 354 16,2-1 167-16,2-2 101 0</inkml:trace>
  <inkml:trace contextRef="#ctx0" brushRef="#br0" timeOffset="50111.8">14756 15179 2215 0,'-5'-7'0'0,"2"1"0"16,3 2 0-16,0 0 0 0,2 1 0 0,10 0 0 0,7 2 131 0,6 0-47 0,4-1-24 0,6-2 70 15,1 3-48-15,6-4-14 0,-2 3-9 16,1-1-678-16,-2-1 310 0,-4 2 157 0</inkml:trace>
  <inkml:trace contextRef="#ctx0" brushRef="#br0" timeOffset="50261.4">14948 14812 2052 0,'0'0'0'0,"0"0"0"0,0 3 0 0,0 5 0 0,1 9 0 0,5 13 377 16,-1 13-171-16,0 19-86 0,-2 12 174 0,0 9-129 16,-1 10-56-16,2-10-42 0,-4-5-215 0,5-6 92 15,-1-4 45-15</inkml:trace>
  <inkml:trace contextRef="#ctx0" brushRef="#br0" timeOffset="50728.23">15640 14597 1169 0,'0'-15'0'0,"0"0"0"0,0 3 0 0,7 1 0 0,2 4 0 0,6 6 0 0,3 1 0 0,1 0 0 0,5 5 134 0,0 9-50 0,2 7-14 0,-5 0-74 0,-4 6 41 0,-1 1-1 0,-7 2 0 16,-1 3-100-16,-8-4 45 0,0 2 27 0,-6-1 0 16,-11-2-7-16,-4 2 26 15,-5-1 6-15,-5-5 51 0,-2-4-17 0,-2-6-42 16,1-2 139-16,0-7-66 0,0 3-27 0,10-8-8 15,3 0 59-15,4-5-43 0,7-7 1 0,5-3-44 16,5 0-26-16,0-5-10 0,13-1 37 0,10 2-1 16,4-1-353-16,2 1 177 0,3-1 79 0,-3 3-513 15,1 3 256-15,1 0 147 16,0 1-179-16</inkml:trace>
  <inkml:trace contextRef="#ctx0" brushRef="#br0" timeOffset="50985.05">15942 14454 1231 0,'0'-18'0'0,"-2"-5"0"0,2 11 0 0,0 1 0 15,0 4 0-15,5-2 0 0,7 4 0 0,2 0 324 0,3 3-148 0,-1 2-70 0,3 0-35 0,-3 5-65 16,2 7 1-16,-1 0 38 0,-4 7-224 0,-4-1 107 16,-3 3 54-16,0 1-81 0,-6 2 65 15,0-2 42-15,0-2-9 0,-12-3-21 0,-1-1 0 47,-1-2-6-47,-1 2 0 0,0-7 271 0,2 0-121 16,2-3-79-16,0-3-24 31,2 0 361-31,1 3-168 0,2-6-76 0,4 0-147 0,2 0 24 0,0 0-1 0,9-6-409 0,9-4 226 0,3 1 99 0,6-5 54 0,4 4-349 0,2-2 192 0,1 0 50 0,5 1-22 0</inkml:trace>
  <inkml:trace contextRef="#ctx0" brushRef="#br0" timeOffset="51152.6">16439 14333 1184 0,'0'-13'0'0,"-3"0"0"0,-2 3 0 0,0 0 0 0,-1 5 0 0,1 3 0 0,-5 2 0 0,2 0 0 0,-2 14 463 0,1 10-204 0,-2 8-116 0,5 9 240 15,-2 7-173 1,3 3-87-16,1 7-24 0,1 5-21 0,3-6-10 0,0 2-32 16,1 1-453-16,8-2 226 0,1-6 114 0,1 3 66 15,0-16-283-15,-4-5 166 0,-2-4 81 0,-5-5-46 16</inkml:trace>
  <inkml:trace contextRef="#ctx0" brushRef="#br0" timeOffset="51298.21">16200 14804 1516 0,'0'-9'0'15,"0"1"0"-15,0 3 0 0,5 1 0 0,9-1 0 0,5 2 180 0,5 1-71 0,1 2-37 0,5 0 8 0,4 0-44 16,5 0 9-16,-3 0-8 15,-1 0-577-15,-1 0 267 0,-3 5 134 0</inkml:trace>
  <inkml:trace contextRef="#ctx0" brushRef="#br0" timeOffset="51510.65">15585 15075 443 0,'0'0'0'0,"0"0"0"0,2 0 0 0,8 0 0 0,9 0 662 0,15 0-313 0,13 0-157 15,17 0-77-15,17 0 136 0,1 0-112 0,6 0-51 0,2 0 79 16,-4 0-66-16,3 0-23 0,-24 0-224 0,-5 0 92 0,-9 0 45 0,-10 0 0 16,-9 0-510-16,-4 0 287 0,-19 0 130 0,-7 2 69 15,-2 4-629-15</inkml:trace>
  <inkml:trace contextRef="#ctx0" brushRef="#br0" timeOffset="51790.9">15840 15155 768 0,'-3'-10'0'0,"3"6"0"0,0 1 0 0,3 1 0 0,7 0 0 0,7 2-56 0,2 0 22 0,1 4 362 0,2 8-147 15,-2 4-72-15,0 2-36 16,-3 5-71-16,-3 3 8 78,-7 0 27-78,-4 0-1 0,-3 3-124 31,0 0 57-31,-14-1 29 0,-7 3 70 0,-6-7-46 0,-3-3 0 0,-3-5 1 0,0-2 125 0,2-7-60 0,-1 0-23 0,5-7 29 0,4 0-31 0,4-9 3 0,5-6-34 0,3-3 66 0,5-2-21 0,6 0-9 0,0 1-32 0,3-1-8 0,8 1 9 0,4 5-1 0,3-5 10 0,0 9-100 0,4-2 46 0,-3 4-1 16,4 2-266-16,2 0 141 0,-2 5 74 0,-1-1-249 0,3-1 151 15,0 3 41-15,-2 0 49 0</inkml:trace>
  <inkml:trace contextRef="#ctx0" brushRef="#br0" timeOffset="52033.25">16193 15175 1957 0,'-2'-12'0'0,"2"3"0"0,0 3 0 0,0 1 0 0,0 0 0 0,6 1 0 0,4 3 0 0,2 0 0 0,5 1 0 0,1 0 140 0,2 0-52 0,3 9-25 0,-1 2-176 15,0 6 83-15,-4 4 29 0,-5 2-159 0,-4 5 97 16,-6 6 48-16,-3-1 25 16,0 3-13-16,-3-1-6 0,-9-2 34 0,-2-4-53 15,-2 2 389-15,2-5-168 0,-1 0-116 0,5-7 357 16,-1-5-198-16,5-1-100 0,3-4-50 0,3-2 14 16,0 1-23-16,0-7-9 0,11-1-368 0,4 0 168 15,4 0 84-15,2-4 42 0,3-5-308 0,-2-1 170 16,1 0 91-16,-6 0 18 0</inkml:trace>
  <inkml:trace contextRef="#ctx0" brushRef="#br0" timeOffset="52182.58">16213 15359 2308 0,'-8'-2'0'0,"2"-4"0"0,1 5 0 0,5 0 0 0,0 1 0 0,3 0 0 0,10 0 0 0,5 1 0 0,3 6 241 0,4-1-102 0,4 2-43 15,-1-3-526-15,2 1 233 0,-1-2 117 0,1 0 58 16,-2-2-339-16</inkml:trace>
  <inkml:trace contextRef="#ctx0" brushRef="#br0" timeOffset="52404.99">16550 15216 1149 0,'1'-9'0'0,"4"3"0"0,2 0 0 0,3 3 0 0,2 1 0 0,4 2 0 0,4 0 140 0,-1 0-56 0,5 5-24 16,-2 9 20-16,-1 2 0 0,-1 0-44 0,0 5 9 16,-9-1-24-16,-4 1 15 0,-4-1 0 0,-3-3 0 15,0 4 72-15,0-6-41 0,-7-1 0 0,-2-4 304 16,1-1-167-16,-3-3-84 0,5-1-33 0,-1-2 278 16,6-2-165-16,1-1-82 0,0 0-247 0,10 0 83 0,13-1 50 15,5-13-9-15,9 0-630 0,3-2 335 16,4-2 168-16</inkml:trace>
  <inkml:trace contextRef="#ctx0" brushRef="#br0" timeOffset="52548.11">17249 15447 0 0,'0'0'0'0,"0"0"0"0,0 0 0 0,-2 0 0 0,2 0 0 0,0 0 0 0,0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3T01:20:44.7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12417 4192 749 0,'-25'-12'0'0,"-3"0"0"0,9 7 0 0,1 1 0 0,5 2 0 0,1 2 0 0,4 0 256 0,0 0-100 0,8 0-65 16,0 2 294-16,0 2-175 0,0-4-86 0,2 5 172 15,7 1-119-15,8-2-76 0,-4 3-31 16,5-3 248-16,1 2-140 0,3-3-71 16,1 3-25-1,-2-3 167-15,1 1-105 0,-1 1-54 16,2 0-26-16,1 0 20 0,7 2-84 0,-1-1 0 0,4 1 0 0,3 2 0 0,7-1 0 0,17 3 0 15,6-1 0-15,15-1 0 0,17-1 0 0,18-3 0 16,15 0 0-16,20-5 0 0,-11 0 0 0,10-3 0 0,3-7 0 0,2-2 0 16,-2 0 0-16,19 2 0 0,-34 2 0 15,-3 2 0-15,-4 2 0 16,-4-1 0-16,-8 2 0 0,2-1 0 62,-36 3 0-30,-1-1 0-32,2 2 0 0,-3 0 0 0,-8-1 0 0,3 1 0 0,-21-2 0 0,-6 0 0 0,-2 2 0 0,-3-2 0 0,-8 1 0 0,1-1 0 0,-18 2 0 0,-4-3 0 0,-8 3 0 0,-4 0 0 0,-2 0 0 0,-3 0 0 0,-1 0 0 0,0 0 0 0,0 0 0 0,0 0 0 0,0 0 0 15,-1 0 0-15,-3 0 0 0,4 0 0 0,-1 0 0 0,1-3 0 0,-2-1 0 16,1-2 0-16,-1 2 0 0,0 0 0 0,1-1-178 16,-2 2-176-16</inkml:trace>
  <inkml:trace contextRef="#ctx0" brushRef="#br0" timeOffset="4505.02">3642 6277 1090 0,'-25'-9'0'0,"-1"-5"0"0,9 1 0 0,-1 1 0 0,4 3 0 0,-2 2 0 0,6 1 0 0,-6-3 0 0,9 4 104 15,-2 0-29-15,3 2 179 0,1-3-104 0,1 5-52 16,1-3 12-16,3 4 161 0,0 0-112 16,0 0-56-16,0 0-1 0,0 0 66 0,7 0-50 0,4 0-42 15,6 0 130-15,7 0-80 0,5 4-39 16,4-1-1-16,6 0 35 16,1-2-42-16,2-1-1 0,2 0 68 0,1 0-50 0,1 0-68 0,6 1-28 15,-6-1 0-15,3 2 0 0,1-2 0 16,3 3 0-16,3-1 0 0,5 1 0 0,-8 3 0 0,1-5 0 15,-2 5 0-15,4 0 0 0,8-1 0 0,-14 1 0 16,2 0 0-16,3-3 0 0,-1 3 0 16,2-1 0-16,8-1 0 0,-13-2 0 15,0 0 0-15,4 0 0 0,-1-2 0 0,4 0 0 16,9 0 0-16,-9 0 0 16,3-2 0-16,2-3 0 0,1-1 0 0,4-3 0 0,10-1 0 0,-15 1 0 15,7 1 0-15,-1-4 0 0,7 2 0 16,1-1 0-16,10 0 0 0,-13 2 0 0,1-2 0 0,4 1 0 15,1 0 0-15,5 3 0 0,8-4 0 0,-15 2 0 16,0 4 0-16,4-4 0 0,1 2 0 0,5 2 0 31,9-4 0 1,-17 2 0-32,3 1 0 0,5-3 0 0,1 0 0 0,5 0 0 0,12 1 0 0,-23-1 0 0,4 3 0 0,1-2 0 0,4 4 0 0,2-2 0 0,8 1 0 0,-18 3 0 15,-1-3 0-15,5 5 0 31,2-5 0-31,3 5 0 0,12-2 0 0,-23 0 0 0,6 2 0 0,2-2 0 0,5 1 0 0,4-1 0 16,9 1 0-16,-16-1 0 0,3 0 0 0,5 0 0 16,4 1 0-16,1-3 0 0,8 1 0 0,-18 2 0 0,5-1 0 0,5-2 0 15,0 3 0-15,9-1 0 16,-19 0 0-16,5 2 0 0,4 0 0 0,5 0 0 0,-1 0 0 16,10 0 0-16,-13 0 0 0,6 0 0 15,1 0 0-15,3 0 0 0,-2 0 0 16,18-2 0-16,-21 2 0 0,5-3 0 0,0 3 0 15,6-1 0-15,1 0 0 0,14 1 0 0,-29-3 0 16,9 3 0-16,5 0 0 0,5 0 0 0,-6-1 0 16,13 1 0-16,-19 0 0 15,6 0 0-15,1 0 0 0,1 0 0 0,4 0 0 0,17 0 0 0,-21 0 0 16,4 0 0-16,6 0 0 0,5 0 0 0,-1 0 0 16,11 0 0-16,-26 0 0 15,13 0 0-15,-3 0 0 0,0 1 0 0,-2 3 0 16,14 2 0-16,-27-2 0 0,1 1 0 0,-1 1 0 15,3 1 0-15,-1 1 0 0,7 3 0 0,-27-4 0 16,7 1 0-16,7-1 0 0,0 1 0 0,-3-2 0 16,13-1 0-16,-18-1 0 15,9-1 0-15,0 2 0 0,-1-4 0 0,-6 4 0 0,11-2 0 0,-21 1 0 16,2-2 0-16,-4 1 0 0,-4 1 0 16,3 3 0-16,-14-3 0 0,-2 3 0 15,-3-1 0-15,-6-2 0 0,-7 3 0 0,-2-1 0 0,-17 1 0 16,-3-2 0-16,1 1 0 0,-4 1 0 0,-1 0 0 15,-1-3 0-15,-11 1 0 0,-2-2 0 0,-3 1 0 16,-1-1 0-16,-1-1 0 0,0 1 0 0,-9-3 0 16,-2 0 0-16,-1 0 0 0,0 0 0 0,-2 0 0 15,-1 0 0-15,-1-3 0 0,0-2 0 16,0-2 0-16,0 1 0 0,-8 0 0 0,-7 2 0 16,-7 3-433-16,-3 1 125 0,-8 5 131 0</inkml:trace>
  <inkml:trace contextRef="#ctx0" brushRef="#br0" timeOffset="12335.13">20993 6034 1858 0,'-17'2'0'0,"4"3"0"0,-1 2 0 0,2 2 0 0,10 1 0 0,2-2 0 0,0-1 150 0,5 0-57 0,18-2-28 0,9 0 366 16,9-5-202-16,11 0-97 0,4-3-47 15,2-2 48-15,8-4-40 0,-11-1-32 0,0 1 0 0,-1-4-109 16,-2 4 43-16,-9 2-1 0,4 0 12 0,-19 4-10 15,-6 1 41-15,-7 2 131 0,-8 0-66 16,-2 0-32-16,-2 0 9 0,-3 6 62 16,0 0-141-16,-8 1 0 0,1 2 0 0,-6 4 0 15,3 3 0-15,-4 1 0 0,-1 3 0 0,-2 4 0 16,1 0 0-16,-3 5 0 0,2 4 0 0,-2-3 0 16,2 1 0-16,-3 3 0 31,0 1 0-31,-1-1 0 15,-4 7 0 1,4-6 0-16,-3-1 0 0,2-2-90 0,-1-3 36 0,-1 0-607 0,-2-3 304 31,9-9 164-31,0-9-493 0,2-2 324 0,2-6 163 0,0 0 81 0</inkml:trace>
  <inkml:trace contextRef="#ctx0" brushRef="#br0" timeOffset="12500.69">21099 6167 1503 0,'-14'-6'0'16,"0"2"0"-16,3 4 0 0,2-3 0 0,4 3 0 0,2 0 716 0,1 9-341 0,2 6-159 0,0 3-95 0,0 3 447 15,8 5-266-15,6 1-172 16,0 3-130-16,5 6 0 16,1-5 0-16,0 3 0 0,2 2 0 0,0-3 0 0,-5 1 0 0,3 3 0 15,-6-10 0-15,-2 1-51 0,-2-3-22 0,-4-2-457 16,-2-4 247-16,3 4 155 0,-5-10-53 0,-2-6-400 16,0-2 272-16,0-3 137 0,0-2 67 0,0-2-242 0</inkml:trace>
  <inkml:trace contextRef="#ctx0" brushRef="#br0" timeOffset="12676.22">21707 6216 3395 0,'3'0'0'0,"1"0"0"0,4 0 0 0,-2 0 0 0,2 0 0 0,2 0 0 0,2 0 0 0,0 1 0 0,5 2 0 0,2-1 443 0,5 2-350 0,-1-1-93 15,1 0 0-15,3-1 0 0,0-1 0 0,1 1 0 16,3 0-62-16,-4 0-185 15,-2 0 142-15,-2-1-453 0,-3 1 297 16,-4-2 148-16</inkml:trace>
  <inkml:trace contextRef="#ctx0" brushRef="#br0" timeOffset="12894.2">21822 6476 2179 0,'-21'8'0'0,"9"-2"0"0,1 1 0 0,7-1 0 0,2-2 0 0,2 1 0 0,0 0 466 0,10 0-220 0,9-2-105 0,6 1 493 15,3-4-369-15,4 0-265 16,2 0 0-16,-3 0 0 0,0 0 0 0,-2 0 0 0,0 0-350 0,-3 0 40 16,6 0 181-16,-9 0-343 62,-3 0 254-62,0-1 126 0,1-4 64 0</inkml:trace>
  <inkml:trace contextRef="#ctx0" brushRef="#br0" timeOffset="13057.76">22604 5938 2614 0,'-20'-2'0'0,"7"0"0"0,-1 2 0 0,0 0 0 0,-2 11 0 0,-3 5 495 16,6 6-235-16,-1 8-111 0,0 5 264 0,3 8-413 0,2 8 0 16,3 10 0-16,4-1 0 0,2 5 0 0,2-3 0 0,13 0 0 15,4-6 0 1,6 2 0-16,2-18 0 0,3-8 0 0,3-3 0 0,0-5 0 0,0-5-165 15,4 0-170-15,-11-8 177 0,3 0-49 16,-5-5-967-16</inkml:trace>
  <inkml:trace contextRef="#ctx0" brushRef="#br0" timeOffset="13793.8">23275 5666 1188 0,'0'-12'0'0,"0"1"0"0,0 0 0 0,1 4 0 0,8-3 0 0,1 7 0 0,6 1 127 0,4 2-46 0,2 0 217 15,5 15-131-15,3 5-56 0,1 4-43 0,-4 6 81 16,0 5-56-16,-4 1-29 16,-5 3 0-16,0 4-68 0,-11-4 15 0,-5-1 0 15,-2 1 25-15,0-3-102 0,-12-1 52 0,-6 4 33 0,-3-13-31 0,-5-2 24 16,2-7 0-16,-2-1-9 0,-1-6-14 0,-2 0-3 15,3-7 28-15,5-3 84 16,-1 0-41-16,2-10-7 0,4-4-37 0,-3-4 97 16,12-2-46-16,1-3-6 0,3 2-1 0,3 0 66 15,0-2-44-15,6 2 9 0,6 5-9 0,5 0 0 16,2 3-44-16,5 2 31 16,-1 3-30-16,3-2 9 0,-2 3-9 0,1 4-76 0,0 1 37 0,-2 2 1 15,-1 0 38-15,6 0-416 0,-8 0 197 0,0 2 81 16,-1 3 58-16,-3 2-647 15,-4-1 328-15,4 1 154 0,-11 0-476 0</inkml:trace>
  <inkml:trace contextRef="#ctx0" brushRef="#br0" timeOffset="14044.13">22980 6322 1775 0,'-7'0'0'0,"1"-1"0"0,2 1 0 0,2-5 0 0,2 4 0 0,0 1 0 0,17 0 332 0,8 0-148 0,9 0 363 15,12 0-247-15,5-1-136 0,8-3-65 0,8 4 119 16,6-1-91-16,0 1-46 0,7 0-14 0,-15 0-30 16,-4 0-37-16,-5 0 0 0,-8 0 0 15,-4 0-165-15,0 0 29 0,-18 0 80 0,-5 0-628 0,-7 1 357 0,-7 3 178 16,-5-2-756-16,-2 3 426 15,0-4 226-15</inkml:trace>
  <inkml:trace contextRef="#ctx0" brushRef="#br0" timeOffset="14323.9">23215 6421 1111 0,'-5'0'0'0,"1"0"0"0,2 0 0 0,2 0 0 0,0 0 0 0,2 0 0 0,12 7 528 15,6-2-251-15,5 7-121 0,1 0 231 0,2 1-176 16,0 5-88-16,0 2-102 0,-3 1-8 0,-3 5 22 0,-5 1 1 16,-3 2-282-16,-6 0 140 15,-5 5 80-15,-3-6 27 0,-6-1-97 0,-14-2 66 16,-6-2 33-16,-1-2 0 0,-9-2-83 0,1-8-36 0,-3-5 51 0,-2-3 219 16,2-3-87-16,1 0-61 0,-2 0-6 15,12-5 290-15,3-7-143 0,6 1-40 0,7 1 78 16,5-1-67-16,4 0-32 15,2 0-9-15,9-4-301 0,14 0 130 0,9-1 64 16,4-2 33-16,6-2-275 0,-1 3 129 0,2 1 86 16,0 0-862-16</inkml:trace>
  <inkml:trace contextRef="#ctx0" brushRef="#br0" timeOffset="14536.33">23612 6549 1428 0,'0'0'0'0,"0"0"0"0,-2 0 0 16,1 0 0-16,1 0 0 0,0 0 316 0,0 0-140 0,5 0-70 0,7 0 342 0,7 0-197 16,1 0-112-16,2 6-52 0,3 2-90 0,-1 2 1 15,0-1 37-15,1 6 10 0,-8 2-295 0,0 2 144 0,-6 0 70 0,-7 4-102 0,-1 1 86 0,-3 5 53 16,-11-6-140-16,-13 0 34 0,-5-2 57 0,-1-3-59 16,-4-4 11-16,-2-4 8 0,4-4 9 0,5-6 44 15,3 0-169-15,7-6 84 0,6-11 43 16,10-8-10-16,1-4-310 0,20-7 181 15,6 0 90-15</inkml:trace>
  <inkml:trace contextRef="#ctx0" brushRef="#br0" timeOffset="14668.97">23906 6497 1015 0,'4'3'0'0,"0"2"0"0,-2 4 0 0,-1 2 0 0,-1 5 0 0,0 7 0 0,-11 3 725 0,-5 4-344 0,3 3-173 0,-3 2 276 0,5 0-224 0,1 4-104 0,7-8 317 0,3-2-244 15,0-2-229-15,13-3 0 16,11-5-13-16,8 0-97 0,4-12 69 0,5-3 37 15,5-4-883-15,2 0 461 0</inkml:trace>
  <inkml:trace contextRef="#ctx0" brushRef="#br0" timeOffset="14822.56">24623 6733 2619 0,'0'0'0'0,"0"0"0"0,0 0 0 0,0 0 0 0,0 1 0 15,0 5 0-15,-4 4 335 0,-1 4-150 0,-5 3-75 0,0 5 128 0,-2 4-106 16,1 3-49-16,-1 1-24 0,1-1-844 0,-1 1 410 16</inkml:trace>
  <inkml:trace contextRef="#ctx0" brushRef="#br0" timeOffset="15356.13">25853 5668 1192 0,'0'-19'0'0,"0"2"0"0,0 5 0 0,3 2 0 0,9 2 0 0,6 0 0 0,4 8 374 0,2 0-169 16,2 8-85-16,3 11-42 16,-1 5 28-16,0 8-26 0,-7-2-9 0,-5 6-39 0,-4 3 4 0,-5 0-1 15,-6 2 1-15,-1 2-139 0,-1-6 65 16,-18-1 36-16,-6-2-52 0,-6-3 45 0,-3-3 22 16,-4-3 9-16,3-8 48 0,-1-8-38 0,-1-6-13 0,9-3-52 15,-5 0 249-15,12-9-103 0,3-8-47 0,6-4 69 16,8-4-52-16,4-1-11 15,0-1 8-15,0 2 34 0,16 3-39 0,4 0-1 16,1 3-75 0,6 0 0-16,1 0 45 0,-4 11-9 0,4-2 1 0,-3 3-1 0,-2 3 1 0,1 4-1 15,0 0-895-15,-5 0 399 0,-3 5 221 0,-4 7-225 16,-3 6 215-16</inkml:trace>
  <inkml:trace contextRef="#ctx0" brushRef="#br0" timeOffset="15573.56">25437 6321 1341 0,'-15'0'0'0,"6"0"0"16,1-5 0-16,6 3 0 0,2-3 0 0,9 3 433 0,19-1-204 0,10-3-96 0,14 1 396 0,9-1-246 0,8 1-124 15,8-3 53-15,0 1-92 0,4 1-43 0,1 2 1 16,-6-1-111-16,-5 3 34 15,-1 1 9-15,-23-2 26 0,-8 3-470 0,-11 0 235 16,-6 0 117-16,-2 0 68 0,-15 4-813 0,-5 3 410 16,0-1 126-16</inkml:trace>
  <inkml:trace contextRef="#ctx0" brushRef="#br0" timeOffset="15850.81">25688 6469 1392 0,'-16'1'0'0,"5"-1"0"0,8 2 0 0,2 2 0 0,1 2 0 0,10-2 214 0,11 3-90 0,4 0-44 16,6 1 107-16,3 1-67 0,-4 3-46 0,2 0-1 31,-4 2-70-31,-3 1 33 0,-1 2-1 0,-4 3 10 0,-8 0-148 47,-9 3 69-47,-3 2 35 0,-3 3-57 0,-17 2 46 0,-9 3 31 0,-3-6-8 0,-5-3 57 0,-1 0-22 0,-2-6-20 0,3-2 24 0,-1-6 5 0,9-5-76 0,2-5 29 16,7 0 144-16,6-2-65 0,5-9-13 0,3-2 3 15,6 1-43-15,0-6 0 0,12 1-1 0,5 2-100 16,5-1 50-16,3 0 34 16,0 3-9-16,2 1-258 0,0 3 132 0,-2 0 67 0,6-2-499 0,-4 4 245 15,-2 0 134-15,1-1 67 16,2 0-260-16</inkml:trace>
  <inkml:trace contextRef="#ctx0" brushRef="#br0" timeOffset="15979.16">26093 6620 1744 0,'0'0'0'0,"0"0"0"16,0 0 0-16,0 0 0 0,0 0 0 0,0 0 339 0,0 0-152 0,0 0-67 0,0 0-46 0,0 0 588 0,0 0-314 16,0 0-155-16,2 0-200 0,5 4 9 0,-1 3 34 15,4 0-1-15,0 0-869 0,2 1 435 16,-2 2 217-16</inkml:trace>
  <inkml:trace contextRef="#ctx0" brushRef="#br0" timeOffset="16121.78">26417 6534 1887 0,'-3'0'0'0,"0"0"0"0,-2 0 0 0,-1 0 0 0,1 0 0 0,-4 7 0 0,-4 15 1101 0,-4 12-533 0,-3 19-258 0,-8 10-245 15,-2 19-65-15,-4 13 0 0,-3 7 0 0,1 3 0 16,3 8 0-16,7-27 0 0,2 1 0 0,2-4-541 16,-3 0 64-16</inkml:trace>
  <inkml:trace contextRef="#ctx0" brushRef="#br0" timeOffset="16525.7">27268 6836 2222 0,'-8'0'0'0,"0"-2"0"0,1 2 0 0,0-2 0 0,1 2 0 0,-3 0 0 0,4 0 0 0,-3 0 245 0,2 8-104 16,3-2-53-16,-2 5-102 0,-1-3 33 0,3 2-8 0,1 0-421 0,-2 0 217 15,2 1 108-15,0-6 55 16,-1 4-753-16</inkml:trace>
  <inkml:trace contextRef="#ctx0" brushRef="#br0" timeOffset="16857.81">27792 5854 1108 0,'6'-20'0'0,"4"2"0"16,2 1 0-16,4 4 0 0,3 2 0 0,0-1 438 0,2 8-205 0,0 1-98 0,0 3-50 0,1 0 308 0,3 11-170 16,-7 4-97-16,-1 2-57 0,-6 7 1 0,1 2-34 15,-9 5 1-15,-1 5-120 0,-2 1 55 16,-10-1 32-16,-8-1-75 0,-7 4 54 0,0-6 26 0,-7 8 10 16,0-10-100-16,-2-4 7 15,-4-6 45-15,2-5-59 0,-2-4 102 0,1-2-62 16,10-10 33-16,3 0 161 0,3-10-76 0,8-8-33 15,4-5 0-15,5-4 92 0,4 1-59 0,3 1-6 16,15 1-15-16,3 1 15 0,5 2-31 0,0 2 26 16,-1 5-66-16,4 3 7 0,-4 2 36 0,-2 2 0 15,3 2-438-15,2 0 192 0,-7 4 107 0,0 1-673 16,2 0 370-16</inkml:trace>
  <inkml:trace contextRef="#ctx0" brushRef="#br0" timeOffset="23218.03">27569 6336 1629 0,'-17'-10'0'0,"4"0"0"0,0 3 0 0,12 2 0 0,1 3 0 0,1 0 0 0,17 0 0 0,10 1 235 0,15-3-90 15,4 3 292-15,9 0-200 16,4-2-100-16,5 2-50 0,2 1 201 0,12 0-117 0,-9 0-71 0,-3 0-31 15,0 6-49-15,-8 1 17 16,-3 0 0-16,2 1 10 0,-18-2-378 0,-7-5 184 0,-6 3 93 16,-8-1-665-16,-6-1 370 15,-2 0 105-15,-11-1-600 0,0 1 403 0</inkml:trace>
  <inkml:trace contextRef="#ctx0" brushRef="#br0" timeOffset="23517.23">27732 6534 1217 0,'-30'0'0'0,"0"0"0"0,15 0 0 0,8 0 0 0,7 0 0 0,0 0 365 0,10 4-164 0,10 4-73 0,6 2-50 0,6 2 97 0,2 5-69 15,2 1-35-15,0 1-64 0,-1 6 10 16,-6-4 19-16,-6 5-311 16,-4-4 156-16,-5 2 78 0,-8 4 39 0,-2 2-146 0,-4-6 88 15,-15-1 48-15,-12-3-47 0,-7 0 158 0,-4-5-78 16,-6-1-3-16,4-8-82 15,-1-4 219-15,-1-2-107 0,6 0-35 0,4-5 432 0,5-5-209 0,13 0-65 16,5 1 140-16,5 2-137 16,4 1-68-16,5-5-35 0,15 1-77 0,8 1 16 15,7-2 1-15,4 2 26 0,3-3-417 0,-1 2 208 16,8-1 114-16,-10 1 42 0,0 2-309 0,0 2 117 16,-3-3 110-16,-2 2-706 15,5-3 374-15</inkml:trace>
  <inkml:trace contextRef="#ctx0" brushRef="#br0" timeOffset="23740.63">28101 6629 989 0,'0'-7'0'0,"-2"-1"0"0,2 1 0 0,0 3 0 0,0-3 0 0,11-1 142 15,10 2-58-15,1 3 231 0,6-1-140 0,1 4-69 0,8-2-25 16,-5 2-1-16,4 0 0 0,-4 12-43 0,-5 0-1 16,-1 7-136-16,-4 1 78 0,-11 2 24 0,-6 5-9 15,-5 3 0-15,-3 2 44 0,-13 2-1 0,-3 2 100 16,-8-1-54-16,1-5 0 0,-4-1 248 0,3 0-147 15,2-4-73-15,-1 1-27 0,12-8 191 0,3-3-119 16,6-2-59-16,5-3-29 0,0-1-72 0,3-2 9 16,16-7 32-16,5 0 1 15,6 0-380-15,0-7 190 0,2-7 95 16,4 0-753-16,-7-3 365 0,0 0 215 0,-3 0-286 0,-2-2 241 0</inkml:trace>
  <inkml:trace contextRef="#ctx0" brushRef="#br0" timeOffset="23943.09">28108 6843 1817 0,'-32'3'0'0,"5"3"0"0,1 3 0 0,14 0 0 0,10 2 0 0,2-4 0 0,0 2 0 0,14 1 751 0,10 1-348 0,8 0-188 0,6-4-89 0,4 0-5 0,1-2-42 0,2 0 0 16,4-2-729-16,-9-3 339 0,1 0 174 0,0 0-793 0,-1 0 449 0,7-3 215 0,-8-12 120 0</inkml:trace>
  <inkml:trace contextRef="#ctx0" brushRef="#br0" timeOffset="24093.69">28978 5825 2298 0,'7'-1'0'16,"2"0"0"-16,3 1 0 0,1 8 0 0,1 13 0 0,2 10 0 0,-2 13 0 0,4 15 0 0,-8 9 520 0,-1 18-241 0,-8 6-122 0,-1 2 76 15,0 1-99-15,-14 1-39 0,-5-23-35 0,-8 0-66 16,-7-2 42-16,-5 0 0 0,-2 1 0 16,-13 7-290-16,7-18 140 0,-4 0 75 0,2-1-698 0,3-8 380 15,5-7 96-15</inkml:trace>
  <inkml:trace contextRef="#ctx0" brushRef="#br0" timeOffset="24240.29">29214 7364 3542 0,'0'-3'0'0,"0"0"0"0,0 3 0 0,0 0 0 0,-2 3-783 0,-1 6 374 16,-3 0 187-16,-1 1-415 0</inkml:trace>
  <inkml:trace contextRef="#ctx0" brushRef="#br0" timeOffset="25370.8">3996 8390 1137 0,'-22'-8'0'0,"1"0"0"0,-7 3 0 0,8 0 0 0,-4 2 0 0,1 3 0 0,-3-3 0 0,1 3 190 0,1 0-66 0,3 0-47 0,5 0 293 15,5 0-165-15,6 0-83 16,4 0-42-16,-1 0 244 0,2 0-148 0,6 0-68 0,16-1-34 16,7-2 66-16,7-4-50 0,7-2-16 15,3 3 178-15,5-1-106 0,3 0-53 0,5 0 56 16,5 4-149-16,9-2 0 0,-6 3 0 16,0 0 0-16,7 1 0 0,1 1 0 0,3 0 0 0,6 0 0 31,-15 0 0-31,-8 0 0 0,-6 3 0 0,-7 0 0 0,-8 3 0 0,2-3 0 0,-21 2 0 0,-6-3 0 15,-5 0 0-15,0-2 0 0,-7 0 0 0,1 0 0 16,-4 0 0-16,0 0 0 16,0 0 0-16,0 0 0 0,-2 0 0 0,-1 0 0 15,-3-2 0-15,3-3 0 0,0 1 0 0,0 0 0 16,1-4 0-16,-2 5 0 0,0 2 0 0,0-1-107 16,-2 2-27-16,2 2-1119 0</inkml:trace>
  <inkml:trace contextRef="#ctx0" brushRef="#br0" timeOffset="28509.63">6966 9025 922 0,'-13'-6'0'0,"3"2"0"0,-5-1 0 0,7 3 0 0,2 1 0 0,1-1 0 0,0 1 114 0,1-1-37 0,1 2 11 0,1 0 125 16,2 0-86-16,0 0-44 0,0 0 1 0,0 0 7 15,0 0-15-15,2 0-10 16,8 0-26-16,3 0 29 0,4 0-1 0,3 0-27 16,6 0 118-16,0 0-64 0,4 0-28 0,-1-1 0 15,4-2 13-15,-2 2 0 0,5-1-30 0,-7 0-28 16,4 2 19-16,-3 0-1 0,2 0 0 0,4 0-39 16,4 0 10-16,-6 2 29 0,3 4 1 0,3-3-25 15,3 0 24-15,12 0 11 0,-6-1-50 0,7-2 36 47,6 0-19-47,5 0-14 0,8 0-7 0,9 0 39 0,-14 0-12 0,0 0-34 0,2 0-2 0,-4 0 37 0,-2 0-7 0,9 0-18 16,-14 3 19-16,3-1 1 0,-2 0 0 0,-2 3 26 31,3-5-32-31,10 1 0 16,-12-1 53-16,4 0 1 0,4 0-46 0,4 0-1 0,-1-3 70 0,12-2-19 0,-14 0-8 0,4-2 2 0,0 3 8 0,1-2-59 0,0 3-15 15,9-3 0-15,-20 1 0 0,-2 3 0 16,-3 1 0-16,-3-1 0 0,-1 0 0 15,10 2 0-15,-18 0 0 0,5 0 0 16,-1 0 0-16,-1 0 0 0,-1 0 0 0,6 0 0 0,-9 0 0 16,-2 0 0-16,3 0 0 0,0 0 0 0,4 0 0 15,1 0 0-15,-7-1 0 0,-1-3 0 0,-1 1 0 16,-4 1 0-16,-1-1 0 0,2 2 0 0,-10-2 0 16,-2 2 0-16,-3 1 0 15,-2 0 0-15,-3 0 0 0,6 0 0 0,-8 0 0 0,2 0 0 0,-1 0 0 16,1 0 0-16,3 0 0 31,-2 0 0-31,-1 0 0 0,0 0 0 0,-2 0 0 0,0 0 0 0,-1 0 0 0,-4 0 0 0,-2 0 0 16,-1-2 0-16,-2 0 0 15,-3 1 0-15,2 1 0 0,-6-1 0 32,2 1 0-32,-3 0 0 0,0 0 0 0,0 0 0 0,0 0 0 0,0 0 0 0,0 0 0 0,0 0 0 0,0 0 0 0,0 0 0 0,0 0 0 31,0 0 0-31,0 0 0 0,1 0 0 0,2 0 0 0,-1 0 0 15,1 0 0-15,-1 1 0 0,1-1 0 0,0 1 0 0,1 1 0 16,-1-2 0-16,1 2 0 0,-1-2 0 0,3 1 0 16,-2-1 0-16,0 3 0 0,1-3 0 15,0 0 0-15,0 0 0 0,0 0 0 0,0 0 0 0,-2 0 0 16,3 0 0-16,-4 0 0 0,1 0 0 0,0 0 0 16,-1 0 0-16,0 0 0 0,-1 0 0 15,2 0 0-15,-1 0 0 0,0 0 0 0,-2 0 0 0,0 0 0 16,0 0 0-16,0 0 0 0,0-3 0 15,0 2 0-15,0-1 0 0,0 0 0 0,0 1 0 0,-2 0 0 16,-3-3 0-16,4 2 0 16,-1-2 0-16,0 3 0 15,1 1 0-15,-1-4 0 0,1 1 0 0,-1 3 0 0,1-2 0 16,0 0 0-16,-1 1 0 0,0-1 0 16,0 0 0-16,1 0-318 0,-3 2 124 15,0 0 74-15,-1 0-1006 0,-4 0 549 0</inkml:trace>
  <inkml:trace contextRef="#ctx0" brushRef="#br0" timeOffset="29276.63">11997 8444 1030 0,'-16'0'0'15,"1"-1"0"-15,-2-4 0 0,4 0 0 0,0 4 0 0,1-2 0 0,4 0 416 0,5 2-189 0,0 0-95 0,1 1 142 0,2 0-118 0,0 0-50 16,2 0 189-16,12 0-130 0,8 0-63 0,7 0-33 15,9 0 303-15,6 0-172 16,4 0-81-16,5 0-42 0,1 0 96 0,1 0-155 16,5 0-18-16,-8-3 0 0,4 2 0 0,0 1 0 15,0 0 0-15,0 0 0 0,5 0 0 16,-16 0 0-16,-1 0 0 0,-9 0 0 0,-3 0 0 0,-8 4 0 16,-1-2 0-16,-14 1 0 0,-5 0 0 0,-4-2 0 15,0-1 0-15,0 3 0 0,-3-3 0 0,-2 0 0 16,-2 0 0-16,3 0 0 0,0 0 0 15,1 0 0-15,0 0 0 0,0 0 0 0,1 0 0 16,2 0 0 0,-2 0 0-16,2 0 0 0,0 0 0 0,0 0 0 0,0 0 0 0,-2 0 0 15,2 0 0-15,0 0 0 0,0 0 0 0,0 0 0 16,0 0-426-16,0 0-2 16,0 0 195-16,-2 0-848 31</inkml:trace>
  <inkml:trace contextRef="#ctx0" brushRef="#br0" timeOffset="53077.32">14774 10012 1066 0,'-1'-6'0'0,"-2"-1"0"0,0 2 0 0,-2-1 0 0,4 3 295 0,-2-1-129 0,-2 3-64 15,0 1-32-15,-1 0 145 0,-3 8-79 0,1 10-54 16,-2 4 182-16,0 10-113 0,0 0-56 0,1 5 163 16,1 7-100-16,0-6-66 0,5 4-27 0,2 2 111 15,1 2-70-15,0 0-34 0,0 2 10 0,1-9-69 0,11-1 24 16,1-3 1-16,1-4-218 0,3-2 110 15,3 0 62 1,-2-9 19-16,0-4-502 0,2-1 256 0,-2-4 75 0,0-5-505 16,1 3 305-16,-2-9 166 0,-2 0 78 0,1-3-376 0</inkml:trace>
  <inkml:trace contextRef="#ctx0" brushRef="#br0" timeOffset="53390.48">15080 9864 1063 0,'8'-12'0'0,"3"2"0"0,2 3 0 0,2 7 0 0,0 0 0 0,0 0 0 0,0 6 563 0,0 11-263 0,-2 6-131 0,0 6 67 0,-5 1-104 0,-1 5-47 0,-2 1-24 47,-4 1-168-47,1 1 72 0,-2 3 46 0,0-7-10 0,-3-2-168 0,-8 0 102 0,-2-6 52 0,-2-3 25 0,-4 0-93 0,2-10 50 0,-2-6-31 0,-1-6 96 0,0-1-79 31,3 0 30-31,-2-7 217 0,9-5-103 0,1-4-49 0,2-2-27 0,5 3 294 0,2-6-145 0,0 2-36 0,11 2-54 0,4 0 76 16,4 2-61-16,2 1-29 0,0 2-36 15,2-1 5-15,-2 6 1 0,-2 0-1 0,3 2-111 0,-2 3 55 0,-2 0 29 16,4 2-447-16,-6 0 229 16,-1 0 80-16,-2 0 70 0,-2 2-751 0,-4 5 385 0</inkml:trace>
  <inkml:trace contextRef="#ctx0" brushRef="#br0" timeOffset="53583.97">14926 10369 1403 0,'-14'0'0'0,"6"0"0"0,5 0 0 15,3 0 0-15,0 0 548 0,3 0-255 0,15 0-118 0,12 0 227 0,8 0-182 16,6 0-91-16,5 0-46 0,2-3 175 0,3 2-101 0,-1-1-64 0,1 2-27 15,-1 0-218-15,-2 0 95 0,-4 0 47 0,2 0-517 16,-14 2 277-16,-7 2 145 0,-9-1 71 16,-3 2-738-16,-10 2 322 15,-3-1 199-15</inkml:trace>
  <inkml:trace contextRef="#ctx0" brushRef="#br0" timeOffset="53870.2">14974 10569 2084 0,'-3'-4'0'0,"2"2"0"0,1-2 0 0,0 3 0 0,1 1 0 0,14 0 0 0,3 0 0 0,5 1 0 0,4 8 0 0,-3 0 219 0,1 2-90 0,-3 3-46 16,3 1-121-16,-2 3 47 0,-7 0-10 0,-2 1-173 0,-6 3 105 16,-5 2 53-16,-3 0 28 0,0 2-17 0,-14-1 17 15,-9-2 0-15,-4 0 25 0,-4-6 20 0,0-1-87 16,-4-1 3-16,3-11 142 0,4-1-55 15,0-3-14-15,5 0-43 16,3 0 113-16,2-6-43 0,10-5-3 0,5-5-50 31,3 3 28-31,0-4-10 0,8 0-1 0,6-1-208 0,6 3 95 0,3 1 53 0,1 1 14 0,-1 2-240 0,1-2 105 16,2 4 73-16,-3 0-590 0,0-2 312 16</inkml:trace>
  <inkml:trace contextRef="#ctx0" brushRef="#br0" timeOffset="54049.3">15280 10614 1304 0,'3'0'0'0,"1"0"0"16,1-3 0-16,1-2 0 0,2 5 0 0,4-3 260 0,-1 3-102 0,2 0-65 15,2 0 291-15,0 8-173 0,2 4-87 16,-3 0-43-16,1 4-56 0,-5 4 13 0,0-2-1 0,-8 6 1 16,-1-1-180-16,-1 1 90 0,0 2 55 0,-9-4-78 15,-5 1 56 1,-5-4 29-16,-3-2-1 0,-1-1-216 0,2-6 114 15,0-4-21-15,4-4-361 0,3-2 204 0,6 0 116 0,2-11 50 16</inkml:trace>
  <inkml:trace contextRef="#ctx0" brushRef="#br0" timeOffset="54200.89">15552 10590 2363 0,'0'7'0'0,"0"2"0"0,-3 3 0 0,-3 5 0 0,-2 1-3 0,-1 3 0 0,-1 5 0 0,1-1 0 0,1 3 809 0,1 3-378 0,3-5-202 0,4 0-106 0,0 2-120 0,2-5 0 15,12-2 0-15,3 2 0 0,5-8 0 0,3-1-9 16,3-7-804-16,3 0 425 0,2-5 212 0,3-1 116 16</inkml:trace>
  <inkml:trace contextRef="#ctx0" brushRef="#br0" timeOffset="54367.96">16034 10757 1586 0,'1'1'0'0,"1"2"0"0,-2 0 0 0,2 1 0 0,-2 1 0 0,1 2 0 0,-1 2 180 0,0-1-72 0,0 3-35 15,0 3 76-15,0 3-56 0,0 0-19 0,-5 2-10 16,-1 0-371-16,0 1 172 0,-2-3 85 0,-1-2 44 16,-1 1-579-16</inkml:trace>
  <inkml:trace contextRef="#ctx0" brushRef="#br0" timeOffset="54694.09">16439 9965 1988 0,'20'-11'0'0,"7"8"0"16,4 3 0-16,3 0 0 0,-6 0 0 0,-1 7 0 0,-7 10 0 0,-3 2 0 0,-2 6 0 0,-2 3 210 0,-10 1-91 0,-1 1-42 0,-2 1-152 0,-7 2 55 15,-8 0 28-15,-9 4-39 0,-2-7-32 16,-5-6 48-16,-2 3 25 0,0-8-56 0,0-4 34 16,-1-1 5-16,9-11 16 0,5-3 38 0,1 0 0 15,5 0-82-15,3-15-19 0,10-2 124 16,1-2-32-16,1-5-1 0,15-3 88 16,7 4-55-16,4-6-5 0,1 5-5 0,3 5 1 0,0 0-31 15,2 3 18 16,0 3-185-31,1-3 90 0,-6 11 33 0,1 0 18 0,-5 3-225 0,-3 2 103 0,-3 0 63 0,1 11 11 32,-13 2-666-32</inkml:trace>
  <inkml:trace contextRef="#ctx0" brushRef="#br0" timeOffset="54846.69">16267 10487 1891 0,'-9'0'0'16,"-2"-2"0"-16,10 0 0 0,1 0 0 0,0 1 0 16,13-1 0-16,8 0 0 0,10-4 418 0,9 0-196 0,6-4-93 0,5 0 113 0,2-2-103 0,2-2-52 0,7 2-17 0,-7 0-111 0,-4 2 38 0,-4 2 0 0,-5 1-514 0,-8 3 276 0,2 2 147 15,-16 2-729-15,-7 0 402 0</inkml:trace>
  <inkml:trace contextRef="#ctx0" brushRef="#br0" timeOffset="55124.94">16269 10672 1241 0,'0'0'0'0,"0"0"0"0,0 0 0 0,3 0 0 0,14 4 0 0,4-1 290 0,7 4-128 0,3 2-63 0,2 2 7 0,4 7-27 16,-6 1-9-16,-4 2-104 0,-1 4 34 0,-7-2 0 15,-7 1 35-15,-4 7-152 0,-8-4 71 0,-6 2 39 0,-16-2 0 16,-6 0-26-16,-4-3 26 0,-6 4 5 15,2-13 20-15,0 0 143 0,2-6-71 0,1-3-43 0,3-4 9 16,1-2 2-16,10 0-44 16,8-6 136-16,7-10-59 0,4-3-18 0,0-2 0 15,4-4-107-15,16 1 30 0,1 2 1 0,5 0 38 0,2 2-351 16,2 2 171-16,1-1 74 0,0 4 43 0,-3 2-677 16,0-1 335-16</inkml:trace>
  <inkml:trace contextRef="#ctx0" brushRef="#br0" timeOffset="55258.58">16660 10757 2215 0,'0'1'0'0,"0"-1"0"15,0 0 0-15,0 2 0 0,-2-2 0 0,2 1 0 0,0 2 0 0,0-3 321 0,0 3-143 0,0-1 117 0,0 4-130 0,2-1-65 0,3 4-24 16,3-4-281-16,1 3 120 16,2 0 60-16,-2 1 30 0,5-1 0 0,-1 1 38 15</inkml:trace>
  <inkml:trace contextRef="#ctx0" brushRef="#br0" timeOffset="55425.14">16936 10611 984 0,'0'-2'0'0,"0"-4"0"0,0 3 0 0,0 2 0 0,-2 1 0 0,1 0 636 0,-1 12-300 16,-3 15-151-16,-2 11 624 0,-1 8-391 16,-2 10-192-16,-2 8-95 0,0 11 75 0,-4 5-206 0,2 9 0 15,0-12 0-15,2-2 0 0,-1-4 0 0,1-4 0 16,4-1-496-16,-3 2 215 0,2-15 154 15,1-3 81-15,0-8-884 0,0-11 457 16</inkml:trace>
  <inkml:trace contextRef="#ctx0" brushRef="#br0" timeOffset="55723.22">17445 10829 1913 0,'0'0'0'0,"0"0"0"0,0 0 0 0,0 0 0 0,0 0 0 0,0 0 0 0,0 3 287 0,0 1-126 0,0 2 175 0,0 1-150 0,0 2-67 0,-3 5-47 16,-3-1-295-16,1 3 128 0,-3 1 65 0,2 0 33 16,-3-2-628-16,1 0 317 15,-1-4 159-15,4-4-271 0,-3-5 197 0,3-2 90 16</inkml:trace>
  <inkml:trace contextRef="#ctx0" brushRef="#br0" timeOffset="56034.93">17848 9930 1367 0,'19'-24'0'0,"3"4"0"0,6 3 0 0,2 7 0 0,4 0 0 0,-7 8 354 0,-1 2-160 16,-3 5-79-16,0 11-39 0,-4 4 138 0,1 5-81 0,-10 6-52 0,-4 2-13 15,-4 2-32-15,-2 5-1 0,0-3-143 0,-11 7 80 16,-5-10 28-16,-6-1-1 0,-4 1-93 0,-4-5 65 15,1-4 32-15,-6-2 9 0,6-9-76 16,1-4 43-16,1-6-28 0,4-4 26 0,4 0 20 0,-1-3-26 16,9-8-4-16,5-5 71 15,1-4-23-15,5-4-1 0,0 0 66 0,11-3-40 32,3 1-5-32,5 5-1 0,0 1 77 0,2 2-47 0,1 2-14 0,3-1 5 0,-6 7-94 0,3 0 32 15,-1 3 9-15,0 2 23 0,2 1-553 0,-3 1 262 16,-1 3 113-16,-2 0-313 0</inkml:trace>
  <inkml:trace contextRef="#ctx0" brushRef="#br0" timeOffset="56350.11">17708 10507 2207 0,'-23'0'0'0,"6"0"0"0,7 0 0 0,3 0 0 0,4 0 0 0,3 0 194 16,3 0-80-16,17 0-40 0,9 0 178 0,11-5-108 15,12-9-47-15,7 2-35 16,7-5 90-16,7-2-58 0,1 1-30 0,6-3-270 0,-9 6 116 16,-4 1 62-16,-5 2 31 0,-11 1-559 15,-8 5 287-15,-2 3 146 0,-23 2-598 0,-8 1 343 16,-6 0 172-16</inkml:trace>
  <inkml:trace contextRef="#ctx0" brushRef="#br0" timeOffset="56637.34">17939 10609 1602 0,'-2'5'0'0,"1"-2"0"0,1 3 0 0,0-3 0 0,6 1 0 0,9 2 0 0,3 2 0 0,2 1 113 0,0 3-38 16,5 0-1-16,2 5 142 0,-2 1-90 16,-1 5-38-16,-6-1-133 0,-4 2 40 0,-8 2 0 0,-5 3 39 15,-1 2-139-15,-11 3 78 0,-12-4 27 0,-5-1-1 31,-5-2-13-31,-3-2 25 0,-3-5-1 0,-1 1-13 0,7-10 25 0,4-5-45 0,1-6 0 0,6 0 119 16,5-5-46-16,0-7-11 16,14-6 55-16,3-3-32 0,0-4-23 0,9 0 8 15,6 0-127-15,7 3 56 0,1 2 25 0,3 1 16 16,0 2-120-16,2 5 60 0,3-5 37 0,-4 4-463 16,-1 6 227-16,1 0 82 0,-3-1 67 15,0 5-474-15</inkml:trace>
  <inkml:trace contextRef="#ctx0" brushRef="#br0" timeOffset="56885.68">18277 10689 1108 0,'10'-10'0'0,"5"-4"0"0,1 2 0 0,4 2 0 16,5-3 0-16,3 6 0 0,0 1 0 0,1 0 382 0,-2 6-178 0,-5 0-85 0,-1 0-42 0,-4 12-2 0,-4 3 0 15,-3 5-32-15,-9 4-44 0,-1 0 1 16,-8 6 34-16,-12 1-82 0,-2-1 41 0,-4 5 9 15,2-9 32-15,-1-1 180 16,5-1-90 0,1-3-45-16,2-2-22 15,3 1 151-15,8-5-91 0,3-3-41 0,3-3-1 0,0 0 24 0,11-3-33 0,10-3 9 0,9-3-228 0,6 0 93 16,3-3 48-16,6-10 23 16,-3 2-286-16,6-4 164 15,-10 3 68-15,-4 0-825 0,-4 0 417 0</inkml:trace>
  <inkml:trace contextRef="#ctx0" brushRef="#br0" timeOffset="57113.07">18280 10867 1776 0,'-16'0'0'0,"9"-2"0"0,7 1 0 0,4-2 0 0,14 2 0 0,6 1 30 0,3-2-42 0,6 2 3 0,1 0 145 0,2 0-52 0,1 0-27 0,4-2 1 0,4 1-666 0,-5-3 292 0,-1 1 140 0</inkml:trace>
  <inkml:trace contextRef="#ctx0" brushRef="#br0" timeOffset="57219.78">18992 10099 2398 0,'11'0'0'0,"6"0"0"0,3 9 0 0,12 6 0 0,-1 9 0 0,0 7 0 0,-1 13 225 0,-7 8-94 0,-6 16-40 0,-16 1 170 15,-1 7-113-15,-21 2-57 0,-10 1-11 16,-6-2-23-16,-7 7 8 0,3-18-30 0,-4-2-207 16,2-4 103-16,5-4 52 0,1-9 26 0,1 2-594 0,10-24 297 15,5-4 150-15,1-10-619 0</inkml:trace>
  <inkml:trace contextRef="#ctx0" brushRef="#br0" timeOffset="57376.69">19519 10588 3931 0,'-2'2'0'0,"1"0"0"0,1 0 0 0,0 3 0 0,3-1 0 0,14 2 0 0,-1-4 0 0,0 4 0 0,-1-5 0 0,-4 4-496 16,1-4 211-16,-7 3 126 0</inkml:trace>
  <inkml:trace contextRef="#ctx0" brushRef="#br0" timeOffset="57858.4">20267 10118 1864 0,'-41'15'0'0,"7"8"0"0,-2 14 0 0,3 14 0 0,1 6 0 0,2 5 0 0,4 5 0 0,13-7 0 0,7-3 520 16,6-4-241-16,11-3-121 0,13-7-7 0,8-1-48 15,2-13-38-15,1-4-189 0,2-6 80 0,-1-2 41 0,0-2-1 0,2 0-549 0,-12-9 290 16,2-2 150-16,-2-4 75 0</inkml:trace>
  <inkml:trace contextRef="#ctx0" brushRef="#br0" timeOffset="58034.93">20508 10140 1570 0,'0'0'0'0,"0"3"0"0,0 1 0 0,0 7 0 0,0 7 0 0,3 12 276 0,7 6-124 16,1 12 256-16,1 7-186 0,1 6-92 0,0 2-47 16,-2 3-9-16,-1-9-37 0,-1-7 0 0,-1-8-1 15,-4-4-389-15,0-7 194 0,-3 0 108 0,-1-15 39 16,0-8-712-16,0-6 366 0</inkml:trace>
  <inkml:trace contextRef="#ctx0" brushRef="#br0" timeOffset="58228.41">20547 10127 1604 0,'0'-21'0'0,"3"4"0"0,7 3 0 0,3 7 0 0,6 1 0 0,3 4 0 0,1 2 263 0,1 4-112 0,1 8-49 16,-4 5 153-16,-1 3-109 0,-3 0-55 0,-4 3-27 0,-6-1 2 0,1 6 9 15,-7-5-39-15,-1 1 1 16,-6 0-66-16,-8-1 32 0,-5-1 1 0,-2 3-113 0,-4-7 68 0,-1-3 39 16,0-2-369-16,-2-2 170 15,1-2 109-15,-1-2-4 0,7-2-559 0,4-1 309 16,3-1 154-16</inkml:trace>
  <inkml:trace contextRef="#ctx0" brushRef="#br0" timeOffset="58391.44">20948 10580 2213 0,'0'7'0'0,"-5"0"0"0,-1 5 0 0,-2 0 0 0,-2 0 0 0,0 5 0 0,-7 1 0 0,1 3 0 0,-1-1 358 0,-1-1-165 0,-1 3-102 0,1-1-28 0,1 1 10 0,3-4-38 0,3-2-499 0,2-1 250 0,0-5 125 0,7-1 63 0,1 0-849 0,1-5 427 0</inkml:trace>
  <inkml:trace contextRef="#ctx0" brushRef="#br0" timeOffset="58653.99">21196 10396 2337 0,'0'5'0'0,"-2"7"0"0,-3 0 0 0,-3 7 0 0,2 1 0 0,-1 4 0 0,3 5 0 0,1 0 0 0,3 1 387 0,0 0-167 0,5-2-96 16,10-4-45-16,3-5 1 15,5-1-44-15,3-4 0 0,4-1-42 0,0-13 16 0,1 0 1 0,0-1 24 0,0-19-302 16,-1-4 152-16,1-6 84 0,-9-3-111 16,-7-5 73-16,-2-3 50 0,-6 1-245 0,-3-3 117 15,-3-8 33-15,-1 7 43 0,0 1-1 0,-12-1 37 16,-8 3-1-16,-1-5-9 0,-2 15 50 0,-5 8-1 16,-2 9-40-16,-1 5 1 0,3 9 8 0,-7 0-18 15,7 11 10-15,0 12-141 0,0 13 70 16,0 5 35-16,5 3-444 0</inkml:trace>
  <inkml:trace contextRef="#ctx0" brushRef="#br0" timeOffset="58875.1">21057 10694 1422 0,'-13'0'0'0,"1"0"0"0,4 0 0 0,-3-1 0 0,6-6 0 0,4-2 0 0,1-3 399 0,0-3-182 0,8-6-90 0,15-2-37 15,7-3 176-15,6 1-115 16,5 5-58-16,1-1-85 0,-1 5-1 0,6 3 38 0,-10 9-9 0,-2 4-62 15,-5 0 30-15,-3 17 1 16,-5 7 56-16,1 5 8 0,-10 2-33 0,-5 1 0 16,1 4 197-16,-3-3-99 0,0-4-49 0,4 3-16 15,-1-7-63-15,2-4 0 0,2-4 30 0,4-2-540 16,7-6 264-16,6-4 138 0,-2-5 55 0,4 0-951 16</inkml:trace>
  <inkml:trace contextRef="#ctx0" brushRef="#br0" timeOffset="59034.68">21881 10689 2312 0,'0'0'0'0,"-4"0"0"0,2 0 0 0,0 0 0 0,-2 0 0 0,4 0 451 15,0 4-208-15,0 1-104 0,0 3 285 0,0-1-195 16,1 5-96-16,4-2-133 16,-2 2 0-16,1-1 0 0,1 0 0 0,-2 1-184 0,-1 0-87 0,0-3 149 15,-1-1 79-15,-1 1-918 0,0-3 479 16,0 1 240-16</inkml:trace>
  <inkml:trace contextRef="#ctx0" brushRef="#br0" timeOffset="59328.55">22253 10310 2148 0,'0'0'0'0,"0"1"0"0,0-1 0 0,2 3 0 15,-2 1 0-15,2 6 0 0,-1 5 0 0,-1 8 359 0,0 9-162 0,0 9-81 16,0 5 74-16,0 8-69 0,0-5-48 0,0 3 1 15,0-3-170-15,-1-8 65 0,-4 0 34 0,0-2-545 0,-2-13 285 16,0-6 145-16,-1-4 74 0,1-8-694 16,-3-5 358-16,-1-3 111 0</inkml:trace>
  <inkml:trace contextRef="#ctx0" brushRef="#br0" timeOffset="59832.21">22182 10304 1254 0,'0'-22'0'0,"0"-1"0"0,2 8 0 0,5 3 0 0,3-1 0 0,3 5 0 0,3 3 535 0,4 2-240 16,2 3-135-16,0 0-62 0,5 0 265 0,-3 5-163 0,3 5-83 16,1 1 11-16,-7-1-50 15,0-1-1-15,-4 1-42 0,-1 0-60 0,0 2 39 0,-6-4-9 16,-3-2-123-16,-2 1 77 0,-1-1 38 0,-3-3 0 16,1 1-49-16,-2-3 39 0,0-1-5 0,0 0 0 15,-2 0-26-15,-3 0 23 47,0 0-17-47,1 0-2 0,0 0-9 0,1 0 37 31,-1 0-2-31,2 0-45 0,0 0 4 0,2 0 43 0,-2 0-126 0,0 0 59 0,2-1 27 0,-1 1 0 0,1 0-13 0,-2-3 7 0,2 3 8 0,0 0 15 0,0 0 93 0,0 0-46 16,0 0-12-16,0 0 105 0,0 0-63 0,0 0-34 0,0 0-5 0,0 0 39 16,0 6-13-16,0 1 2 0,0-1 45 0,0 4-35 15,0-1 0-15,0 2 0 16,-4 5-94-16,-2-2 31 0,-1 2 9 0,-1 2 27 15,-5 0-115-15,0 0 53 0,-7 2 19 0,2-2 12 16,-3-3 6-16,-2 0 5 0,-1-4-20 0,5-3 222 16,-2 0-100-16,5-4-48 0,2-4 79 15,3 0-60-15,2 0-18 0,4 0 0 0,-2 0 251 0,7-1-137 16,0-2-64-16,0 1-31 0,0-2 84 0,4 2-50 16,7 2-99-16,0 0-3 0,-1 0 0 0,5 6 0 15,-1 5 0-15,3 4 0 16,-1 0 0-16,1 5 0 0,3 2 0 0,3 2 0 15,4 0 0-15,4 2 0 0,-1-1 0 0,2-2-51 16,3-1-46-16,2-2 57 0,-1-6-819 0,0 3 403 16,-4-12 214-16,-4 1-590 0</inkml:trace>
  <inkml:trace contextRef="#ctx0" brushRef="#br0" timeOffset="60026.69">22861 10123 2134 0,'2'0'0'0,"-1"0"0"0,6 0 0 0,3 0 0 0,2 10 0 0,4 4 0 0,2 8 0 0,3 11 835 0,2 9-391 16,-4 8-209-16,3 13 48 0,-6 5-283 0,-2 3 0 0,-10 2 0 0,-3 8 0 16,-2-18 0-16,-18 2 0 0,-12-3 0 0,-10 0-2 15,-10 3-49-15,-9 10 52 16,0-16-310-16,-4 0 172 0,3-2 86 0</inkml:trace>
  <inkml:trace contextRef="#ctx0" brushRef="#br0" timeOffset="62749.66">14815 11306 1731 0,'-8'-2'0'16,"0"-1"0"-16,3 2 0 0,0-2 0 0,2 2 0 0,3 1 0 0,0-4 188 0,6 4-72 0,14-3-36 0,6-1 11 15,9 3 33 1,6-1-40-16,3-2 0 31,5 2-40-31,1 1 89 0,7-2-34 0,-2 3-10 0,3 0-18 0,-4 0-26 0,2 0-1 0,-4 0-51 0,2 0 11 0,-17 0 40 0,-3 3 0 0,-8 0-158 16,-5-2 79-16,-6 2 40 0,-2-3 1 0,-9 0-81 15,-4 0 27-15,0 0 36 0,0 0-19 0,-2 0-185 16,-5-3 77-16,2-1 65 0,-2-2-367 0,3 1 198 16,-1 1 99-16,2 2-524 0</inkml:trace>
  <inkml:trace contextRef="#ctx0" brushRef="#br0" timeOffset="63321.13">20362 11258 1234 0,'-12'-10'0'0,"0"2"0"0,4 4 0 0,2-1 0 0,0 4 0 0,5 0 0 0,1 1 0 0,0 0 425 0,1 0-191 0,15 0-95 0,7 0-38 16,6 1 252-16,9 3-156 15,6-1-77-15,6 0 155 0,2 0-117 0,8 2-46 16,-7-3 13-16,3 3-41 0,0-2 0 0,-3 0-41 0,-6 1-86 15,4 0 54-15,-18-1-11 0,-5 0 43 16,-8-2-447-16,-7-1 223 16,-7 0 112-16,-1 0 66 0,-5 0-991 0</inkml:trace>
  <inkml:trace contextRef="#ctx0" brushRef="#br0" timeOffset="64913.33">16252 11427 1487 0,'-14'-11'0'0,"-3"2"0"0,3 0 0 0,1 8 0 0,1 0 0 15,2-2 0-15,1 3 0 0,1 0 0 0,4 0 168 0,2 0-70 0,2 0-29 0,3 4 347 0,16 4-189 16,9 0-94-16,9 1 354 15,10-4-230-15,12 3-109 16,8-4-54-16,5 0 122 0,3-4-89 16,12 1-123-16,-3-1-4 0,3 0 0 0,2-2 0 0,-5-7 0 0,-9-1 0 15,1 0 0-15,-31 2 0 0,-12 1 0 16,-13 2 0 15,-14 1 0-31,-6 1 0 0,0 2-242 0,-3-1 56 0,-11 1 46 0,-1-1 65 31,-4 2-733-31,-2 0 384 0</inkml:trace>
  <inkml:trace contextRef="#ctx0" brushRef="#br0" timeOffset="65355.41">21247 11156 1766 0,'-3'-5'0'0,"1"-1"0"0,0 3 0 0,2-3 0 0,0 6 0 0,2-2 0 0,14 2 0 0,7 0 283 0,8 0-122 0,8 3-60 0,5 5 299 15,4 0-170-15,1 0-100 0,3 0-33 0,0 0-29 16,-2-2 1-16,1 0-30 0,-2-1-46 0,-16-2 18 16,-4 2 1-16,-7-3 27 15,-7 0-331-15,-9-1 165 0,0-1 94 0,-6 0-647 0,-1 0 340 16,-17 0 81-16</inkml:trace>
  <inkml:trace contextRef="#ctx0" brushRef="#br0" timeOffset="65932.53">17865 11419 1677 0,'-7'-9'0'15,"0"1"0"-15,4 3 0 0,2 1 0 0,1 1 0 0,0 3 0 0,11 0 0 0,15 0 0 0,10 0 233 0,10 0-96 0,11 0 70 0,0 0-89 0,9 0-37 16,7 0-1-16,5 3-12 0,0 2 1 0,9 0-17 15,-14 2-10-15,-2 1-345 0,-4 0 173 0,0 2 86 16,-3 2 42-16,10 0-695 0</inkml:trace>
  <inkml:trace contextRef="#ctx0" brushRef="#br0" timeOffset="66321.49">22378 11376 2130 0,'-25'-17'0'0,"10"2"0"0,8 3 0 0,4 6 0 0,3 3 0 0,5 1 0 0,12-1 0 0,9 0 0 0,9 3 247 0,5 0-104 0,6 0-51 16,4 0 191-16,7 4-112 0,-4 1-71 0,5 1-31 15,1 3-54-15,1-4-1 16,-3 5 25-16,3-3 10 0,-13 0-429 0,-8 0 209 16,-5 0 105-16,-4-3-755 0</inkml:trace>
  <inkml:trace contextRef="#ctx0" brushRef="#br0" timeOffset="67353.19">7317 11937 1039 0,'-20'-23'0'15,"4"6"0"-15,4 4 0 16,-2-2 0-16,9 8 0 0,-1 3 0 0,4-2 322 16,2 5-142-16,0-2-60 0,0 1 278 0,5 2-179 31,9 0-90-15,5 0 161-1,4 0-126-15,2 0-52 0,0 0-42 0,3 4 59 0,2-2-46 0,4 4 1 0,0-2-45 0,8 1 156 0,-3 0-83 0,4 2-36 0,7-2-1 0,6 0 20 0,6-1-95 0,15 1 0 0,-8-2 0 0,10 1 0 0,3-2 0 16,5 1 0-16,0 1 0 0,11 3 0 0,-15-2 0 0,2 6 0 15,-2 2 0-15,7 1 0 0,2 1 0 0,19-3 0 0,-8-2 0 16,12-3 0-16,12-5 0 0,14-2 0 0,11 0 0 16,27-2 0-16,-19-13 0 0,19 1 0 15,7-5 0-15,7 2 0 0,6 2 0 0,20-2 0 0,-35 7 0 16,7 2 0-16,1 2 0 0,1 5 0 16,-3-1 0-16,10 2 0 0,-37 0 0 0,4 0 0 15,-1 6 0-15,-5 5 0 0,-8-1 0 0,6 4 0 16,-38-2 0-16,5-2 0 0,-4 1 0 0,-8 3 0 15,-13-3 0-15,0 3 0 0,-24-3 0 0,-6 0 0 16,-10 2 0-16,-9-1 0 0,-11 0 0 16,-6 0 0-16,-18-1 0 0,-3-5 0 0,-8 1 0 0,-1-2 0 0,-3-2 0 15,-2-3 0-15,0 0 0 0,0 0 0 16,0 0 0-16,-4 0 0 0,-5 0 0 16,-3-9 0-16,-3 0 0 0,-5-1 0 0,0-1 0 15,-2 4 0-15,-3 1 0 94,0 6-616-94</inkml:trace>
  <inkml:trace contextRef="#ctx0" brushRef="#br0" timeOffset="75996.23">14820 11347 1141 0,'-3'0'-1'0,"0"0"1"0,-1-3 0 0,0 3 0 15,3-1 0-15,-3-1 0 0,2 2 232 0,0-2-93 0,0 2-46 0,1-2 11 0,1 2 89 16,0 0-74-16,1 0-36 0,10 0 0 0,6-2 183 16,5 2-97-16,6 0-68 15,6 0 60-15,5 0-58 0,6 0 1 0,1-3-105 0,6 3 59 16,-2 0-11-16,-1 0 0 0,0-2-37 0,-1 2 1 15,-2 0 36-15,3-3 11 16,-16 2-46-16,-1-1 0 0,-4-1 35 0,-6 0-1 0,-2-1-33 16,2 1 10-16,-11 0-21 0,-3-2 68 15,1 2-45-15,-3-1 9 0,-1 0-144 0,3-2 76 0,-3 2 28 16,-1 0-4-16,0-2-232 0,-1 6 128 0,1-3 51 16,1 3 20-16</inkml:trace>
  <inkml:trace contextRef="#ctx0" brushRef="#br0" timeOffset="76565.77">20504 11228 1346 0,'-2'-2'0'0,"-1"1"0"0,0 1 0 0,3-3 0 0,-3 1 0 0,1 2 0 0,1-1 0 0,1-1 340 0,-2 2-137 16,2 0-85-16,0 0-37 0,0 0 121 0,2 0-80 0,9 0-39 15,7 0 11 1,7 0 122-16,4 8-86 0,7 1-43 0,4 1-3 16,8 1 0-16,6 6-30 0,-4-3-49 15,5 1 39-15,-2-1 0 0,-6 1-1 0,1-4-102 0,-3 0 62 0,-11-6-10 0,-9-1 50 16,-4-4-214-16,-3 0 105 15,-9 0 21-15,2-2-440 16,-10-5 217-16,-1-1 125 0,0-1 22 0,-5 4-258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3T01:22:28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11951 7386 939 0,'-12'-3'0'0,"2"2"0"16,-2-6 0-16,4 3 0 0,2 3 0 0,1-1 0 0,2 0 323 0,1 1-141 0,0 0-61 0,2 1-46 0,0 0 124 16,0 0-79-16,0 0-41 0,0 0 199 0,0 0-109 0,4 0-69 0,4 0 108 15,2 0-83-15,2 0-43 0,0 0 0 0,4 0 119 16,-3 0-85-16,2 0-38 0,-1 0 0 15,3 0 105-15,-1 0-61 0,1 0-51 16,0 0-71-16,-2 0 0 16,1 1 0-1,1-1 0-15,5 1 0 0,-5 1 0 16,2-2 0-16,0 0 0 16,2 0 0-16,1 0 0 0,4 0 0 0,-8 0 0 0,4 0 0 0,-1 0 0 0,0 0 0 0,1 0 0 0,2-2 0 0,-5 0 0 0,0-2 0 0,-1 1 0 0,0-1 0 15,0 3 0-15,2-1 0 0,-4-1 0 16,1 3 0-16,-1-2 0 0,1 2 0 15,1 0 0-15,2 0 0 0,-4-2 0 0,0 2 0 0,3 0 0 16,-2 0 0-16,3 0 0 0,4 0 0 16,-5 0 0-16,2 0 0 0,-1 0 0 0,0 0 0 15,1 0 0-15,4 0 0 0,-4 0 0 16,2 0 0-16,2 0 0 0,-2 0 0 0,3 2 0 0,4 0 0 16,-5 1 0-16,-2-1 0 0,4 0 0 0,1 1 0 15,-1 0 0-15,5 1 0 0,-4-2 0 0,-2 2 0 16,2-3 0-16,0 3 0 0,0-2 0 0,5 0 0 15,-5 1 0-15,-1-2 0 0,0-1 0 16,2 0 0-16,2 0 0 0,5 0 0 16,-5 0 0-16,0 0 0 0,-1 0 0 0,1 0 0 15,6 0 0-15,-7 0 0 0,1 0 0 0,1 0 0 16,-1 0 0-16,0 0 0 0,6 0 0 0,-7 0 0 16,1 0 0-16,0 6 0 0,-1-4 0 0,3 2 0 15,7 1 0-15,-6-2 0 0,3 1 0 0,1 0 0 16,2-2 0-16,4 0 0 0,9 0 0 15,-8-2 0-15,3 1 0 0,1-1 0 16,1 0 0-16,4 0 0 0,5 0 0 16,-10 0 0-16,2 0 0 0,4 0 0 0,2 0 0 15,2 0 0-15,9 0 0 0,-12 0 0 0,1 0 0 0,1 0 0 16,3 0 0-16,0 0 0 0,12 0 0 0,-11 2 0 16,4 1 0-16,2-2 0 0,4 2 0 0,-2-1 0 15,12 1 0-15,-11 0 0 0,5-2 0 0,4-1 0 16,0 3 0-16,3-1 0 0,11-1 0 15,-18-1 0-15,6 0 0 0,7 0 0 16,0 0 0-16,1 0 0 0,10 0 0 0,-17 0 0 16,4 0 0-16,3 0 0 0,2 0 0 15,0-1 0-15,9-1 0 0,-15-1 0 0,6 3 0 0,3-1 0 16,1-2 0-16,12 0 0 0,-23 3 0 0,6-2 0 16,5 2 0-16,3 0 0 0,-1 0 0 0,11 0 0 15,-17 0 0-15,3 0 0 16,5 2 0-16,5 1 0 0,-5 1 0 15,14-1 0-15,-17 0 0 0,7-2 0 0,2 1 0 16,0 2 0-16,0-3 0 0,15 1 0 0,-18-1 0 16,2-1 0-16,-1 0 0 0,-1 0 0 0,-1 1 0 15,15 2 0-15,-25-2 0 0,2 1 0 0,0-1 0 16,1 2 0-16,3-3 0 16,8 1 0-16,-22-1 0 0,-2 1 0 0,1-1 0 0,-1 0 0 0,0 0 0 15,5 0 0-15,-20 0 0 0,-3 0 0 0,-4 2 0 16,-5-2 0-1,-2 0 0-15,3 0 0 0,-15 0 0 0,4 0 0 0,-8 0 0 16,-1 0 0-16,-3 0 0 0,1 3 0 0,-10-3 0 0,0 0 0 16,0 0 0-16,-3 0 0 15,-2 0 0 17,1 2 0-17,-5-2 0-15,-3 2 0 0,-3-2 0 16,1 0 0-16,-3 3 0 0,0-3 0 0,-4 0 0 0,-1 0 0 0,0 0 0 0,0 0 0 0,1 3 0 0,-1-3 0 0,-1 0 0 0,1 1 0 0,0-1 0 0,-2 0 0 0,0 0 0 0,0 0 0 15,0 0 0-15,0 0 0 0,0 0 0 0,0 0 0 16,0 0 0-16,0 0 0 94,0 0 0-94,0 0 0 0,0-7 0 0,-7-3 0 0,-2-3 0 0,-8 0 0 0,-2-2 0 0,-11-2-687 0</inkml:trace>
  <inkml:trace contextRef="#ctx0" brushRef="#br0" timeOffset="9018.49">24049 7282 1365 0,'-15'-17'0'0,"0"6"0"0,4 2 0 0,3 4 0 0,-1 0 0 0,5 4 0 0,4-2 0 0,0 3 0 15,0 0 362-15,0 0-162 0,0 0-73 0,0 0-49 0,2 0 99 0,7 0-70 0,2 0-35 0,4 0 127 16,5 0-71 0,5 0-51-16,1 0 162 0,4 0-101 0,3 3-51 0,4-1-25 15,8 3 77-15,-1 0-55 0,0-2-24 0,12 2 0 16,3 0 56-16,6-1-62 0,11-2-54 0,-7 1 0 16,1-1 0-16,3-2 0 15,2 5 0-15,0-4 0 0,14 5 0 0,-19-3 0 16,3 1 0-16,2 1 0 0,6 1 0 15,3 1 0 17,15 2 0-32,-14-2 0 0,2-2 0 0,5 3 0 0,2-1 0 0,18 2 0 0,-19-3 0 15,7 0 0-15,3-2 0 0,1-1 0 0,7-3 0 0,17 4 0 0,-24-4 0 32,6 0 0-32,5 0 0 0,9 0 0 0,0 0 0 0,16 0 0 0,-21 0 0 0,8-4 0 0,6 3 0 0,4-4 0 0,3 1 0 15,20 0 0-15,-29 0 0 0,5 1 0 16,2 0 0-16,1 3 0 0,-6 0 0 0,5 0 0 0,-31 0 0 15,1 6 0-15,-9 5 0 0,-7 0 0 16,-7 0 0-16,3 3 0 0,-25-1 0 0,-2-1 0 16,-5 2 0-16,-2-1 0 0,-7-1 0 0,0-3 0 0,-17 0 0 15,-3-2 0-15,-2-1 0 0,-5 0 0 0,-5 0 0 16,0-3 0-16,-7-1 0 0,-4 0 0 16,-3 0 0-16,2 1 0 15,-3-3 0-15,0 0 0 0,0 0 0 0,0 0 0 16,0 0 0-16,-3 0 0 15,-2 0 0-15,-7-5 0 0,-4-2 0 0,-4-1 0 0,-8-1 0 0,-3 3-230 16</inkml:trace>
  <inkml:trace contextRef="#ctx0" brushRef="#br0" timeOffset="16132.39">18816 4376 1513 0,'-15'0'0'0,"0"0"0"0,6 0 0 0,-3 0 0 0,7 0 0 0,2 0 167 0,3 0-65 0,0 0-32 0,11 1 250 15,11 5-132-15,6-5-80 0,6 1-36 0,7-2 29 16,5 0-33-16,5 0 9 0,-4 0-41 0,0-2-38 16,0-1 0-16,1-4 38 0,-4 0-69 0,6 1 44 15,-16 2-10-15,-3 0 56 16,-6 0-21-16,-9 2 0 15,-4 1 0-15,-4 0 110 0,-7 1-60 0,-1 0-24 16,0 0-24-16,-7 0 254 0,-6 2-128 0,4 8-55 0,-2-1-73 0,-3 2-36 16,3 5 0-16,0-1 0 0,-3 4 0 0,3 3 0 15,-1-1 0-15,2 1 0 0,-1 2 0 0,1 2 0 16,-1 0 0-16,-5 7 0 0,4-3-5 0,-3 1-54 16,-2 0 33-16,-1 2-549 0,-1 0 238 15,-4 3 141-15,1-6-130 0,0-2 145 0,-2-4 72 0,3-5 37 16,-1-7-463-16,2 0 240 15,4-12 135-15</inkml:trace>
  <inkml:trace contextRef="#ctx0" brushRef="#br0" timeOffset="16297.94">18908 4459 1632 0,'-23'0'0'0,"6"0"0"0,4 2 0 0,2 9 0 15,2 3 0-15,2 1 0 0,1 8 808 0,5-2-390 0,1 5-191 0,0 2-96 16,1 3 238-16,6 3-158 0,8-6-92 0,1 2-283 0,2-3 100 15,2-1 50-15,1 1 25 0,3 1-287 0,0-5 152 16,-2-4 79-16,-2 1-696 16,0-1 388-16,1-2 94 0,-1 0 130 0,-3-5-553 0</inkml:trace>
  <inkml:trace contextRef="#ctx0" brushRef="#br0" timeOffset="16617.09">19931 4180 1503 0,'-12'-29'0'0,"1"3"0"0,-1 6 0 0,-2-2 0 0,1 10 0 0,-2 0 0 0,1 5 0 0,-2 2 0 0,4 5 537 0,-2-2-241 0,7 2-134 15,1 2 238-15,1 10-182 0,0 3-90 16,3 9-46-16,-1 3 153 0,3 7-103 0,0 2-48 0,0 7 35 15,1 3-84-15,3 8-35 0,3-4 0 16,-2 5 0-16,-1 5 0 0,0 4 0 16,-3 6 0-16,1 15 0 0,-2-10 0 0,0 2 0 15,-7 3-58-15,-2-2-69 0,-6-6 81 0,2 9 1 16,-2-24-515-16,2-7 263 0,-3-10 132 0,4-11-261 16,1-11 194-16,-1-5 89 0,5-13 57 0,-1-2-140 15,4-22 95-15,-2-8 47 16,3-7 23-16,-2-14-384 0</inkml:trace>
  <inkml:trace contextRef="#ctx0" brushRef="#br0" timeOffset="16798.61">19524 4536 1201 0,'-16'-12'0'16,"2"1"0"-16,6 7 0 0,2 2 0 0,6-1 371 0,0 3-171 0,16 0-82 0,12 0 697 0,9 0-388 16,8 0-196-16,8 0 320 0,-3 0-534 0,3-1-17 15,1-1 0-15,2-2 0 16,2 2 0-16,4-4 0 0,-13 0 0 0,-3 3-163 15,-5 0-57-15,-8-2 129 0,-5 3 64 0,-5 0-246 16,-15 0 151-16,-6 2 79 0,-2 0-685 0,0 0 346 16,-12 0 173-16,-1 0 76 0,-1 0-343 15,-2 0 219-15</inkml:trace>
  <inkml:trace contextRef="#ctx0" brushRef="#br0" timeOffset="17779.79">20468 4258 1670 0,'-21'-2'0'0,"4"1"0"0,0 1 0 0,2 3 0 0,-4 14 0 0,-2 7 297 0,-3 7-121 0,0 3-75 0,3 7 467 16,3 4-266-16,6 1-133 0,6 0-66 0,4 4 207 15,2-11-142-15,10-3-101 16,10-1-67-16,4-5 0 0,5-3 0 0,2-1 0 0,-3-9-167 15,0-4-1-15,0-4 102 0,-3-3-734 16,0-3 398-16,1 0 221 0,-5-3-20 0</inkml:trace>
  <inkml:trace contextRef="#ctx0" brushRef="#br0" timeOffset="18007.18">20580 4445 1059 0,'-2'-4'0'0,"1"-3"0"0,1 2 0 0,-3 0 0 0,3-1 0 0,0 1 495 15,0 3-235-15,9-1-111 0,5 2-57 0,1 1 353 16,5 0-204-16,1 0-94 0,1 6 3 0,0 5-56 16,-3 1-30-16,1 5-21 0,-3 1-8 0,-1 3 10 15,-8 3-9-15,-4 1-122 16,-4 1 60-16,0 3 32 0,-12 0-1 0,-6 6-93 0,-6-4 58 0,-3-5 33 16,-5-2-1-16,1-2-306 15,-3-3 150-15,4-6 34 0,3-9-300 0,3-3 193 0,4-1 95 16,8-3-149-16,2-13 114 0,10-12 70 15,0-8 31-15,16-6-408 0</inkml:trace>
  <inkml:trace contextRef="#ctx0" brushRef="#br0" timeOffset="18389.16">20793 4322 1140 0,'5'0'0'0,"-1"0"0"0,2 0 0 0,-1 1 0 0,-3 6 0 0,-2 5 0 0,0 5 559 0,0 3-262 0,-11 6-130 15,0 7-57-15,0 1 382 0,-1 1-229 0,3 1-113 16,2 1-57-16,4-4 15 0,3 0-27 0,0-6-9 15,3-7-423-15,10-5 193 0,4-3 97 16,5-9-417-16,5-3 266 0,-1 0 119 16,0-11 65-16,1-8-239 0,-4 0 130 0,-3-3-20 0,0 3 52 0,-10 4 23 0,-2 1 23 15,-5 6 1-15,0-1 22 0,-3 6 345 0,0 1-181 16,0 2-77-16,-6 0 428 0,-7 2-221 16,4 10-138-16,-2 0 335 15,2 3-201-15,3 2-114 0,2-2-52 0,3 1-12 0,1-2 0 0,0 3-31 16,0-4-9-16,6-2-143 0,4-3 72 15,5-1 35-15,1-5 0 0,1 1-203 0,-1-3 115 16,2 0 62-16,-2-12-221 0,-1 0 126 16,-1-2 10-16,-1-2 39 0,-7 2 5 0,-1-4 0 0,-4 1 31 15,0 2 59-15,-1-2-30 0,0 2-9 0,-5-1-20 16,-8 3 198-16,1 1-77 0,-4 2-54 0,-3 3 9 16,2 0 176-16,-2 5-77 15,4 0-61-15,-3 2-8 0,6 0 1 0,0 0-17 0,1 0-394 16,4 4 179-16,2 3 90 15,3 0 39-15,2 3-749 0,0 1 369 0,2 0 180 0</inkml:trace>
  <inkml:trace contextRef="#ctx0" brushRef="#br0" timeOffset="18579.16">21315 4681 2020 0,'0'3'0'15,"0"1"0"-15,0 0 0 0,0 3 0 0,0-1 0 0,0-3 0 0,0 4 0 0,0 1 335 0,-1 1-149 0,-4 2 72 16,-2-1-116-16,1 3-53 0,-3 1-26 0,2-2-292 0,-3 3 141 16,-2-1 58-16,-2 1 33 15,1 2-651-15,-2-5 342 0,-1 0 171 0,-1 0 95 0,2-3-310 0</inkml:trace>
  <inkml:trace contextRef="#ctx0" brushRef="#br0" timeOffset="18770.24">21432 4531 1771 0,'0'0'0'0,"0"0"0"0,0 0 0 0,0 0 0 0,-1 0 0 0,-1 0 0 0,2 0 602 0,0 0-283 16,0 0-142-16,0 0-61 0,3 0 54 0,7 0-67 15,2 0-34-15,2 0-165 0,2 0 66 16,1 0 41-16,-2 5-554 0,0-3 290 0,1 1 144 15,-3-2 72-15,-2 2-711 0,1 0 379 16</inkml:trace>
  <inkml:trace contextRef="#ctx0" brushRef="#br0" timeOffset="18944.75">21730 4281 826 0,'0'3'0'0,"0"3"0"0,0 2 0 0,0 0 0 0,0 6 0 0,-6 4 652 0,-2 5-307 0,-1 7-155 0,-6 8 418 0,-2 8-278 15,-1 3-151-15,-1 2 20 0,-1 5-82 16,-2 1-41-16,3-2 0 0,-3 8-186 0,5-13 69 16,0 0 38-16,2-2 0 0,3-9-535 0,5-7 287 15,0-3 152-15,7-16 63 0,0-7-825 0,0-6 417 16</inkml:trace>
  <inkml:trace contextRef="#ctx0" brushRef="#br0" timeOffset="19180.13">21713 4778 1480 0,'-5'10'0'0,"-3"1"0"0,3 1 0 0,2-2 0 0,-4 5 309 0,6 2-136 0,1-3-69 15,0 3 160-15,0-3-118 0,1-4-56 0,9 1-27 16,3-2 30-16,3-5-29 0,1 1 9 0,3-5-38 16,-2 0-182-16,4-5 92 15,-1-8 44-15,0 0-216 0,-6-2 127 0,0-4 68 16,-4 0-143-16,-3-1 100 0,-4-1 1 0,-3 0-36 0,-1 3 60 0,0-1-15 15,-7 2 1-15,-6 3 28 16,-3 3 126-16,-2-2-72 0,-2 5-23 0,2 1-58 16,-1 1 32-16,0 3 31 0,5 1-24 0,-1-4-417 15,7 1 207-15</inkml:trace>
  <inkml:trace contextRef="#ctx0" brushRef="#br0" timeOffset="19372.62">22021 4289 2033 0,'0'0'0'0,"0"1"0"0,3 2 0 0,0 3 0 0,4 0 0 0,1 6 0 0,0 2 433 0,7 9-190 15,-3 4-108-15,0 4 324 0,1 9-212 0,-3 3-106 16,-3 4-52-16,-4 7 1 0,-3-1-31 0,-3 0-57 16,-17 3-230-16,-5-1 104 15,-7-1 80-15,-6 4 48 0,2-12-681 0,-4-9 356 0,2-2 178 16,4-11 1-16,0-4-413 0</inkml:trace>
  <inkml:trace contextRef="#ctx0" brushRef="#br0" timeOffset="19540.16">22482 4599 2492 0,'2'2'0'0,"-1"1"0"0,1 3 0 0,0-3 0 0,-2 3 0 0,2-2 0 0,0 1 946 0,0 0-473 0,0-1-453 0,-1 0-20 16,2 1 0-16,-1 0 0 0,1-1 0 0,-1 1-452 16,5 1 215-16</inkml:trace>
  <inkml:trace contextRef="#ctx0" brushRef="#br0" timeOffset="20618.45">22929 4092 1374 0,'-7'0'0'0,"-4"0"0"16,2 0 0-16,3 0 0 0,1 0 0 0,5 0 212 0,0 0-87 0,11 3 221 16,11-3-154-16,7 3-68 15,5-3-48-15,6 2 251 0,3-2-144 0,1 0-73 0,1 0-37 0,2 0-65 16,-2 0 29-16,-2 3 0 0,1-1 1 0,-4-1-366 0,-4 2 183 16,3 1 100-16,-15-1-530 0,-4-1 265 0,-5 1 163 0,-5 0-287 15,-8-2 199-15,4 1 90 16,-6-2 58-16,-3 0-280 0,-7 0 165 0</inkml:trace>
  <inkml:trace contextRef="#ctx0" brushRef="#br0" timeOffset="20794.97">23423 3946 878 0,'0'-11'0'0,"0"0"0"16,0 3 0-16,0-3 0 0,0 6 0 0,2 2 212 0,1 1-88 0,5 2-43 16,2 0 0-16,5 0 291 0,2 0-172 0,3 7-82 0,2 3-40 0,1-2 58 15,1 3-49-15,3 1-15 16,-6-2-224-16,-2 1 95 0,-3 6 47 0,-6-2-285 0,-2 2 167 15,-3 5 91-15,-5 0 33 0,-5 4-168 0,-15 3 97 16,-8 1-22-16,-5 6 48 16,-10 2-351-16,1-4 187 0,-5 3 87 0,-3-2 45 0</inkml:trace>
  <inkml:trace contextRef="#ctx0" brushRef="#br0" timeOffset="21071.24">23101 4507 1229 0,'0'-3'0'0,"0"0"0"0,-2-1 0 0,1 2 0 0,1-1 0 0,-2 3 494 0,2-3-229 0,0 3-113 15,0 0-49-15,0 0 109 0,0 3-87 0,2 8-44 16,-1 4 0-16,1 8 119 0,-1 4-72 0,-1 6-50 16,0 8-14-16,0 5 1 0,0 3-30 0,-4 5-77 15,-2 8 48-15,-1-7-10 16,5-2 40-16,0-1-130 0,2-6 66 0,0-5 32 15,0 1 9-15,0-14-42 0,7-9-8 0,1-5 28 16,3-4-32-16,3-6-56 0,2-3 23 0,1-1 35 16,0-9-36-16,3-11 29 0,0-4-14 0,1-5-329 15,2-3 166-15,-2 1 97 16,2-4 45-16,-3 0-494 0,2-2 269 0</inkml:trace>
  <inkml:trace contextRef="#ctx0" brushRef="#br0" timeOffset="21356.47">23500 4445 1542 0,'-8'0'0'16,"2"-2"0"-16,-3 1 0 0,4 1 0 0,1 0 0 0,2 0 0 0,0 3 313 0,0 5-138 0,2 2 152 0,0-1-150 16,0 2-70-16,4 2-35 0,4-2-79 15,2-2 0-15,3 0 53 0,-3-3-9 0,5 1-193 16,-1-3 97-16,0-4 48 0,-2 0 24 15,2 0-145-15,-3 0 80 0,-1-4 44 0,-1-9-91 0,-3 0 58 16,0-2-45-16,-2-2 3 16,-1-2 32-16,-3 1-6 15,0 0-1-15,0 1 203 0,-10 2-85 0,-4-1-40 16,0 6-17-16,-3 4 157 0,1 2-80 16,-2 1-21-16,2 3-27 0,-1 0-113 15,3 5 44-15,6 3 22 0,-1 2-181 0,5 4 103 0,2 0 50 0,2-1-700 0</inkml:trace>
  <inkml:trace contextRef="#ctx0" brushRef="#br0" timeOffset="22090.39">22613 2382 1478 0,'-11'-5'0'0,"1"2"0"0,2-3 0 0,1 3 0 0,4 1 0 0,0 2 543 0,3 0-258 0,3 0-124 0,18 0-63 0,9 0 260 16,13 0-161-16,5 0-72 0,5 0 243 0,2-3-166 15,1 2-86-15,0-3-116 16,0 0-33-16,8-1 4 0,-17 2 27 15,1-1-448-15,-8 0 242 0,-5 0 123 0,-6 0 61 0,-1-1-610 16,-16 2 266 0,-2 0 179-16,-8-2 9 0,-2 1-187 0,-2-1 166 0,-12-2 72 0,-2 3 51 15,-5-4-299-15,-4-2 169 0,0-2 87 0,0-3-22 0,-3-3 68 16,4 2 45-16,2 0 95 0,0-1-69 16,6 0 1-16,-1 1-43 0,7 3 455 15,4 3-235-15,3 1-105 16,3 4-53-16,0-1 493 0,3 0-190 0,13 6-146 0,5 0 113 0,6 0-124 0,-2 9-63 15,4 5-31-15,-2 1 258 0,-2 0-149 16,-3 2-71-16,-2 1-39 0,-4 0 0 0,-3 4-31 16,-3-1 10-16,-8 1-180 0,-2 1 86 0,0 0 42 15,-15-1 0-15,-6 2-311 0,-4 5 187 0,-6-9 78 16,-3 2 11-16,-1-1-284 0,-6 0 88 16,2-1 107-16,-4 1-489 0</inkml:trace>
  <inkml:trace contextRef="#ctx0" brushRef="#br0" timeOffset="22431.48">22733 2686 2008 0,'-1'3'0'16,"-3"2"0"-16,1-1 0 0,2 4 0 0,1 0 0 0,0-1 0 0,0 2 0 0,0 0 0 0,4 0 640 0,8 2-302 0,7-6-151 16,0 2-75-16,5-1-3 0,2-3-27 0,0-3-9 15,3 0-345-15,-1 0 154 0,1-2 78 0,-2-2 38 16,-2-6-193-16,-6-1 112 0,-4 0 59 0,-4-1-335 15,-5 1 190-15,-2-4-18 0,-4 3 86 0,0-3-57 16,-5 5 61-16,-11-4 30 0,-3 5 0 0,-4-1 123 16,-3 4-41-16,-5 5-27 0,-3 1 269 0,-4 1-147 15,1 16-73-15,-5 2-41 16,5 4 387-16,2 8-158 0,2 1-105 0,3 6 105 16,9 4-94-16,2 5-38 0,13-5-33 15,6 2 189-15,3-2-107 0,17-2-52 0,3-4-27 0,7 0 18 16,3-11-81-16,1-8 0 15,0-1 0-15,2-7-6 0,1-4-85 0,1-1 73 0,-8-4-516 0,1 0 255 16,-4-10 148 0,2-7-376-1,-2-4 239-15,6-6 93 0,-8 2 74 0</inkml:trace>
  <inkml:trace contextRef="#ctx0" brushRef="#br0" timeOffset="22583.08">23083 2764 656 0,'-13'0'0'0,"2"0"0"0,-2 5 0 16,7-5 0-16,3 2 0 0,0 2 648 16,3-1-310-16,8 0-151 0,10 0 499 0,7-3-325 0,5 2-153 0,3-2-90 0,-2 0-69 0,5 0-13 15,-4 0 1-15,-1 0-485 0,2-2 251 0,-6 2 113 0,-1-3 60 16,-4 2-316-16,0-1 189 16,-2 1 93-16,0-1 42 0</inkml:trace>
  <inkml:trace contextRef="#ctx0" brushRef="#br0" timeOffset="22754.62">23458 2656 683 0,'0'-5'0'0,"0"2"0"0,0-1 0 0,0-1 0 0,0 4 0 0,0-3 0 0,3 4 477 0,2 0-220 16,3 0-110-16,4 0 247 0,-1 0-170 15,2 7-88 1,-1 3-55-16,0 2 109 0,-1 2-76 0,0 1-39 0,-4 2-134 0,-1 2 57 0,-5 1 15 16,-1 1-1-16,0-1-217 15,-11 1 120-15,-5 3 61 0,-5 1 40 0,-6-6-168 16,-2 1 55-16,1-4 59 15,-5-1-620-15,-1-3 310 0</inkml:trace>
  <inkml:trace contextRef="#ctx0" brushRef="#br0" timeOffset="23000.96">23366 2926 2225 0,'0'6'0'0,"-3"5"0"0,-3-2 0 0,-2 4 0 0,0 6 0 0,-2-1 0 0,0 3 0 0,-1 4 0 0,1 1 544 0,1 0-254 0,1 5-118 15,5-3-72-15,1-3 4 0,2 0-33 0,0-3-1 0,2 0-98 16,6 3 42-16,4-11-11 16,1 3 32 62,0-6-222-78,2 0 112 0,1-4 55 0,2 2-208 0,-3-6 128 0,1-3 5 15,1 0 55-15,-2 0-452 0,0 0 227 0,1 0 105 0,1-3 67 0,-3-3-583 0</inkml:trace>
  <inkml:trace contextRef="#ctx0" brushRef="#br0" timeOffset="23105.68">23853 3331 1161 0,'0'4'0'0,"0"-1"0"0,0 2 0 0,0-3 0 0,0 3 414 0,0-5-189 0,0 2-95 0,0 1 856 0,0-3-480 16,0 2-236-16,0-2-117 0,0 0-139 0,0 0 21 15,0 0 2-15,0 0-37 0,0 0-924 0</inkml:trace>
  <inkml:trace contextRef="#ctx0" brushRef="#br0" timeOffset="30754.24">24167 4463 1982 0,'-9'-4'0'0,"4"-2"0"0,-1 3 0 0,4-1 0 0,1 3 0 0,1-1 0 0,0 2 0 0,0-1 0 0,3 1 467 0,10 0-216 0,4 0-107 31,6 0-54-31,1-1-23 0,3-2 8 0,-1 1-38 0,2 1-284 0,-1 0 142 16,1-1 71-16,-2 0 35 0,4 1-240 0,-6-1 134 0,-4 0 70 15,-3 2-798-15</inkml:trace>
  <inkml:trace contextRef="#ctx0" brushRef="#br0" timeOffset="30935.76">24260 4715 1098 0,'-11'5'0'0,"3"0"0"0,-1 0 0 0,5-1 0 0,2 2 0 0,0 0 646 0,2 1-310 0,2-2-150 0,12 0 351 0,5-2-250 0,6-3-126 0,2 1-54 32,2-1-168-32,-1 0 48 0,3 0 24 0,-4 0-230 0,0-1 127 0,0-1 73 0,-6 1 22 0,1-1-693 15,-5 2 360-15,1 0 179 0,-4 0 91 0</inkml:trace>
  <inkml:trace contextRef="#ctx0" brushRef="#br0" timeOffset="31197.1">24824 4289 1353 0,'-10'-5'0'0,"3"0"0"0,1 0 0 0,1 1 0 0,-1 1 0 0,4 2 0 0,-2-1 637 0,4 2-305 0,0 6-148 15,0 11 264-15,0 7-206 0,0 7-104 0,3 10 23 16,-1 3-67-16,5 4-29 0,-2 6 0 0,0 7-233 15,-1 4 102-15,1 6 60 16,-1-6 16-16,-2-3-152 0,0-2 89 0,-2-2 44 16,0 5 9-16,0-18-311 0,-4-3 81 0,-4-5 112 15,3-8-52-15,0-5-201 0,2-3 159 0,1-16 92 16,2-5-355-16,0 0 220 0</inkml:trace>
  <inkml:trace contextRef="#ctx0" brushRef="#br0" timeOffset="31470.96">25131 4524 1454 0,'0'0'0'0,"0"0"0"0,-1-4 0 0,-2 2 0 0,1 2 0 0,2-2 0 0,0-2 316 16,2-1-131-16,12 2-79 15,6-1 204-15,5 0-138 0,3-3-68 0,6 1-141 0,4 1 45 0,1-1-9 16,1 4 37-16,0-2-123 0,-1 1 62 0,-5 1 30 15,1 1 9-15,-12 1-16 0,-6 0 38 0,-5 0 0 16,-6 6 34-16,-4 3 1 16,-2 4-79-16,-4 2-4 0,-12 6 240 0,-5-2-102 15,-4 5-43-15,-4 2-22 0,2 0-24 0,-4-2-2 16,1 4 1-16,-3-3-492 16,1 1 244-16,-2 1 126 0,5-6 50 0,-1 0-398 0,3-5 184 0</inkml:trace>
  <inkml:trace contextRef="#ctx0" brushRef="#br0" timeOffset="31620.07">25141 4572 1259 0,'0'-4'0'0,"-2"2"0"0,0-3 0 0,0 4 0 0,2 0 0 0,0 1 0 0,0 0 782 0,2 2-373 16,8 9-186-16,0 1 169 0,2 5-182 0,2 3-88 0,-3 1-42 0,5 1-336 0,-1 2 146 15,2 2 82-15,-3-3 28 16,-1 4-802-16,4 0 409 0,-3-1 205 0</inkml:trace>
  <inkml:trace contextRef="#ctx0" brushRef="#br0" timeOffset="31897.21">26012 4296 2130 0,'-4'-24'0'0,"-7"-1"0"0,1 9 0 0,0 3 0 0,-6 2 0 0,4 5 0 0,-3 4 0 0,1 1 0 0,2 1 330 16,2 0-148-16,4 11 143 0,0 8-145 0,3 6-72 15,2 4-27-15,1 3 21 0,0 8-33 0,1 2 0 0,5 4-33 16,0 1-59-16,-1 12 38 0,1-8-9 0,-2 2 30 16,-1 7-209-16,-1 2 104 0,-2 0 52 15,0 10-316-15,-3-14 144 0,-9-4 103 16,1-1-333-16,-6-5 192 0,1-7 95 0,-6 4 40 15,4-19-101-15,0-5 78 0,0-13 40 0,4-5 0 16,1-3-345-16</inkml:trace>
  <inkml:trace contextRef="#ctx0" brushRef="#br0" timeOffset="32047.81">25645 4682 2736 0,'-9'-11'0'0,"2"0"0"0,0 3 0 0,6 3 0 0,1 0 0 0,0 4 0 0,3 0 0 0,14-2 0 0,3 0 0 0,7 3 366 0,2 0-165 0,2 0-83 0,2 0-107 16,3 0 9-16,-2 0 15 0,-2 0-764 0,3 3 382 16,-2 0 191-16,-3-1 96 0,4 3-397 0</inkml:trace>
  <inkml:trace contextRef="#ctx0" brushRef="#br0" timeOffset="32319.08">26407 4388 2168 0,'-18'-2'0'0,"-1"-3"0"0,4 3 0 0,0 2 0 0,-3 0 0 0,3 14 0 0,-4 5 337 0,-1 11-142 0,5 5-85 15,1 6 438-15,2 7-256 0,5 4-128 0,4 4-65 16,2 4-81-16,1-10-18 0,3-4 0 0,8-5 0 16,5-4 0-16,2 0 0 0,-1-15 0 0,-1-4-414 15,4-7 83-15,-4-4 183 0,2-7 92 0,1 0-986 16</inkml:trace>
  <inkml:trace contextRef="#ctx0" brushRef="#br0" timeOffset="32535.5">26471 4587 1814 0,'0'-8'0'15,"0"-4"0"-15,0 5 0 0,0 2 0 0,0-1 0 0,0 5 0 0,0-2 0 0,4 1 0 0,8 2 565 0,-2 0-264 0,4 12-134 0,-2-1-65 0,-1 3 30 0,4 2-39 16,-5 1-34-16,-2 7-47 0,-4-2-1 0,-3 4 24 16,-1-1-187-16,0 5 102 0,-2-4 38 0,-12-1 24 15,-2-1-143-15,-6 2 84 16,-1-6 36-16,-7 5 31 0,0-10-328 0,-2-3 147 15,0-6 27-15,1-3 52 0,5-3-264 0,-3 0 147 16,15-9 86-16,6-12-396 0,8-6 238 16,0-5 117-16</inkml:trace>
  <inkml:trace contextRef="#ctx0" brushRef="#br0" timeOffset="32913.48">26680 4480 1671 0,'7'-3'0'0,"0"1"0"0,1 2 0 0,-5 0 0 0,-2 0 0 0,-1 5 0 0,0 12 228 0,-4 4-97 0,-11 4-48 15,2 7 593-15,-4 3-320 0,-1 4-152 0,2 0-89 0,3-2 187 16,4-1-137-16,3-2-165 0,6-5 0 16,0 2 0-16,0-9 0 0,11-7 0 0,4-5-426 15,3-4 227-15,1-6 118 0,3 0-376 16,1 0 240-16,-2-8 53 0,-1-8 80 0,-1 3-137 0,-5-2 93 16,3 2 38-16,-10 3 31 0,-3 3 110 0,1 2-43 15,-4 1-1-15,-1 2-42 16,0 0 414-16,0 2-203 0,0 0-105 0,-7 8 459 15,1 3-224-15,2 4-148 0,-2 2 156 0,3-3-153 16,2 3-161-16,1-4 0 0,0 4 0 0,1-5 0 16,9 1 0-16,0-6 0 0,6-4 0 0,2-3 0 15,2 0 0-15,-2 0 0 0,4-8-210 16,-2-5 59-16,-4-1 88 0,0-3-254 0,-6 1 110 16,-2 1 89-16,-3-4 15 0,-5 4 57 0,0 2 11 0,-7 0 0 15,-7 3 145-15,-6 2-81 0,1 4-28 16,-5 1 0-16,1 3 6 0,2 0-1 0,0 0-41 15,4 3 21-15,4 1-34 0,0 4 46 16,8-2-11-16,2 2-532 0,3 1 255 0,0 2 119 16,0-4 72-16</inkml:trace>
  <inkml:trace contextRef="#ctx0" brushRef="#br0" timeOffset="33076.62">27162 4892 1434 0,'1'4'0'0,"1"0"0"0,0 0 0 0,1 0 0 0,1-1 0 0,-2 2 311 0,1-2-137 0,-1 3-70 0,2 1-26 16,-4 1 661-16,0 2-353 0,0 1-177 0,0 3-127 15,-3 2-24-15,-5 0 8 0,-3 2-762 0,-4 0 366 16,1 0 182-16,-5 0 92 0</inkml:trace>
  <inkml:trace contextRef="#ctx0" brushRef="#br0" timeOffset="33461.61">27414 4613 1425 0,'-1'-3'0'0,"-1"0"0"0,0-2 0 0,2 4 0 0,0-1 0 0,0-1 0 0,0 3 417 0,2 0-191 0,3 0-95 15,7 3-8-15,-2 2-35 16,2 2-9-16,2 1-202 0,-3 3 80 0,5-4 38 0,-3 5 10 0,3-2-573 16,-5-1 296-16</inkml:trace>
  <inkml:trace contextRef="#ctx0" brushRef="#br0" timeOffset="33641.64">27733 4359 1635 0,'2'-5'0'0,"-1"0"0"0,1 3 0 0,0 1 0 0,-2 1 0 0,0 7 0 0,-4 14 334 0,-10 12-149 0,-2 9 396 0,-7 10-264 0,-1 6-145 0,-7 13-69 0,-2 5 46 15,-6 9-56-15,0-2-29 0,-3 4 9 16,12-19-122-16,1-6 42 0,7-11 1 0,5-4 41 15,9-11-552-15,1-2 284 0,7-22 131 0,2-9-833 16,14-3 402-16</inkml:trace>
  <inkml:trace contextRef="#ctx0" brushRef="#br0" timeOffset="33876.01">27723 4891 2068 0,'0'5'0'0,"0"-1"0"0,0 2 0 0,0 1 0 0,0 5 0 0,-1-4 0 0,0 4 0 0,0 2 0 0,1-2 278 0,0 2-112 15,0-3-70-15,1 1-85 0,4-3 0 0,7-4 24 16,-1 0 1-16,2-3-93 0,1-2 41 0,-2 0 26 16,1-3 0-16,-1-6-182 0,-2-5 103 0,-1 2 62 15,-8-2-75-15,1-2 56 16,-2 4-45-16,0-1 68 0,-12 2-45 0,-3-1 27 0,1 7-36 0,-4 3 142 0,1-2-49 16,0 3-24-16,1 1 21 0,3 0-14 0,3 0 11 15,0 0-29-15,4 0-280 16,3 0 137-16,3 1 71 0,0 1 32 0,0-2-597 0</inkml:trace>
  <inkml:trace contextRef="#ctx0" brushRef="#br0" timeOffset="34123.35">28039 4611 1429 0,'0'-4'0'0,"0"-2"0"0,1 4 0 0,6-1 0 0,1 3 0 0,3 0 0 0,2 0 0 0,3 3 459 0,-1 9-212 16,3 5-106-16,0 2-20 0,-2 5-34 15,-2 1-8-15,-4 4-45 0,-3 3-113 0,-5 0 56 0,-2 3 29 0,0 5 9 16,-14-8-138-16,-5 0 78 31,-3-1 41-31,-3-5-61 0,-4-3 30 0,1 1 38 0,0-10-85 0,4-5-267 0,-2-3 124 16,1-6 96-16,5 0-356 0,1-2 216 0</inkml:trace>
  <inkml:trace contextRef="#ctx0" brushRef="#br0" timeOffset="34307.86">28357 4246 2365 0,'0'-7'0'0,"0"-1"0"0,-1 5 0 0,1 1 0 0,-2 2 0 0,1 0 0 0,1 12 391 0,0 13-168 0,0 5-99 0,0 14 193 15,0 7-141-15,1 7-70 0,2 8 123 16,3 15-229-16,0 0 0 0,-3 3 0 0,-1 1 0 16,1 2 0-16,-3-4 0 0,0 8 0 0,0-16-708 15,-5-5 284-15,-5 1 230 0</inkml:trace>
  <inkml:trace contextRef="#ctx0" brushRef="#br0" timeOffset="34711.43">28656 4715 1601 0,'-3'-7'0'0,"1"4"0"0,1-2 0 0,1 0 0 0,0 2 231 0,0-1-88 16,1 4-58-16,2-3-25 0,4 2 511 0,2-1-268 15,1 2-134-15,0-1-238 0,-1 1 48 0,2 0 29 16,-2 0-10-16,0 0-667 16,0 0 343-16,-1 0 175 0</inkml:trace>
  <inkml:trace contextRef="#ctx0" brushRef="#br0" timeOffset="34995.67">28977 4292 1597 0,'0'0'0'0,"-3"1"0"0,3-1 0 0,-4 5 0 0,2-2 0 0,1 7 0 0,-1 4 0 0,-2 7 423 0,1 9-194 0,-1 11-86 0,2 5 338 16,1 9-223-16,-2 4-110 15,2 4-56-15,-3 2-11 0,2 5 9 16,-1-9-53-16,2-5-374 0,-2-3 186 0,1-7 94 0,1-5 47 16,-1-3-599-16,2-15 314 0,-1-7 164 0,1-4-11 31,0-12-593-31</inkml:trace>
  <inkml:trace contextRef="#ctx0" brushRef="#br0" timeOffset="35359.69">29056 4425 2037 0,'-1'-1'0'0,"-1"-3"0"16,1-3 0-16,1 5 0 0,0-2 0 0,1 2 0 0,11 2 0 0,6-2 0 0,8 2 566 0,4 0-269 15,6 0-131-15,4 0-65 0,4 0-191 0,5 0 64 0,3 0 39 0,-7 0-531 0,-2 0 277 0,-5 0 139 16,-1 0 68-16,-7 0-272 16,0 0 179-16,-14 0 77 0,-5 0-651 0,-5 0 333 0,-6 0 166 0,0-6 74 15,-5 0-33-15,-9-4 80 0,-3 0 36 0,0-2 45 16,-1-1 0-16,0-2 0 0,4 2 0 0,3 0 191 16,-2 0-132-16,7 2-47 0,3 0-24 0,0-2 173 15,3 6-73-15,0-1-59 16,5 2 447-16,7 3-221 15,1 1-109-15,4 1-46 0,1 1 176 0,2 1-120 0,-1 9-60 0,2 4-31 16,1 1 147-16,1 2-79 0,-8 2-53 0,0 0 50 16,-3 3-47-16,-3 1-24 0,0-2 0 0,-2 2-42 15,-7-2-8-15,0-2 27 0,0-1-69 0,-3 2 35 16,-13-3 0-16,-2 1 42 0,-3-4-349 16,-2-5 169-16,-3 0 45 0,-1-1 56 15,-1-3-625-15,-5 3 302 0,3-4 167 0</inkml:trace>
  <inkml:trace contextRef="#ctx0" brushRef="#br0" timeOffset="35641.94">29380 4592 1571 0,'-4'1'0'0,"-4"2"0"0,0-3 0 0,-1 5 0 0,-1 1 0 0,0 0 0 0,0 6 394 0,1 4-178 16,-2 3-91-16,3 5-44 0,-1 7 246 0,-1 3-149 15,6 6-72-15,1 3 19 0,1 3-44 0,2 1-1 16,0 6-91-16,0-11 19 0,3-1-1 16,4-2 30-16,6-4-106 0,-4-5 52 15,4 1 36-15,-6-14-9 0,4-1-20 0,-6-7 23 0,3-2 0 0,-1-5-31 16,-4 0-56-16,1-2 17 0,0 0 31 16,-1-8-68-16,0-6 44 0,0 0 11 15,0-5-3-15,1-1-382 0,1 0 195 16,0-2 92-16,2-1-474 0,3-2 288 0,0-1 134 0,1 3 81 15</inkml:trace>
  <inkml:trace contextRef="#ctx0" brushRef="#br0" timeOffset="36007.47">29644 4700 591 0,'-4'0'0'0,"2"0"0"0,0 0 0 15,-1-1 0-15,1 1 0 0,-1 0 433 0,-3 0-190 0,3 0-108 0,1 0-49 16,-1 6 240-16,0 3-145 0,2 0-73 0,-1 2-27 0,2 1 72 0,0 1-59 15,0-1-29-15,2-1-52 0,4 2 23 0,0-2 9 16,5-5-134-16,0 1 62 0,1-5 32 0,1-2 0 16,-2 0-150-16,3 0 100 0,-2-2 29 0,-4-10 24 15,1 0-206-15,-4-3 99 0,0-2 10 16,-5-3 33-16,0 2 2 0,0-1 26 0,0 4-27 0,-10-1 62 16,-2 3-9-16,-5 0-39 15,0 6 85-15,-2 2-35 0,3 5-7 0,1 0-1 0,2 0-193 16,-2 0 78-16,10 10 53 0,0 3 0 15,5 2-432-15</inkml:trace>
  <inkml:trace contextRef="#ctx0" brushRef="#br0" timeOffset="36236.86">29991 4233 1335 0,'0'-17'0'0,"0"2"0"0,0 2 0 0,0 8 0 0,0 2 0 0,0 3 0 0,0 0 590 0,0 17-278 16,2 7-129-16,-1 12-78 0,4 11 330 0,-3 8-200 47,-2 10-99-47,2 7 76 0,-2 14-79 0,0-2-53 0,0 9-343 0,-5 6 149 0,-4 0 75 0,0-4 37 0,-2 8-308 0,4-26 168 15,0-9 89 1,0-7 44-16</inkml:trace>
  <inkml:trace contextRef="#ctx0" brushRef="#br0" timeOffset="36571.65">30296 4725 2200 0,'0'-3'0'0,"-3"-4"0"0,-1 0 0 0,2 4 0 0,-1-2 0 0,1 1 258 0,-2 0-102 16,2 3-65-16,2-2-17 0,0 3 0 0,0 0-38 15,0 0-1-15,0 0-684 0,2 0 337 0</inkml:trace>
  <inkml:trace contextRef="#ctx0" brushRef="#br0" timeOffset="37594.42">30807 4797 379 0,'3'-13'0'0,"0"-1"0"0,3-3 0 0,-5 4 0 0,3-1 0 0,-3 0 163 0,1-2-64 15,-2 2-31-15,0-4 9 0,0 3 52 0,-2 0-47 16,-6 4-23-16,-2-1 93 0,0 5-59 0,-6-1-19 15,-1 8-9-15,-2 0 50 0,-2 0-39 0,-3 14 0 16,0 6 2-16,-3 5 9 0,3 8-52 0,4 1 1 16,3 3 118-16,3 4-60 15,4 0-29-15,1 4 9 0,6-9 62 0,3-1-50 16,0-1-25-16,5-7 0 0,7-1-56 0,5-2 10 0,4-10 21 16,2-5-119-16,1-7 59 0,2-2 30 15,3 0 0-15,1-9-145 0,-6-8 79 0,-1-4 19 16,-1-3-72-16,0 0 60 0,-3-3-3 0,1-4-19 15,-8 7 9-15,-2 3 1 0,-5 0 1 0,-1 5 153 16,-3 5-58-16,-1 0-37 0,0 5 6 0,-5 5 192 16,-8 1-101-16,1 3-35 0,0 10 124 0,0 2-72 15,7 2-45-15,0 1 4 16,4 0 0-16,1-1-6 0,0 2 9 0,1-2-35 0,9-5-63 16,5 1 32-16,3-4 0 0,2-5-129 15,2 0 86-15,0-4 19 0,4 0 24 0,-1-6-202 16,-2-8 101-16,-3-3 30 0,0 0-75 0,-4-4 51 15,-6 1 34-15,-4-4-7 0,-5 2 7 0,-1-2 18 16,0-2-6-16,-6 4 9 0,-12 2 37 0,-3 4 0 16,-3 3-37-16,-2 1 218 0,-4 3-110 0,4 6-33 15,2 1-30-15,3 2 246 0,2 0-125 0,7 0-38 16,-3 0 49-16,11 6-44 0,4 2-31 0,0 4 5 16,10-4-169-16,11 1 67 0,6-2 42 15,6-3-9-15,3 0-85 0,2-4 55 16,1 0 31-16,3 0-284 0,6 0 143 0,-7-3 35 15,-2-5 48-15,0 2-38 0,-6-2 31 0,-4 1-2 16,-5-2 233-16,-12 4-104 0,-7 2-49 0,-5-1-26 16,0 1 405-16,-11 1-186 0,-6-1-103 0,-10 3-22 15,-5 0 88-15,1 0-43 0,-3 5-47 0,5 3 187 16,-2-1-107-16,9 2-93 0,7-2-69 0,0 1 0 16,6 1 0-16,-1 1 0 15,10-2 0-15,0 1 0 0,6 3 0 0,14 0 0 16,3 0 0-16,6 3 0 0,2-2 0 0,-3 3 0 15,3-4-166-15,-6 3 48 0,-1 0 61 0,0 3-56 16,-13-3 17-16,-3 0 34 0,-7-1-11 0,-1 3 61 16,-9-2 1-16,-12 4-34 0,-2-8-67 0,-8 0 39 15,1-2-1-15,-2-2 38 0,5-4-365 0,-5 2 173 16,11-5 101-16,3 0 46 0,7-5-553 0,5-7 300 31</inkml:trace>
  <inkml:trace contextRef="#ctx0" brushRef="#br0" timeOffset="38456.15">31746 4548 1051 0,'0'-14'0'0,"0"4"0"0,0-2 0 0,3 0 0 0,1 4 0 0,-2-1 0 0,0 6 0 0,-1 0 197 0,1 1-81 0,-2 2-32 16,0 0 16-16,-2 14-32 0,-10 10 0 0,-3 6-33 15,-1 7 134-15,-4 6-57 16,4 0-43-16,-3-1 101 0,2 3-67 0,3-1-33 16,-1 0-1-16,5 3 86 15,3-7-64-15,3-5-28 0,4-2-13 0,0-4-14 0,1-8 0 16,11 1 8-16,3-11-19 0,4-6 10 0,3-5 1 0,2 0 0 15,2-11-39-15,6-3 48 0,-5-8-10 16,4-2-74-16,-4-3 36 0,1-2 15 0,-3-3-1 0,4-4-166 16,-7 2 84-16,-5-2 26 15,-4-2-214-15,-1-2 115 0,0-6 63 0,-10 2 16 0,-2-3-188 0,0 0 109 16,-8 1 54-16,-6 1 27 0,-9 3-60 16,0 14 48-16,-4 6 0 0,-6 7 123 0,1 8-42 15,-4 4 0-15,-4 1-50 0,8 2 175 16,0 5-83-16,5 7-41 0,1 5 286 0,8 2-136 15,0 1-89-15,11 3 2 0,2 0 173 0,4 0-84 16,1 4-61-16,0-2-31 0,1 2 4 0,11-3-8 16,5 0-28-16,2-3-37 0,2 1 0 15,8-3 38-15,4 2 8 0,3-8-420 16,3-3 186-16,3-2 110 0,2-4-625 0,0 2 312 0,8-3 170 0</inkml:trace>
  <inkml:trace contextRef="#ctx0" brushRef="#br0" timeOffset="38596.29">32440 4778 2529 0,'-13'0'0'0,"0"-3"0"0,3 2 0 0,4 1 0 0,6 0 0 0,0 0 0 0,0 0 0 0,3 0 26 0,4 0-31 16,-6 0-9-16,1 0-60 0,-2-1 0 0,0-5 38 15,0 2-600-15</inkml:trace>
  <inkml:trace contextRef="#ctx0" brushRef="#br0" timeOffset="44014.36">28602 5586 1686 0,'-17'0'0'0,"1"0"0"0,3 0 0 0,-2 0 0 0,6 0 0 0,4 0 0 0,4 0 0 0,1 5 243 0,3 4-104 0,14 3-42 16,12-3 290-16,13 2-175 0,7 2-88 0,14-2-43 15,10-1 188-15,13 2-107 0,-3-4-68 0,11-2 16 16,13 1-38-1,5-4 1-15,-2-3-37 0,11 2 25 0,-28-2-25 0,-7 0 0 16,-10 0-23-16,-13 3-13 0,-9 0 0 0,-1 4 0 16,-23 0 0-16,-6 1 0 0,-3-2 0 0,-7 4 0 15,-3-5 0-15,1 2 0 16,-7-1 0-16,-4-5 0 0,0 2 0 0,1-3 0 0,-2 2 0 0,0-2 0 16,0 0 0-16,0 0 0 0,0 0 0 0,0 0 0 15,0 0 0-15,0 0 0 0,0 0 0 16,-2 0 0-1,0 0 0-15,-1 0 0 0,-2-2-822 0,-4 2 225 0</inkml:trace>
  <inkml:trace contextRef="#ctx0" brushRef="#br0" timeOffset="54012.66">18205 10210 1837 0,'0'0'0'0,"-1"0"0"0,1 0 0 0,-2-2 0 0,2 0 0 0,0 2 0 0,0-3 211 15,0 0-72-15,3 2-52 16,7-4-1-16,8 4 115 0,2-4-78 0,4 0-38 16,6 3 10-16,1-3 9 0,5 4-30 0,4-1 1 0,1-1 73 0,1 2-51 0,6-1 11 15,-7 1-19-15,-1 1 1 16,-3 0-45-16,-1 0 0 0,0 0 20 0,3 0-8 16,-7 0-12-16,-3 0-20 0,3 0-25 0,-3 1 0 15,-1 1 0-15,10 2 0 0,-6-2 0 0,0-2 0 16,3 1 0-16,1-1 0 0,7 0 0 15,4 0 0-15,-6 0 0 0,1 0 0 0,3 0 0 16,1 0 0-16,-4 0 0 0,8-1 0 0,-12-1 0 0,-2-1 0 16,0 3 0-16,-5 0 0 0,4 0 0 0,1 0 0 15,-9 0 0-15,1 0 0 0,0 0 0 16,-1 0 0-16,1 0 0 0,6 0 0 0,-7 0 0 16,4 0 0-16,1 0 0 0,1 0 0 15,4 0 0-15,5 3 0 0,-7-3 0 0,5 0 0 16,1 0 0-16,-1 0 0 0,7 0 0 0,-10 2 0 15,1-1 0-15,0-1 0 0,3 2 0 0,-2 1 0 16,11-1 0-16,-10 1 0 16,4-1 0-16,1-2 0 15,3 2 0-15,1 1 0 0,9-3 0 0,-12 1 0 0,0 2 0 0,2-1 0 16,-2-1 0-16,3 1 0 0,5-1 0 0,-10 2 0 16,1-3 0-16,2 4 0 0,-1-3 0 0,1 3 0 15,9-2 0-15,-11-1 0 0,1 0 0 0,2-1 0 16,-1 0 0-16,1 0 0 0,6 0 0 0,-8 0 0 15,0 0 0-15,1 0 0 16,0 0 0-16,-3 0 0 0,7 0 0 0,-11 0 0 0,-1 0 0 0,4 0 0 16,-4 0 0-16,0 3 0 15,9-3 0-15,-9 3 0 0,3-2 0 16,2 2 0-16,2-3 0 0,-3 3 0 0,12-1 0 0,-12-2 0 16,3 0 0-16,0 0 0 0,2 0 0 0,-1 0 0 15,7 0 0-15,-8 0 0 0,0 0 0 16,2 0 0-16,-2 0 0 0,-1 0 0 0,7 0 0 0,-11 0 0 15,1 0 0-15,0 0 0 0,-1 0 0 0,10 0 0 16,-12 0 0-16,3 0 0 16,2 0 0-16,-2 0 0 0,1 0 0 0,6 0 0 15,-9 0 0-15,-1 0 0 0,0 0 0 0,2 0 0 16,1 0 0-16,5 1 0 0,-7-1 0 16,1 0 0-16,-1 0 0 0,4 0 0 0,-3 1 0 0,8-1 0 15,-10 0 0-15,-1 3 0 0,2-3 0 0,-1 0 0 16,2 0 0-16,7 0 0 0,-8 0 0 0,4 0 0 15,0 0 0-15,5 0 0 0,-2 0 0 16,9 0 0-16,-12 0 0 0,0 0 0 16,-1 0 0-16,0 0 0 0,-1 0 0 0,7 0 0 15,-10 0 0-15,0 0 0 0,1 0 0 0,0 0 0 0,1 0 0 16,8 0 0-16,-12 0 0 0,4 0 0 16,-2 0 0-16,1 0 0 0,3 0 0 0,6 0 0 15,-7 0 0-15,1 0 0 0,2 0 0 0,1 0 0 31,2 0 0-31,3 0 0 32,-5 0 0-32,-5 0 0 0,-1 0 0 0,2 0 0 0,-4-3 0 0,6 3 0 15,-11 0 0-15,2 0 0 0,1 0 0 0,0 0 0 0,3 0 0 0,7 0 0 0,-7 0 0 16,1 0 0-16,2 0 0 0,1 0 0 16,5 0 0-16,-9-1 0 0,-1 1 0 0,-1-1 0 0,-3 1 0 0,-4 0 0 0,4 0 0 0,-13 0 0 15,-4 0 0-15,1 0 0 16,-7 0 0-16,-1 0 0 0,3 0 0 0,-8 0 0 0,-1 0 0 15,0 0 0-15,-2 0 0 0,-1 1 0 0,3-1 0 0,-2 1 0 16,-2-1 0-16,0 3 0 0,0-3 0 0,0 0 0 16,2 0 0-16,-2 0 0 0,0 0 0 0,0 0 0 15,0 0 0-15,0 0 0 16,0 0 0-16,0 0 0 0,0 0 0 0,0 0 0 31,0 0 0-15,0 0 0-16,0 0 0 0,0 0 0 0,0 0 0 0,1 0 0 0,0-3 0 0,-1 1 0 0,1-3 0 0,-1-2 0 0,0 2 0 0,0-4-283 15,-1 3-86-15,-12 1 162 0</inkml:trace>
  <inkml:trace contextRef="#ctx0" brushRef="#br0" timeOffset="60398.78">9446 10522 1491 0,'-16'0'0'0,"3"-3"0"0,1 3 0 0,4 0 0 0,1 0 0 0,5 0 0 0,2 0 296 0,0 3-130 15,0 3-64-15,12-3 313 0,5 1-194 0,5-2-92 0,5 0-46 16,4-2 125-16,4 0-85 16,3 0-34-16,-5 0-10 0,0 0-171 0,1-2 64 15,-6 0 32-15,0 2-339 0,4-1 195 0,-8-2 84 0,-4 3 46 0,-4 0-544 16,-4 0 232-16,-1 0 153 0,-4 0-204 15,-4 0 173-15,-3 3 81 0,0-2 42 0,-8-1-307 16</inkml:trace>
  <inkml:trace contextRef="#ctx0" brushRef="#br0" timeOffset="60584.29">9646 10234 794 0,'-12'0'0'0,"3"0"0"0,-1 0 0 0,5 0 0 0,0 0 0 16,2 8 503-16,3 9-234 0,0 6-116 0,0 9 372 0,0 3-249 15,1 9-120-15,8 7-16 16,2 5-51-16,0 5-27 0,3 8 10 0,-4-6-141 16,1-3 53-16,-4-1 26 0,2-3 0 0,-4-3-381 15,0 5 213-15,-3-16 93 0,-1-3 50 0,-1-5-540 16,0-3 278-16,0-8 32 0,0 6-168 0,-6-21 193 16,1-4 91-16,-4-4 47 0</inkml:trace>
  <inkml:trace contextRef="#ctx0" brushRef="#br0" timeOffset="60735.88">9669 10624 1229 0,'-10'0'0'0,"1"5"0"0,-1 4 0 0,-1 3 0 0,1 3 0 0,-4 9 268 0,1 0-116 16,-5 7-57-16,0 6 90 16,-4 6-65-16,2-3-46 0,1-2 0 0,0 0-80 0,3-2 1 0,-1-1 50 15,10-14-421-15,-1-2 207 0,7-8 102 0,1-5 52 16</inkml:trace>
  <inkml:trace contextRef="#ctx0" brushRef="#br0" timeOffset="60900.44">9707 10689 1625 0,'2'0'0'0,"0"0"0"0,-1 0 0 0,2 4 0 0,0-2 0 0,3 3 0 0,-2-2 598 0,3 4-285 0,2 1-138 0,-2 1-69 0,5 0-40 16,-4 2-29-16,4 2 9 0,0-2-384 0,-1 1 187 15,1-1 94-15,-1 0-665 16,1-2 358-16,-1 1 177 0,-1-7 91 0</inkml:trace>
  <inkml:trace contextRef="#ctx0" brushRef="#br0" timeOffset="61578.95">9982 10396 1695 0,'-2'0'0'0,"0"0"0"0,1 0 0 0,-1 0 0 0,2 0 0 0,0 0 0 0,0 0 0 0,0 0 319 0,0 0-142 0,0 0-70 15,0 4-17-15,0 0-54 0,0 2 1 0,2-1-347 0,1 2 173 0,2 0 87 32,-2-1 53-32,3-1-590 0,-2 1 280 0,1-3 141 0,0-1 69 0,0-1-192 0,1-1 118 0,1 0 71 15,-1 0-22-15,1 0 43 0,2-1 30 0,-3-8 49 16,4 2 0-16,-2 0 0 0,2-3 0 0,-1 2 0 15,2-2 0-15,-2 0 0 16,1 3 0-16,0 0 88 0,0 3-81 0,-2-3-7 0,2 2 0 16,-2 2 317-16,0-1-154 0,2 0-42 15,-5 3 179-15,0 0-132 0,2-1-65 0,-4 0 22 16,1 1-35-16,-2 1-9 0,0 0-45 0,-2 0 24 16,0 0-1-16,0 0-22 0,-2 5 9 0,-7 3-65 15,-3 2 28-15,-1 1 0 16,-3 3 28-16,-4 3-79 0,-2 4 49 0,1-3-9 0,0 1-41 0,-2 1 22 15,0 2 23-15,0-3-32 0,-2 2 4 16,7-3 9-16,2-1 26 0,2-2 31 16,1-3-34-16,1 2-8 0,8-9 6 0,2 1-7 15,2-5 8-15,0 0 4 0,0 1-3 0,5-2-93 0,5 0 43 16,6 0 22-16,-2-2-44 0,2 0 28 16,2-6 0-16,-2 5 19 0,1-3 27 0,-2 3-25 15,-4 0 4-15,1 3 14 16,-2-2-16-16,0-1-14 0,-4 3 7 0,-3 0 92 15,-1 0-41-15,-2 8-16 0,0 1 1 0,0 2 117 0,-11 2-53 0,-3 0-36 16,0 1 84-16,-1 1-46 16,-2-1-30-16,2 4 39 0,1-9-27 0,4 4 0 15,-2-3-14-15,6-2-32 16,2 0 21-16,0 1 9 0,4-4-10 0,0-2-77 0,4 0 35 0,9-3 0 31,7 0 26-31,5 0-56 0,-2 0 20 0,1 0-1 0,3 0-20 0,-1 0 26 16,-1 0-16-16,0 0-1 0,-4 0-8 0,-5 7 40 0,-1 2-11 0,-4 3-17 15,-4 2-4-15,2 3 26 16,-7-4-3-16,-2 3-33 0,0-2 30 0,-6 2 4 16,-5-4-9-16,-1 4-175 0,-3-8 79 0,3-1 45 15,-5-2-287-15,1-3 157 0,1 1 69 0,-1-3-241 16,3-3 165-16,-1-7 82 0,1-8 41 0</inkml:trace>
  <inkml:trace contextRef="#ctx0" brushRef="#br0" timeOffset="61733.05">10036 10698 1378 0,'0'-16'0'0,"0"3"0"0,0 4 0 0,0 2 0 0,0 1 0 0,0 6 0 0,0 0 0 0,0 0 0 0,2 13 199 0,1 4-81 0,2 7-41 16,0 5 170-16,1 1-96 0,-2-1-62 0,3 4-26 0,-3 0-88 0,1-1 30 15,0-1 1-15,-2 4 40 0,1-8-163 0,-3-1 76 16,0 0 40-16,2-4-394 0,-2-2 216 16,-1 0 75-16,0-9-418 0,0-3 219 0,-4-3 133 15,0-5 67-15,-3 0-125 0</inkml:trace>
  <inkml:trace contextRef="#ctx0" brushRef="#br0" timeOffset="61857.23">10036 10868 951 0,'-2'-4'0'0,"0"0"0"0,-3 0 0 0,0 3 0 0,1 1 0 0,-2 0 0 0,-3 5 0 0,0 10 312 0,-7 4-128 0,1 6-79 0,-1 2-34 16,-4 3 63-16,-1 0-49 0,0 2-24 0,-4 2 9 16,4-8-235-16,4-2 100 0,1-4 51 0,5-9-203 15,0-1 136-15,10-10 54 0</inkml:trace>
  <inkml:trace contextRef="#ctx0" brushRef="#br0" timeOffset="62182.36">10558 10235 1243 0,'5'0'0'0,"1"0"0"0,1 0 0 0,0 0 0 0,-1 0 0 16,-2 1 0-16,-3 7 0 0,1 1 301 0,-2 8-132 0,0-2-65 0,-2 6-134 15,-5-1 43-15,-3 2-9 0,-1 2-419 0,-3-2 204 16,-5 2 101-16,-1 2 51 0,-1-1-262 16,-5-6 147-16,1 0 68 0,1-7 35 0,0 0 77 0,0-6 0 15,0 1-52-15,7-5 9 0,4-2 335 0,5 0-167 16,4 0-84-16,4-4 476 0,0-3-236 16,12-2-142-16,11 1 174 0,3 0-142 0,9 0-69 15,3-1-36-15,4 1 148 0,1-1-96 0,1 2-44 0,-2-2 1 16,5 3-1-16,-1-2 0 0,1-1-34 0,-9 2-9 15,-4 5-338-15,-3-4 169 16,-6 2 85-16,2 4-597 31,-15-3 285-31,-7 3 182 0,-5 0-319 0</inkml:trace>
  <inkml:trace contextRef="#ctx0" brushRef="#br0" timeOffset="62350.91">10384 10518 1337 0,'-2'4'0'0,"1"0"0"0,1 5 0 0,0 2 0 0,0 6 0 0,0 7 0 0,1 3 0 0,4 9 0 0,1 3 64 0,-3 5-1 0,0 4-28 0,-1 7 171 15,-2-4-89-15,0-2-41 0,-2-3-324 0,-4-1 138 16,-5-7 71-16,2 4 41 0,-3-15-248 0,2-10 126 16,0-3 61-16,2-11 32 0,0-3-393 0,-2-3 183 15</inkml:trace>
  <inkml:trace contextRef="#ctx0" brushRef="#br0" timeOffset="62476.58">10404 10757 697 0,'14'-16'0'0,"3"0"0"0,5 3 0 0,5 1 0 0,5-2 219 0,2 5-96 15,-3 3-44-15,5 3 1 0,-1 0 293 0,-3-1-169 16,5 3-75-16,-10-1 14 0,-2-1-54 0,-3 3-27 16,-5 0-453-16,0 0 213 0,-1 0 116 15,-10 0 44-15,0 0-653 0</inkml:trace>
  <inkml:trace contextRef="#ctx0" brushRef="#br0" timeOffset="62651.11">10589 10577 981 0,'-3'0'0'0,"-3"2"0"0,2 1 0 0,0 0 0 0,3 2 0 0,1 4 114 0,0 1-39 0,0 1 9 0,0 3 240 15,0 2-144-15,0-1-72 16,0 6-201-16,0-1 65 0,0-1 40 0,1-1-8 0,1 0-359 0,0-3 196 15,-2-2 97-15,1-2 49 16,-1-3-454-16,3-6 232 0</inkml:trace>
  <inkml:trace contextRef="#ctx0" brushRef="#br0" timeOffset="62868.13">10753 10514 1076 0,'0'0'0'0,"0"0"0"0,0 0 0 0,0 3 0 0,0-1 0 0,0 5 0 0,0 2 0 0,0 2 0 0,0 4 177 0,0 0-71 0,-3 3-33 16,-3 2 9-16,-1 1-47 0,0-2 1 0,-1 1-122 0,0-1 61 16,2-3 30-16,-5 0 9 0,5-5-116 0,-1 0 68 15,1-4 35-15,3 0-61 0,-3-4 24 0,3 2 29 16,3-3-33-16,0-2 13 0,0 0-20 16,0 0 37-16,0 0 62 0,2 0-32 0,5-2 7 0,0 0-35 15,0-4-135-15,1 2 66 0,0-2 41 0,-1 2-2 16</inkml:trace>
  <inkml:trace contextRef="#ctx0" brushRef="#br0" timeOffset="63200.81">10633 10883 704 0,'-11'5'0'0,"3"0"0"0,1-1 0 0,5-2 0 0,-1 1 0 0,3 0 204 0,0 0-75 15,0-2-51-15,6-1 113 16,7 2-78-16,1 1-39 0,3-3-25 0,-3 3-13 0,2-1 0 0,-2 3-1 0,-1 2-94 15,-1 0 47-15,-3 2 33 0,-2 1-9 16,-2 0-89-16,-3 3 57 0,-2 2 27 0,0 2-88 16,-4 1 46-16,-11-1 25 0,-1-2-19 0,-5 1-110 15,-1 0 51-15,-1-3 40 0,-6-1-80 16,4-4 57-16,2-6 16 0,-2-2-1 0,6 0-116 0,1-2 68 16,1-10 26-16,9-5 8 0,2 2-7 15,5-3 1-15,1 3 40 0,0 1 136 0,0 2-77 16,7 6-25-16,6 3 1 0,-1 2 380 15,3 1-189-15,1 0-104 0,4 1 490 0,1 8-271 16,2 2-135-16,3 1-67 0,-2 3 119 0,2 1-93 16,5 0-38-16,-1 0-32 0,4-1-15 0,2-4-9 15,2 1 1-15,5 1-1 0,4-2-510 0,-2-4 251 16</inkml:trace>
  <inkml:trace contextRef="#ctx0" brushRef="#br0" timeOffset="63364.92">11926 11014 0 0,'-26'0'0'0,"12"0"0"0,9 0 0 0,5 0 0 0,5-2 0 0</inkml:trace>
  <inkml:trace contextRef="#ctx0" brushRef="#br0" timeOffset="68231.21">22635 13687 1740 0,'-12'0'0'0,"2"-3"0"0,1 2 0 0,1-1 0 0,4 1 0 0,-2-2 0 0,4 2 0 0,-1 1 0 0,3 0 184 0,0 0-75 0,0 0 180 16,0 0-126-16,3 0-64 0,9 0-22 0,8 5 135 15,7 1-88-15,9 1-44 0,5 0 0 16,10-1 19-16,8 3-22 0,2-3-9 0,6 1-32 16,12-3 146-16,13 3-73 0,14-4-37 0,22 1 59 0,-10-3-131 15,2-1 0-15,6 0 0 16,-2 0 0-16,-2 0 0 0,10 0 0 0,-33 0 0 0,6 0 0 16,1 0 0-16,3 0 0 0,0-1 0 0,17-4 0 15,-22 0 0-15,7-3 0 0,-2 3 0 0,-5-1 0 16,-10 4 0-16,4 0 0 0,-28 2 0 15,-3 0 0-15,-10 2 0 0,-8 4 0 0,-8 2 0 16,-1-1 0-16,-19-1 0 0,-4-1 0 0,-9 1 0 16,-1-4 0-16,-2 1 0 0,-5-3 0 15,0 0 0-15,0 0 0 0,0 0 0 0,-2 0 0 16,-4 0 0-16,-2 0 0 0,2-5-52 0,-3-3-67 16,3-1-345-16,-1 1 213 0,0 0 99 0,3 1 62 15,1 0-713-15,1 1 383 0,2-4 193 0</inkml:trace>
  <inkml:trace contextRef="#ctx0" brushRef="#br0" timeOffset="68435.66">25669 13526 896 0,'-11'-11'0'0,"2"1"0"0,2 5 0 16,-1-1 0-16,6 5 0 0,-1-4 654 0,3 2-314 0,0 3-152 0,1 0 414 0,13 0-283 0,5 8-142 15,4 2-61-15,1 4 167 0,3 1-123 0,0 0-62 0,-2 4-154 0,2-1 46 16,-1 3 33-16,-4-1-10 0,-3 1-97 0,-2-1 60 15,-5 3 30-15,-7 2 1 16,-5 4-228-16,-5 0 124 0,-24 0 66 0,-10 4 34 0,-7-1-407 0,-10 2 192 16,-6-1 33-16,-2-5-305 0,-3 0 224 15,-8-1 112-15,-3-2-561 0</inkml:trace>
  <inkml:trace contextRef="#ctx0" brushRef="#br0" timeOffset="68807.67">24673 14304 1861 0,'-12'0'0'0,"-1"0"0"0,3 1 0 0,2 1 0 0,-3-1 0 0,8 0 271 0,3 2-118 15,0 0-58-15,3 0-30 0,16 0 689 0,6 0-350 16,4-1-189-16,7-2-102 0,1 2-113 0,4-2 0 16,0 0 0-16,3 0 0 0,-5 0 0 0,0 0 0 15,-4 0-416-15,1 0 129 0,-4 0 161 0,2 0 90 16,-12 0-362-16,-4 0 93 15,-9 0 143-15,-3 0-500 0,-6-2 314 0,0-3 147 16,-6-4 87-16,-10-3-188 0,-1-4 133 0,-7-2 67 16,2-5-10-16,-2-3 30 0,3 4 9 0,0 2 37 15,2 1 340-15,3 5-187 0,3 1-77 0,5 0-46 0,5 5 535 0,3 2-267 16,1 5-144-16,12 0 222 0,12 1-155 16,3 0-49-16,4 5-54 0,3 10 218 15,2 2-132 1,-2 2-66-16,1 5-5 0,-9-2-35 0,-5 5 0 0,-8-2-26 0,-6 3-43 0,-8-1 0 15,0 6 52-15,-14-6-10 0,-13-1-65 0,-10 1 33 16,-8-1-1-16,-2-3-71 0,-5 1 60 16,6-5 17-16,4-4 0 0,1-1-620 0,4-2 297 0,8-2 109 15</inkml:trace>
  <inkml:trace contextRef="#ctx0" brushRef="#br0" timeOffset="68989.17">25066 14674 2248 0,'-6'11'0'0,"-4"0"0"0,0 4 0 0,0 4 0 0,-4 5 0 0,-1 0 0 0,-4 10 0 0,6 2 0 0,-1 3 826 0,2 2-395 0,7 1-197 0,2-1-42 15,3 3-192-15,0-8 0 0,7-5 0 16,9-1 0-16,1-5 0 0,2-5 0 16,3-1 0-16,-3-8-2 0,-2-6-42 0,3-5 40 15,0 0-340-15,1-12 191 0,5-9 71 0,1-8 51 16,0-7-911-16</inkml:trace>
  <inkml:trace contextRef="#ctx0" brushRef="#br0" timeOffset="70181.49">22615 13755 571 0,'-2'4'0'0,"-1"-1"0"0,2 0 0 0,-4-2 0 0,5 3 0 0,-3-2 0 0,0 2 0 0,1-4 0 0,1 3 177 15,-2-1-71-15,1 0-35 16,-1-1 0-16,2 3 140 0,0-4-92 0,0 2-41 0,-1-1 158 0,2 1-101 16,-1-2-49-16,1 3 55 47,-2-3-57-47,2 0-24 0,0 0 0 0,0 0 71 0,0 0-48 0,0 0-14 0,0 0-10 0,2 0 145 0,3 0-84 0,4-5-42 0,2-3 0 0,4-3 105 31,2-5-78-31,4 0-34 0,3-6 28 0,5-2-32 0,3-5 1 0,12-7 32 0,1-6-37 0,11-9 1 0,11-8-29 15,11-10 13-15,9-9-48 0,18-13 0 0,-4 2 0 16,11-9 0-16,3 0 0 16,5-6 0-16,5 0 0 0,15-12 0 0,-24 24 0 0,-1 3-28 15,-3 6-312-15,-5 6 155 16,-8 10 92-16,-8 2-92 0,-31 17 70 0,-7 7 40 16,-11 2 0-16,-6 6 77 0,-3 6 0 0,-8 2-47 15,-11 11 9-15,-4 2 183 0,-5 4-91 0,-2 2-46 0,-1 0-23 16,-2 4 354-16,0-1-138 0,0 3-101 0,0 0 173 15,0 0-223-15,0 0-52 0,0 0 0 16,0 0 0-16,0 0 0 0,0 0 0 0,0 0-492 0,0 0 203 16,1 0 158-16,2-1 44 0,2-1-425 15,3 1 219-15,-2-1 129 0</inkml:trace>
  <inkml:trace contextRef="#ctx0" brushRef="#br0" timeOffset="70430.83">24665 11697 1948 0,'-21'-7'0'0,"4"1"0"0,6 1 0 0,7 2 0 0,4 3 0 0,2-3 0 0,12 3 0 0,12-1 588 0,11-1-267 16,5-1-147-16,6 0-69 0,6 1 77 0,2 1-72 16,-1-1-38-16,9-1 10 0,-11 2-74 0,-2 1-1 15,-3 0 29-15,-5 0-74 0,-6 6 37 16,-1 1 8-16,-19 4 29 0,-5-2 51 0,-7 5-26 0,-3 2 1 15,-2 2 22-15,-6 5-84 16,-13 1 0-16,-3 3 0 0,-6 2 0 0,-3 4 0 0,-1 2 0 0,-3 5 0 16,4-4 0-16,-2 0 0 0,5 6 0 0,-1-2-616 15</inkml:trace>
  <inkml:trace contextRef="#ctx0" brushRef="#br0" timeOffset="71049.22">22645 11161 1462 0,'-22'-14'0'0,"8"9"0"0,1-1 0 0,7 4 0 0,2-1 0 0,3 3 0 0,1-2 0 0,0 2 222 0,5 0-92 0,11-2 89 16,10-3-92-16,2 1-45 0,9-4 10 0,2 2-10 16,1 0 0-16,2 1-46 15,0 0 1-15,-3 0-39 0,4 0 10 0,-9 5 29 16,-2-2-1-16,-3 0-78 0,-4 2 39 0,-6 0 1 16,-1 0 47-16,-10 0-8 0,-4 0 0 0,-4 2 127 15,0 3-64-15,0 0-34 16,-8 3-13-16,-3 2 102 0,-8 4-59 0,-1-1-29 0,-1 4-1 0,-3 3-73 15,-1 2 53 1,0-1-9-16,-1 2 0 0,2-2-382 0,-1 3 192 0,-6 3 103 0,6-3-675 0,-2-2 353 16,1-1 128-16,0 2-405 15,2-3 307-15,-4 0 143 0</inkml:trace>
  <inkml:trace contextRef="#ctx0" brushRef="#br0" timeOffset="71208.59">22649 11248 724 0,'-4'-5'0'0,"1"0"0"0,-1 1 0 0,4 1 0 0,0 3 470 0,0 0-216 0,2 0-109 16,6 12-54-16,4 0 256 0,4 2-159 0,2 3-76 16,1 1-38-16,3 1 232 15,-1-1-135-15,6 2-58 0,-5-1-386 0,1 1 155 16,2-1 77-16,-3 1-668 0,0 1 373 0,1-3 196 16,-7 0 83-16</inkml:trace>
  <inkml:trace contextRef="#ctx0" brushRef="#br0" timeOffset="71701.28">23578 10836 507 0,'0'-31'0'0,"0"2"0"0,0 0 0 0,0 4 0 0,0-4 0 0,0 8 273 0,-5 7-118 0,-3 3-59 16,1 0-29-16,-1 5 197 15,0 2-105-15,-3 4-65 0,0 0 45 0,-4 8-51 0,4 8-26 16,-2 5 119-16,-2 8-63 0,8 1-45 16,1 9-1-16,1 4 176 0,5 3-106 0,0 5-53 15,0 7-16-15,7-7 147 0,0 2-92 0,3 1-45 16,-1-1-20-16,-1 9 9 15,3-10-35-15,-6 3 0 0,4 0-232 0,-6-1 116 0,-2 0 58 0,-1 8-129 16,0-15 89-16,-13-2 49 0,0-1 24 16,-5-8-440-16,0-7 208 0,-4 0 39 0,4-17 79 0,1-10-319 15,0-2 193-15,-1-5 95 0,1-14-340 16,0-8 209-16</inkml:trace>
  <inkml:trace contextRef="#ctx0" brushRef="#br0" timeOffset="71823.96">23265 11201 1480 0,'-3'0'0'0,"-1"0"0"16,2 0 0-16,2-1 0 0,0-2 0 0,15 2 468 0,5-1-217 0,10 1-106 0,3-3 24 0,3 4-71 0,2-4-30 15,2 2-1-15,2 2-272 16,1 0 121-16,2 0 70 0,-8 0 20 0,-1 0-728 0</inkml:trace>
  <inkml:trace contextRef="#ctx0" brushRef="#br0" timeOffset="72014.44">23870 10982 1307 0,'-4'-5'0'0,"-5"4"0"0,-1-1 0 0,0 2 0 0,0 0 0 0,1 8 0 0,-2 9 706 0,2 5-335 16,-1 4-158-16,4 1 266 0,3 4-222 0,0 6-109 0,3-4-57 0,0 3-80 16,0 5 9-16,6-8 17 15,4-3 0-15,0-1-509 0,-2-2 254 0,3-6 127 0,-2 2-621 16,-1-12 370-1,0-2 102-15,-4-5 124 0,1-4-568 0,-2 0 324 0</inkml:trace>
  <inkml:trace contextRef="#ctx0" brushRef="#br0" timeOffset="72189.49">23885 11136 763 0,'3'-15'0'0,"2"-2"0"0,4 1 0 0,2 6 0 0,1 2 0 0,5 3 0 0,1 5 322 0,2 0-143 0,1 0-62 0,-3 13 199 15,0 2-140-15,-2 2-69 16,-2 2-36-16,-3 0 164 0,0 5-90 0,-8-3-59 0,-2 3-25 0,-1-4 15 15,-1 3 0-15,-13 1-39 0,0 0-26 0,-1-6-9 16,-3-3 35-16,-2-2-1 16,-2-3-272-16,1-3 137 0,-2-2 77 0,3-5-494 0,3 0 229 15,2-1 142-15,4-13 11 0,1-4-411 0,8-6 259 16</inkml:trace>
  <inkml:trace contextRef="#ctx0" brushRef="#br0" timeOffset="72577.74">24162 10924 1532 0,'2'0'0'0,"-2"0"0"0,1 2 0 0,-1 3 0 0,0 4 0 0,0 6 0 0,-1 6 0 0,-7 4 708 16,-4 4-335-16,1 11-160 0,-2-3 98 0,4 1-137 15,0 2-69-15,5-5-34 0,1 0 17 0,3-1-17 16,0-12-10-16,3-3-334 0,8-5 155 0,2-4 77 16,3-5 39-16,3-3-390 0,-1-2 209 0,2-6 110 15,-2-8 55-15,-2-4-387 0,1-2 185 0,-1 1 82 16,-6 2 106-16,-2 2-4 0,-1 3-1 0,-4 3 1 0,-2 4 127 15,0-1-73-15,-1 3-23 0,0 3 402 0,0 0-217 16,-4 2-60-16,-2 8-70 16,-1 4 356-16,4 1-189 0,-1 2-89 0,3 0-46 15,1 0 20-15,0 0-33 0,0 1 9 0,0-5-177 0,6-2 68 16,5 1 34-16,-1-6 0 0,5 0-66 31,0-2 60-31,1-4 15 0,-2 0-201 0,0-4 107 47,0-8 11-47,1-1 42 0,-6-4-179 0,-2 2 93 0,0-2 8 0,-5-1 36 0,0 0 24 0,-2-4 2 0,0 5 8 0,-6 2 73 0,-6-2-37 0,0 3 1 0,-5 2-37 16,0 2 33-16,1 3-2 0,0 4 0 0,0 1-19 15,6 0 1-15,-2 2 19 0,2 0-21 0,5 0-409 0,3 8 200 16,2 1 99-16,0 2 49 16</inkml:trace>
  <inkml:trace contextRef="#ctx0" brushRef="#br0" timeOffset="72728.89">24560 11258 2281 0,'4'3'0'0,"1"1"0"0,-2-1 0 0,1 1 0 0,-1 2 0 0,-2 1 0 0,1 0 0 0,-2 4 0 0,0 0 367 0,-2 2-166 15,-6 4-82-15,-2 0 94 0,0-2-93 16,-4 2-43-16,0 0-141 0,1-2 49 0,1-1 26 0,-2-2 8 16,5-3-654-16,1-4 335 0,0-2 169 0,1-3 83 15</inkml:trace>
  <inkml:trace contextRef="#ctx0" brushRef="#br0" timeOffset="72867.19">24586 11051 1690 0,'6'-7'0'0,"0"5"0"0,4-2 0 0,-2 2 0 0,1 2 0 0,-1 0 0 0,3 0 0 0,-1 6 304 0,4 5-133 0,1-2-59 0,-4 3 167 16,6 2-121-16,-2-4-61 0,-1 4-501 0,-2-1 219 15,6 4 121-15,-5-11 45 16,0 6-364-16,-2-4 210 0</inkml:trace>
  <inkml:trace contextRef="#ctx0" brushRef="#br0" timeOffset="73032.28">24934 10909 1496 0,'0'-4'0'0,"0"0"0"0,0 0 0 0,0 4 0 0,0 0 0 0,-8 10 0 0,1 9 342 0,-6 10-153 15,0 8 380-15,-4 3-270 0,-2 9-132 0,-4 6-65 16,-4 2-25-16,-1 5-40 0,-1 2 7 0,5-10-10 15,2-2-526-15,4-3 264 0,4-8 132 0,5-7 66 16,3-2-329-16,6-18 192 0,0-12 102 0</inkml:trace>
  <inkml:trace contextRef="#ctx0" brushRef="#br0" timeOffset="73275.64">24942 11300 860 0,'1'0'0'0,"-1"1"0"15,2-1 0-15,-2 3 0 0,1 1 0 0,2 1 0 0,-1 1 670 0,-1 1-317 0,1 2-159 0,2 0 265 0,2 2-202 16,2-1-115-16,1-2-53 0,1 1-22 0,0-5 0 16,4 0-31-16,-2-2 9 0,1-2-119 15,1 0 55-15,-2-3 28 0,-3-7-45 16,-1-2 37-16,1-1 8 0,-6-2-48 0,-2-1 37 16,-1 1 0-16,0-1 10 0,-5 0-18 15,-7 1-12-15,2 6-9 0,-4 0-1 0,-1 3 58 16,1 0-1-16,1 5-24 0,0 0 3 0,3 1-237 0,2 0 113 15,3 0 58-15,2 5-274 0,3 1 144 16,0 2 76-16,0-1-566 0</inkml:trace>
  <inkml:trace contextRef="#ctx0" brushRef="#br0" timeOffset="73449.17">25262 11018 1320 0,'7'-15'0'0,"3"7"0"0,-2 2 0 0,5 0 0 0,1 5 0 0,-1 1 0 0,5 0 669 0,0 1-321 0,0 17-156 0,0 2-78 15,-2 6 435-15,1 5-256 0,-3 9-119 16,-6-4-74-16,-5 6 72 0,-3 2-172 0,0 2 0 0,-15 3-84 16,-5 2-30-16,-3-4 70 0,-5-4-321 15,-1 0 201-15,-4-4 100 16,3-2 50-16</inkml:trace>
  <inkml:trace contextRef="#ctx0" brushRef="#br0" timeOffset="73593.78">25749 11568 2673 0,'-1'1'0'0,"-5"2"0"0,1 4 0 0,0-2 0 0,3 1 0 0,-3 0 0 0,-1 2-219 0,-1-4 96 0,0 3 47 0</inkml:trace>
  <inkml:trace contextRef="#ctx0" brushRef="#br0" timeOffset="75863.17">23346 13200 1347 0,'0'0'0'0,"0"0"0"0,0 0 0 0,0 0 0 0,0 0 0 0,0 5 0 0,7 0 301 0,7 6-133 0,2 2-56 16,3 4-43-16,2 1 81 16,0 8-57-16,1 1-28 0,-2 5-1 0,-1 6-88 0,-2-2 25 0,-9 3 1 15,-7-1-30-15,-1 3 32 0,0-3 1 0,-9 3-64 16,-10-13 44-16,0-4 25 0,-1-3 0 0,-2-6-175 16,3-6 89-16,1-1 5 15,4-8 34-15,8 0-336 0,3-12 170 0,3-12 74 0,3-10 46 0,12-5-397 16</inkml:trace>
  <inkml:trace contextRef="#ctx0" brushRef="#br0" timeOffset="76130">23665 13268 1154 0,'0'0'0'0,"0"0"0"0,0 0 0 0,0 1 0 0,0 6 0 0,0 6 0 0,0 4 583 16,0 3-273-16,-4 2-137 0,1 2 273 0,3 3-205 16,0 0-94-16,0-3-18 0,2-4-47 0,9-2-22 15,0-4-1-15,5-5-179 0,3-2 87 0,1-7 30 47,5-3 0-47,-2-18-198 0,-1-4 119 0,0-9 59 0,-1-5 39 0,-8 1-269 0,-4-3 137 0,-3 2-18 0,-4 0 31 0,-2 0 12 31,-2-2 18-31,-13 12 235 0,-5 5-99 0,-4 8-50 0,-4 8-25 0,-1 8 197 16,-3 0-111-16,4 8-21 0,4 12-35 0,4 0 434 0,8 2-211 0,5 2-88 16,5 5-48-16,2-4 30 0,8-1-50 0,13-2-46 15,7-3-150-15,7-5 62 0,4-3 52 0,2-7-510 16,3-4 271-16,4 0 134 0,0-12 67 0,3-7-536 15</inkml:trace>
  <inkml:trace contextRef="#ctx0" brushRef="#br0" timeOffset="80773.67">25390 11722 1758 0,'-4'0'0'0,"1"0"0"0,2-1 0 0,-2-1 0 0,2 2 0 0,1 0 0 0,-2 0 0 0,0 0 235 0,2 3-100 0,0 7-49 16,0 2 156-16,0 3-104 0,0 3-41 0,0-1-271 0,0 5 105 15,2 1 52-15,1 1 28 0,1 2-699 0,-1 6 372 16,3-5 171-16</inkml:trace>
  <inkml:trace contextRef="#ctx0" brushRef="#br0" timeOffset="80912.67">25430 12172 1338 0,'-5'1'0'0,"-2"3"0"0,1 1 0 0,0 0 0 0,2-1 0 0,0 3 0 0,0 1 0 0,0 2 509 0,3 0-237 15,1 2-118-15,0 2 90 0,0 3-95 0,0-2-61 16,0 3-491-16,0 0 219 0,1 1 111 0,5 3 54 16,-1 2-766-16</inkml:trace>
  <inkml:trace contextRef="#ctx0" brushRef="#br0" timeOffset="81063.27">25403 12639 1168 0,'-7'7'0'0,"0"1"0"16,-1 4 0-16,3-3 0 0,0 2 0 0,1-2 0 0,2 2 393 0,1 0-177 0,1 5-82 0,0-3-160 0,0-1 31 0,0 1 0 0,1 0-225 0,7 2 128 0,-3 4 74 0,0-4 22 0,1-1-694 15</inkml:trace>
  <inkml:trace contextRef="#ctx0" brushRef="#br0" timeOffset="81158.02">25402 12971 840 0,'-3'7'0'0,"-2"1"0"0,1 3 0 0,0-4 0 0,0 4 0 0,1 0 186 16,0-3-79-16,0 1-36 0,1 0 256 15,2-1-145-15,0 1-73 0,0 3-27 0,0-3-161 0,0 0 58 16,0 0 29-16,3 1-1 0,4 0-581 0</inkml:trace>
  <inkml:trace contextRef="#ctx0" brushRef="#br0" timeOffset="81286.67">25413 13447 1221 0,'-8'14'0'0,"4"0"0"0,-3 4 0 0,3-6 0 0,0 1 0 0,2 1 254 15,2 0-109-15,0-2-54 0,0 3 83 0,0-4-73 0,2-1-33 16,4 1-159-16,1 1 63 0,-1-3 32 0,-1 6 10 16</inkml:trace>
  <inkml:trace contextRef="#ctx0" brushRef="#br0" timeOffset="97414.3">9673 15192 544 0,'-18'-10'0'0,"3"3"0"0,-2 0 0 0,9 5 0 0,3-1 0 0,2 3 231 0,1 0-95 0,2 0-47 15,0 0 10-15,0 0 33 16,0 0-45-16,5 0-1 0,4 0 1 0,3 3-1 15,5-3-34-15,0 0 93 0,2 0-52 0,-2 0 0 16,0 0-51-16,2 0 34 0,0 0 10 16,-2 0-44-16,-3 0 0 0,2 0 49 0,-1 0 1 0,1 0-40 0,-4 0-11 31,2 0-15-31,-1 0 16 0,1 0 0 0,-2 0 25 0,6 0-15 0,-5 0-11 0,1 0-33 16,0 0 1-16,3 0 32 0,-4 0 1 15,5 0-39-15,-2 0 34 0,1 0 3 16,1 0-13-16,-1 0-25 0,-1 0-8 0,5 0 47 15,-3 0-18-15,-2 0-30 0,1 0-7 0,1 0 39 16,-1 0-6-16,4 0 10 0,-3-3-11 0,0 2-32 16,-2 0 34-16,3-2 1 15,-3 0-5-15,5 2-36 0,-2-1-6 0,-3 1 42 0,2 1 0 16,-1 0-40-16,3 0 38 0,2 0 3 0,0 0-8 16,-2 0-14-16,4 0 6 0,2 0 7 31,-3 1 28-31,10 2-26 47,-8 0-7-47,0-3 5 0,3 0 18 0,-3 3-18 0,2-2 5 0,4-1 30 0,-5 1-30 0,0-1-2 0,-1 0 6 0,1 3 25 0,2-3-27 0,3 0 3 0,-5 0-1 0,-1 0-5 0,3 0 4 0,-3 0-1 0,2 0 5 15,2 0-1-15,-5 0 0 0,1 0-53 0,1 0 50 16,-4 0-1-16,6 0 3 0,-8 0-54 0,3 0 47 0,-1 0 1 0,0 2-4 16,0-2-40-16,6 0 41 15,-4 0-1-15,2 0-6 0,-1 0 30 0,3 0-29 16,-2 0 3-16,7 0-15 0,-8 0 14 0,3 0-3 15,-1 0 25-15,2 0-21 0,-2 0-1 0,7-2 4 16,-7-1 36-16,2 2-36 16,-2 0-1-16,2-2 3 0,-1-1 50 0,8 0-45 0,-5-2-5 0,-1 0 3 15,3 0-26-15,0-1 25 0,1 0-1 16,6 0 19-16,-6 0-18 0,2 3 2 16,2-1-35-16,1-2 33 0,1 2 0 0,7-1 2 0,-5-1 4 15,-2-1-19-15,5 1 0 0,0-1 0 16,-2 2 0-16,11-1 0 0,-10 4 0 0,1-1 0 15,3 2 0-15,-1 2 0 0,1-3 0 0,8 3 0 16,-12 0 0-16,0 0 0 0,1 0 0 0,-3 0 0 16,3 0 0-16,8 0 0 0,-11 0 0 0,3 0 0 15,2 0 0-15,0 0 0 16,1 0 0-16,7 3 0 0,-9-3 0 0,2 0 0 16,0 0 0-16,0 2 0 0,3-2 0 15,9 0 0-15,-9 0 0 0,2 0 0 0,2 0 0 0,0 0 0 16,5 0 0-16,-9 0 0 0,-1 0 0 0,3 2 0 15,1-2 0-15,-1 2 0 0,13-1 0 0,-12 1 0 16,-2 0 0-16,3-2 0 16,1 2 0-16,0 1 0 0,8-1 0 0,-12-2 0 15,3 1 0-15,5-1 0 0,2 1 0 0,3-1 0 0,7 0 0 16,-11 0 0-16,1 0 0 0,0 0 0 0,5 0 0 0,-3 0 0 16,16 0 0-16,-18 0 0 0,3 0 0 0,1 0 0 15,1 0 0-15,-2 0 0 16,12 0 0-16,-15 0 0 0,4 0 0 0,0 0 0 15,1 0 0-15,-1 2 0 0,9 1 0 0,-14-2 0 16,4 2 0-16,2-2 0 16,3 1 0-16,-1-2 0 0,10 2 0 0,-15-2 0 0,1 0 0 0,1 0 0 15,4 2 0-15,0-2 0 16,10 1 0-16,-16 0 0 0,2 2 0 0,-1-3 0 16,-1 4 0-16,2-1 0 0,11 1 0 15,-13-1 0-15,2 0 0 0,1 0 0 0,0-1 0 0,-2 1 0 16,7 1 0-16,-13-2 0 0,4 1 0 0,1 0 0 15,-1 2 0-15,1 0 0 16,9 0 0-16,-17 2 0 0,-1-3 0 0,1 3 0 0,3 0 0 0,10 0 0 16,-13-2 0-16,2 2 0 15,3 0 0-15,-4-1 0 0,-2 1 0 0,5 1 0 0,-12-3 0 0,3-1 0 16,1 1 0 0,3-2 0-16,-1 1 0 0,10 1 0 0,-12-3 0 0,1 1 0 15,0 1 0-15,0-1 0 0,0 1 0 0,8-2 0 16,-10 1 0-16,2-3 0 15,1 3 0-15,-4-2 0 0,0 1 0 0,5 0 0 0,-18-2 0 0,1 3 0 16,-4-1 0-16,0-1 0 0,-3 0 0 0,5 4 0 16,-11-4 0-16,2 3 0 0,-1-1 0 0,-1 0 0 15,0-1 0-15,4 1 0 16,-10-1 0-16,1-1 0 0,1-1 0 0,-6 0 0 16,2 0 0-16,-2 3 0 0,-2 0 0 0,-3-3 0 15,-2 0 0-15,0 0 0 0,-1 0 0 0,-1 0 0 16,-2 0 0-16,-4 0 0 0,2 0 0 0,-2 0-59 15,0 0-215-15,0 0 106 0,0-7 68 0,0-3 30 16,-6-4-689-16,-3 3 359 0,-6-1 179 0,-7 0 80 16</inkml:trace>
  <inkml:trace contextRef="#ctx0" brushRef="#br0" timeOffset="109851.08">14805 16195 1561 0,'-16'0'0'0,"1"0"0"16,2 3 0-16,-1 1 0 0,3 0 0 0,5-1 0 0,3-1 0 0,1 0 260 0,2 3-111 0,0-3-47 0,9 3 178 0,11-3-122 15,4 0-60-15,4-1-30 0,0-1 106 0,4 0-59 16,-4 0-43-16,2 0 39 15,0 0-36-15,-2 0-1 0,0 0-36 0,2 0-25 0,-4 0-10 16,-3 0 35-16,1-1 0 0,-3 1-39 16,-2 0 1-16,1-2 47 0,-6 2-10 0,-4 0-15 15,-4 0 15-15,-1 0 1 16,-2 0 82-16,2 0-31 0,-4 0-23 0,-1 2-17 0,0-1-49 0,0 2 0 16,0 0 0-16,2-2 0 15,1-1 0-15,2 3 0 0,-1-3 0 0,2 0 0 0,2 0 0 0,-1 0 0 16,0 0-92-16,1 0 50 15,-3 0 9-15,1 0 24 0,-1 0-133 0,1 0 64 16,-3 0 4-16,0 0 69 0,-1 0-36 0,-1 0 13 16,1 0-29-16,0 0 184 0,-2 0-74 0,0 0-38 15,0 0 12-15,0 0 13 16,0-3-17-16,0 2 3 0,0-2-212 0,0 2 90 0,-2-2 57 0,0 1 1 16,1-3-605-16,-3 2 308 0,3-1 148 15,1 1-610-15</inkml:trace>
  <inkml:trace contextRef="#ctx0" brushRef="#br0" timeOffset="112267.18">14820 15925 817 0,'0'-5'0'0,"-2"1"0"0,1 1 0 0,-1-1 0 0,1 1 406 0,1 1-176 0,0 2-100 0,0 0-47 0,0 0 123 32,0 11-84-32,0 2-42 0,3 8 8 0,3 0 162 0,-3 4-106 15,5 3-54-15,-4 0 4 0,1 3-28 0,0 3 9 0,0 0-265 16,-2 0 114-16,-1 1 56 15,3 0 29-15,-5-2-490 0,2 7 248 0,-2-9 127 0,0 1 3 0,0-2-295 0</inkml:trace>
  <inkml:trace contextRef="#ctx0" brushRef="#br0" timeOffset="112416.78">14730 16458 921 0,'-7'0'0'0,"2"0"0"0,-1 0 0 0,3 0 0 0,-1 0 259 16,1 7-111-16,3 0-55 0,-2 4 392 15,2 3-214-15,0 2-122 0,0 1-185 0,0 1 37 0,5 0-1 16,2 2 37-16,3 4-581 16,-2-7 281-16,2 0 146 0,0-3 71 0</inkml:trace>
  <inkml:trace contextRef="#ctx0" brushRef="#br0" timeOffset="112698.03">14714 16542 805 0,'-11'-11'0'0,"0"-2"0"0,6 6 0 0,1 2 0 0,4 3 0 0,0-2 507 0,0 1-236 15,11-3-107-15,10 4 169 0,4-1-148 0,5-1-73 0,4 2-38 16,-1 1-19-16,6 1-9 16,-5 0-8-16,1 0-285 0,-1 0 142 0,0 1 71 0,-7 6 35 15,1 1-373-15,-11 3 197 0,-6 0 101 16,-10 3 51-16,-1 2-197 0,-8 2 97 0,-12 0 9 16,-7-3 345-1,-6 2-135 1,-3-3-66-16,-2-2-34 0,-1 1 215 0,-4-2-125 0,8-3-57 0,3-2 559 0,2 0-279 0,5-1-120 0,6-3-76 15,1 2 267-15,10-4-176 0,8 0-83 16,0 0-42-16,9 0-86 16,13 0 54-16,8 0-10 15,4-2 0-15,3-2-184 0,1 0 91 0,0 1 47 0,2-1-456 0,-11 3 243 0,1 0 130 0,-4 1-359 0,-5 0 217 16,-3 0 50-16,1 1 65 0,-13 8-512 0</inkml:trace>
  <inkml:trace contextRef="#ctx0" brushRef="#br0" timeOffset="112885.01">14692 16883 1797 0,'-13'0'0'0,"1"0"0"0,4 0 0 0,1 0 0 0,6 0 0 0,1 0 0 0,0 4 344 0,0 3-153 0,1 0 8 0,5 3-71 0,6-3-51 0,-1 2 1 0,3 0-281 0,2-1 115 0,0 2 63 0,2-1 40 0,-2-2-833 0</inkml:trace>
  <inkml:trace contextRef="#ctx0" brushRef="#br0" timeOffset="112991.36">14886 16892 2109 0,'0'0'0'0,"-2"0"0"0,-1 0 0 0,1 0 0 0,-1 0 0 0,1 0 0 0,2 0 0 0,0 0 0 0,0 6 264 0,0-1-113 0,5 4-48 0,3-2-379 15,3 3 157-15,0-3 78 0,2 0-776 16,0 0 393-16</inkml:trace>
  <inkml:trace contextRef="#ctx0" brushRef="#br0" timeOffset="113110.04">15101 16903 1081 0,'0'0'0'0,"0"0"0"0,0 0 0 0,0-2 0 0,-2 1 0 0,2-1 288 0,0 2-126 16,0 0-62-16,0 0-32 0,0 0 25 0,2 0-56 15,9 2 0-15,-2 3-462 0,4-2 232 16</inkml:trace>
  <inkml:trace contextRef="#ctx0" brushRef="#br0" timeOffset="113228.72">15318 16941 1278 0,'0'0'0'0,"0"0"0"0,0 0 0 0,0 2 0 0,0-2 0 0,0 1 0 0,2-1 365 0,-2 2-164 16,2-2 301-16,-1 0-237 0,1 2-114 0,-1-2-57 0,1 2-237 16,3-1 99-16,1-1 36 0,1 2 0 15,3-1-710-15,-1 1 378 0</inkml:trace>
  <inkml:trace contextRef="#ctx0" brushRef="#br0" timeOffset="113464.71">15911 16171 2538 0,'-28'-9'0'0,"9"9"0"0,-1 0 0 16,1 15 0-16,0 10 0 0,-1 10 0 0,-3 6 0 0,10 7 710 0,7 4-336 0,6 8-169 0,0 1-101 16,8-1-104-16,12 5 0 0,3-16 0 0,7-6 0 15,1-2 0-15,5-7 0 0,-4-5-448 0,4 0 129 16,-6-14 173 0,-5-3 91-16,-1-5-857 0,-4-7 437 0,-4 0 220 0</inkml:trace>
  <inkml:trace contextRef="#ctx0" brushRef="#br0" timeOffset="113671.16">16049 16448 2110 0,'0'-14'0'0,"-2"3"0"0,-1 0 0 0,3 7 0 0,0 0 0 0,0 4 0 0,8 0 0 0,5 0 0 0,5 8 275 0,1 6-124 0,3 3-29 16,1 0-42-16,-1 2-1 0,-1 2-43 0,2 2-113 16,-5-1 53-16,-6 3 29 0,-5 0 1 15,-3 0-132-15,-4 1 81 16,0 5 49-16,-11-6-8 0,-13-1-3 0,-5-3 0 0,-6-3 2 0,-2-4-59 15,-2 1 8-15,4-10 28 16,3-5-17-16,5 0-237 0,5-5 122 0,9-15 68 16,3-9-206-16,10-7 136 0,8-7 62 0,14-4 33 0,6-6-444 0</inkml:trace>
  <inkml:trace contextRef="#ctx0" brushRef="#br0" timeOffset="114041.17">16300 16284 1850 0,'10'-11'0'0,"0"4"0"0,-2 1 0 0,-2 3 0 0,-2 3 0 0,-3 0 0 0,-1 14 207 0,0 8-85 0,-6 4-43 15,-7 6 707-15,-1 4-375 0,2 3-178 0,0-3-103 0,4 2-17 0,0 2-113 16,5-1 0-16,2-3 0 0,1 7 0 16,0-15 0-16,10-1 0 0,9-7 0 0,1-3-173 15,8-4 85-15,2-11-592 0,-1-2 285 0,1-8 195 16,-2-9 13-16,-5-4-86 0,2-2 109 16,-11 4 69-16,-2 0 29 0,-7 5 67 0,-2 1 0 15,-1 6-37-15,-2 2 507 0,0 3-249 16,-3 2-130-16,-8 0-63 0,0 5 590 0,0 9-315 0,2-2-47 15,3 5 104-15,3-1-361 16,1 2 0 15,2-1 0-15,0 3 0-16,5-3 0 0,8-3 0 0,5-2 0 0,2-6 0 0,3-3 0 0,4-3 0 0,0 0-467 16,-3-9 238-16,0-7 38 0,-7 0-128 0,-2-4 139 0,-3-2 72 0,-3 0 27 0,-8 0 170 0,-1-1-63 0,0 2-30 0,-14 2-1 78,-1-1 213-78,-6 1-131 0,0 8-52 0,-3 4-31 0,-1 4 76 0,0 3-5 0,4 0-42 0,0 0-44 0,6 9-1 0,5 3 77 0,5 3-778 0,5 0 353 0,0 3 177 0,2-1 61 0</inkml:trace>
  <inkml:trace contextRef="#ctx0" brushRef="#br0" timeOffset="114172.81">16999 16666 2312 0,'3'4'0'0,"2"3"0"0,-2-3 0 0,2 2 0 0,-4 3 0 0,-1 0 0 0,0 5 0 0,0 3 744 0,-7-1-358 0,-4 4-175 0,-6 2-87 0,0-1 1 0,-3 1-96 16,1 5-29-16,0-5-168 16,2-3 31-16,3 0 86 0,0-4 44 0,5-4-1057 15</inkml:trace>
  <inkml:trace contextRef="#ctx0" brushRef="#br0" timeOffset="114326.4">16994 16440 1862 0,'5'-4'0'0,"0"1"0"0,1-1 0 0,3 3 0 0,1 1 0 0,3 0 0 0,2 1 674 0,-1 11-323 0,3 3-158 0,1 1-78 16,0 3 108-16,2 5-93 0,-1 1-38 15,-2-4-289-15,-1 1 117 0,1 1 58 16,0-5-792-16,-3-1 425 0,4 0 221 0</inkml:trace>
  <inkml:trace contextRef="#ctx0" brushRef="#br0" timeOffset="114506.92">17488 16179 2524 0,'0'0'0'0,"-7"1"0"0,-1 8 0 0,-3 8 0 0,-3 9 0 0,-6 15 0 0,-5 17 0 0,-5 15 873 0,-10 14-409 0,4-4-394 0,0 4-70 16,-3-1 0-16,3-4 0 15,7-4 0-15,1 2 0 0,12-22 0 0,2-4 0 16,5-4-118-16,5-13-188 0,4-11 171 0,0-11 94 15</inkml:trace>
  <inkml:trace contextRef="#ctx0" brushRef="#br0" timeOffset="114741.29">17434 16816 2853 0,'3'0'0'0,"0"0"0"0,0 0 0 16,0 0 0-16,1 0 0 0,-1 7 0 0,0 5 0 0,-2 0 0 0,3 3 0 0,-1 2 253 0,0 2-108 0,3-5-295 0,0 5 103 0,3-4 36 0,-2-3 24 15,2-4-183-15,0-4 103 0,1-4 51 0,0 0 35 16,-3 0-253-16,-3-11 135 0,-2-4 66 0,0 0-104 16,-2-6 178-16,0 5-112 0,-7-2 34 0,-6 3 428 15,-2 0-207-15,0 4-93 16,-1-2 228-16,1 5-125 0,1 2-82 0,3 1-28 16,-2 2-427-16,5-1 189 15,1 1 103-15,1 3 40 0,4 0-427 0,2 0 226 16,0 0 121-16</inkml:trace>
  <inkml:trace contextRef="#ctx0" brushRef="#br0" timeOffset="114893.53">17797 16305 2255 0,'14'-14'0'0,"2"6"0"0,7-1 0 0,-1 9 0 0,0 0 0 0,1 9 0 0,0 12 499 0,1 9-231 0,-3 9 469 0,-3 0-565 15,-7 8-172-15,-2 0 0 0,-8 6 0 0,-1 3 0 16,-4 10 0-16,-16-9 0 15,-8 3 0-15,-5-1 0 0,-6 2 0 0,-8-1 0 16</inkml:trace>
  <inkml:trace contextRef="#ctx0" brushRef="#br0" timeOffset="115441.57">18466 16336 1264 0,'-5'-10'0'0,"2"3"0"0,3 5 0 0,0 2 0 0,0 9 0 0,3 8 287 15,3 5-125-15,3 3-63 0,-2 5 264 0,0 3-154 16,-2 3-91-16,-2 2-47 0,-1 1-35 0,1 5 1 15,-3 0-1-15,0 4-274 47,0-6 132-47,-5-1 72 0,-1-6 35 0,0-1-483 0,-1-7 248 0,1-5 127 0,0-13-457 0,3-9 260 16</inkml:trace>
  <inkml:trace contextRef="#ctx0" brushRef="#br0" timeOffset="115676.94">18503 16145 1920 0,'0'-18'0'0,"0"3"0"0,0 5 0 0,4 0 0 0,11 4 0 0,4 2 0 0,7 1 0 0,2 1 256 0,4 2-109 0,9 0-46 0,-2 0 23 0,3 0-44 0,-1 6 0 0,-2 3-44 15,0-1-33-15,3 3 8 16,-13-3 26-16,-5 4-1 0,-2 0 0 0,-6 3 1 0,-4 2-1 0,0 2 205 0,-9 0-107 16,-2 8-49-16,-1-1 294 0,0 6-227 15,0 2-152-15,-3 7 0 0,-2-3 0 0,1 3 0 16,1 2 0-16,3 0 0 0,0 2 0 0,0 3 0 15,0-7 0-15,2-2 0 16,5-1-91-16,-1-2-154 0,1-1 140 0,1 2-825 0,-5-11 452 16,0-2 220-16,-3-2-357 0,0-7 289 15,-3-1 145-15</inkml:trace>
  <inkml:trace contextRef="#ctx0" brushRef="#br0" timeOffset="115834.52">18556 16506 1647 0,'-11'-15'0'0,"6"3"0"15,4 5 0-15,1 0 0 0,4 1 0 0,12 0 0 0,6 4 0 0,3-1 274 0,3 0-118 0,4 1-51 16,0 0-204-16,-1 1 68 0,2 1 34 0,-2 0-596 0,2 0 285 0,-2 0 138 16,-8 0 77-16</inkml:trace>
  <inkml:trace contextRef="#ctx0" brushRef="#br0" timeOffset="116429.29">18788 16319 774 0,'-11'-2'0'0,"-1"1"0"0,1 1 0 0,0 0 0 0,1 6 0 0,1 3 442 0,1 4-207 0,1 4-99 0,2 2 10 16,2 5-55-16,0 0-27 0,0 4 9 0,3-2-227 16,0 3 95-16,0-2 48 15,0-2-262-15,0-2 146 0,0 2 77 0,0-9 33 0,0-2-160 0,0-4 85 16,0-3 42-16,0-4-1 0,-2 1 73 0,0-4-22 31,1 0-34-31,-2 0 252 0,1 0-122 0,-1 0-61 0,2-2-17 0,-1 0 113 16,2-1-37-16,0 0-44 15,0 2 97-15,0-4-59 0,0 4-3 0,0-1-9 0,0 0-135 16,3-2 48-16,8 1 23 0,-2 0 1 0,5-1-85 16,-3 1 49-16,4 0 14 0,-2 3-155 0,2-2 76 15,0 0 49-15,-4 1-2 0,1 1-51 16,-2 0 18-16,-2 0 30 0,-2 1-26 15,0 8-6-15,-5-1 25 0,-1 3 19 0,0 2 98 16,-6-1-48-16,-5 1-25 0,-3 3-6 0,-4-4 83 16,-2 0-45-16,2-1-12 0,-4-3-64 15,4-1 10-15,-3-1 27 0,4-1 23 16,2-1-96-16,-1-3 40 0,3-1 0 0,3 0 54 16,-1 2-25-16,6-2-11 15,0 0 12-15,4 0 117 31,-1 0-58-31,2 0-35 47,0 0-4-47,0 0 172 0,0 0-89 0,0 0-32 0,5 0 113 0,1 0-62 0,4 0-35 0,0 0-1 0,0 0-72 0,4 0 44 0,0 0-4 0,0 0-103 0,1 0 61 0,-2 0 15 0,1-2 1 0,-2 2-396 0,1 0 197 0,-4 0 74 16,2 0 58-16,-4 0-317 0,0 0 169 0,-2 4 84 0,-4 1 13 0,1-1 36 16,-2 2-10-16,0-2 143 0,0-1-49 0,-8 2-24 15,-2-1-1-15,2-2 71 0,-2 1-57 0,-2-2-14 0,2 1-1 0,2-2 176 16,-1 0-95-16,2 1-5 0,0-1 22 15,2 0 67-15,1 0-68 0,1 0 1 16,-2 0-89-16,2 0 28 0,2 0 25 0,1 0-109 16,0 0 43-16,0 0 1 0,0 0 44 0,0 0-277 15,0 0 118-15</inkml:trace>
  <inkml:trace contextRef="#ctx0" brushRef="#br0" timeOffset="116692.59">18545 16840 1031 0,'-14'3'0'0,"3"-3"0"0,2 0 0 0,-2 1 0 0,8-1 0 0,1 0 182 0,2 0-73 0,3 2-36 16,14-2 338-16,7 0-179 0,5 0-102 15,5 0-47-15,4 0-23 0,1 0-1 0,1 0-22 16,3 0 8-16,-4 0-8 0,-1 1-1 0,0 3 0 0,-1 1 1 16,7-1 8-1,-10 2-8-15,-3-2-1 0,0 2 0 0</inkml:trace>
  <inkml:trace contextRef="#ctx0" brushRef="#br0" timeOffset="116870.52">19589 16036 2366 0,'0'-5'0'0,"0"-2"0"0,-3 0 0 0,0 2 0 0,1 1 0 0,-2-1 0 0,3 2 0 0,1 1 0 0,0 2 279 0,0 0-121 0,0 0-60 0,4 4-291 0,4 6 110 0,-2 1 60 0,3 2-788 0,-1 4 416 0</inkml:trace>
  <inkml:trace contextRef="#ctx0" brushRef="#br0" timeOffset="117496.85">19518 16271 1329 0,'-13'3'0'0,"-6"4"0"0,5-4 0 0,3 3 0 0,2-2 0 0,-1 0 100 0,3 0-23 0,2-1-9 16,0 2 274-16,3-4-153 16,2 3-76-16,0-3-39 0,-1 5-176 0,1-2 65 0,0-1 37 0,0 2-1 15,0 0-319-15,0 0 177 16,0 0 100-16,-3-2-191 0,-2 1 129 0,-1-2 65 0,1-2-76 0,1 0 47 15,-2 0-28-15,2 0 35 0,3 0 165 0,1-7-70 16,0-3-35-16,1-2 0 0,9-1 196 0,8-1-108 16,3 2-20-16,5-4-41 0,6 3 125 0,0 2-69 15,5-2 13-15,-2 5-163 16,-3-1 60-16,0 4 0 0,-1 2-74 16,-2 2 55-16,1 1 27 0,-9 0-5 0,-6 2-118 0,-6 10 64 15,-5 3 8-15,-4 1 24 0,0 5 108 0,-12-3-44 16,-8 3-32-16,-2-1-21 0,-3-3 259 0,-1 3-121 15,0-1-48-15,2-5 168 0,5 0-92 0,2-5-58 16,5 2-57-16,3-3 3 16,1 0 8-16,8-2-8 0,0-1-116 0,1 0 58 15,9-1 28-15,5-3 1 0,2 4-221 0,-1-4 118 16,1 2 35-16,-4 0 42 0,-1-1-275 0,0-2 139 16,-2 4 18-16,-6 0 115 0,-3 0-17 0,2-1 1 15,-3-1 267-15,0 3-143 0,-4 0-57 0,-5 0-33 16,-2 2 179-16,-3 0-98 15,3-2-16-15,-2 5 12 0,6-4 171 16,-1 1-87-16,3-1-60 0,2 1-31 0,2 1-186 0,1 1 87 16,0-2 29-16,0 1-306 0,1-1 170 15,4 0 65-15,3 3-304 16,-2-3 154-16,2 1 102 0,-2 1 18 0,-3-4 34 0,0 4 0 16,-1-3 34-16,-2 3-10 0,0 0 126 0,-3-1-58 15,-7 1-29-15,-5-2 0 0,-1 2-30 0,-4 2-8 0,-2-2 9 0,-1 0 777 16,0 0-361-16,1-2-128 0,0 3-107 15,0-3 13-15,6 0-66 16,2 0-27-16,5-3-19 0,1 2-9 0,5-3-1 16,0 3 9-16,3-1-53 0,0 1 0 0,2-1 44 0,7-1 1 0,3 3 36 0,6 1-28 15,-1-1-8-15,3-2 101 16,1 5-51-16,6-3-26 16,1 3 17-16,7 3-33 0,-3-5-8 0,4 4-1 0,6 0-265 0,2 1 132 15,6 1 66-15,7 3 43 0,-5-5-786 0,2 3 363 16,4-3 195-16,0-2 57 0</inkml:trace>
  <inkml:trace contextRef="#ctx0" brushRef="#br0" timeOffset="117631.49">20567 17007 2945 0,'-13'-8'0'0,"6"1"0"0,2 2 0 0,1 1 0 0,0 2 0 0,4-1 0 0,0 3 0 0,0 0 289 0,0 0-128 0,0 0-54 0,4 0-40 15,2 0-1198-15</inkml:trace>
  <inkml:trace contextRef="#ctx0" brushRef="#br0" timeOffset="118025.04">21066 16209 2170 0,'-12'-8'0'16,"4"1"0"-16,3 4 0 0,4 3 0 0,1 0 0 0,1 0 0 0,16 0 0 0,5 7 199 0,6-1-81 0,5-1-41 0,4 1 9 0,4-1-15 0,-4 0-10 15,1 0-25-15,0-2-547 0,0 4 274 16,-4-5 136-16</inkml:trace>
  <inkml:trace contextRef="#ctx0" brushRef="#br0" timeOffset="118296.84">21270 16051 1258 0,'-8'0'0'0,"1"2"0"0,2 0 0 0,-2 1 0 0,6 7 0 0,1 1 0 0,0 2 110 0,0 7-36 0,0 4-1 16,0 2-93-16,1 6 23 16,0 1 1-16,2 1 32 0,-3 5-380 0,0-3 179 15,-11 3 95-15,-9-6-110 0,-7-5 83 0,-2-4 41 0,-7-4 0 0,0-6 329 0,-4-4-141 16,7-8-107-16,6-2 597 0,7 0-296 16,4 0-151-16,9-3-57 0,2-3 450 0,5 0-270 15,5-2-131-15,18 2-65 0,10-2-53 0,7 1-13 16,8-2 9-16,1 5-9 0,2 0-44 0,2-1-1 15,-3 3 45-15,-1 0-467 0,8 2 243 16,-12 0 107-16,-1 0-747 0,-5 0 362 16,-6 4 224-16,-4 1 64 0,-1 1-417 0</inkml:trace>
  <inkml:trace contextRef="#ctx0" brushRef="#br0" timeOffset="118464.39">21593 16154 756 0,'-10'-6'0'0,"1"3"0"0,-2 3 0 0,-3 0 0 0,-6 13 313 0,-10 11-130 0,-2 13-78 16,-8 10 420-16,-9 12-245 0,-6 9-122 0,-7 9-61 16,-8 9 172-16,7-12-121 15,6-8-55-15,4-5-90 0,9-9 0 0,7-7 33 0,7-1 9 16,15-18-482-16,10-7 237 0,5-9 118 0,0-7 59 16,12-3-781-16,12-2 345 0</inkml:trace>
  <inkml:trace contextRef="#ctx0" brushRef="#br0" timeOffset="118705.74">21298 16687 1721 0,'0'0'0'0,"0"0"0"0,0 0 0 0,0 3 0 0,-7 3 0 0,-3 5 0 0,-1 4 0 0,-3 3 458 0,1 5-211 16,1 2-106-16,5 3 454 0,3-4-285 0,4 4-136 16,0-2-103-16,8-2 0 0,11-1-35 0,6 1 9 0,1-8-382 0,4-3 187 15,-1-3 93-15,-2-2 47 0,-2-1-370 0,0 0 217 16,-10-2 64-16,-8-2-173 15,-4 3 89-15,-3 2 74 0,-16 2 36 0,-7 4 73 0,-10-3-13 16,-7 2-1-16,-5-1 54 0,-1 0-38 16,-5 0-9-16,7-6-29 0,2-3-190 0,3-3 95 0,5 0 48 15,8-8 23-15,1-10-372 0,15-6 202 16,10-5 98-16,0-8-243 0</inkml:trace>
  <inkml:trace contextRef="#ctx0" brushRef="#br0" timeOffset="118815.45">21152 16843 1407 0,'19'-19'0'0,"1"4"0"0,5 0 0 0,-5 8 0 0,0-1 0 0,4 3 0 16,-3 3 0-16,-1 0 0 0,7 2 610 0,-7 0-292 0,2 0-141 0,-1 4-63 31,2 1-40-15,-1 3 1-16,6-1-30 0,-6-3-637 0,1 1 314 0,-1-2 157 0,2-1-329 0</inkml:trace>
  <inkml:trace contextRef="#ctx0" brushRef="#br0" timeOffset="119133.6">22099 15997 2328 0,'-6'-11'0'0,"0"1"0"0,5 7 0 0,0 3 0 0,1 0 0 0,-3 10 0 0,3 9 239 0,-1 3-101 0,1 5-9 0,-2 4-37 16,2 0-33-16,0 1 0 0,0 0-275 0,-2-3 127 15,2 1 62-15,0 0 40 0,-1-3-751 0,-2-4 351 16,-1-3 175-16,1-4-325 0,-1-5 250 15,-3 1 117-15,0-12 71 0,2 0-49 0,0-5 57 16,2-9 35-16,-1-5 321 0,2-1-177 16,2 3-58-16,0-2-33 0,0 4 312 0,0-1-172 15,6 3-87-15,4 1-52 0,5-1 724 0,2 5-301 16,7-1-193-16,0 3 170 0,5 1-182 0,1-2-80 16,2 7-258-16,-1-2 79 0,2 2 40 15,0 0 0-15,-2 0-568 16,-2 5 313-16,-8 4 142 0,-7 0 76 0,-6 5-312 15,-8 3 90-15,0 0 127 0,-16 6-52 0</inkml:trace>
  <inkml:trace contextRef="#ctx0" brushRef="#br0" timeOffset="119345.84">22017 16406 993 0,'-45'6'0'0,"3"3"0"0,6-2 0 0,0-1 0 0,21 0 0 0,5-6 0 0,8 0 423 0,2 0-194 0,3 0-96 0,14 0-39 16,10 0 84-16,7 0-71 0,6-2-35 0,7-2 208 15,0 1-121-15,9 0-53 110,-8 1-40-110,-2 0-73 0,-2 2 0 0,-4 0 43 0,5 0-158 0,-12 4 75 0,-5 2 42 0,-5 5-1 0,-6 0-231 0,-11 3 136 0,-2 3 78 0,-7 0-34 0,-19-1-129 0,-9 2 38 0,-5-2 65 0,-3 0-256 0,-6-3 143 0,6-1 84 0,1-3 38 15,-1-1-285-15,1-5 162 0,6-1 80 0</inkml:trace>
  <inkml:trace contextRef="#ctx0" brushRef="#br0" timeOffset="119458.53">21952 16491 2020 0,'-2'0'0'0,"-5"-2"0"0,0 0 0 0,5 2 0 0,-1 4 0 0,2 11 0 0,-1 10 0 0,0 5 0 0,-1 9 0 0,2 2 274 0,-3 10-119 0,0 4-59 16,-1 4-57-16,-1-1-3 15,-2 5 9-15,2-16-9 0,1-6-462 0,-1-3 232 16,4-8 114-16,-5-5 59 0,2-2 37 0,-2-14-9 16</inkml:trace>
  <inkml:trace contextRef="#ctx0" brushRef="#br0" timeOffset="119608.13">21896 16711 1736 0,'10'-12'0'0,"-2"3"0"0,9 2 0 0,4-2 0 0,3 7 0 0,2-2 0 0,1 2 0 0,4 2 0 0,-2 0 362 0,7 0-153 16,-4 0-91-16,-1 0-41 0,0 0-458 0,-4 0 209 0,-3 0 104 0,0 0-611 15,-9 0 341-15,-8 0 171 0</inkml:trace>
  <inkml:trace contextRef="#ctx0" brushRef="#br0" timeOffset="119774.21">22048 16563 784 0,'-6'0'0'0,"-1"0"0"0,3 0 0 0,2 0 0 0,2 0 194 16,0 2-79-16,2 7-30 0,7 3 308 0,5 2-179 16,1 1-89-16,2 1-44 0,1 1 92 0,0 3-59 15,1-3-44-15,0-3 1 0,-1 3-340 0,-2-4 153 16,0 1 76-16,-5 0-541 15,0-4 295-15,-4 0 150 0,-2-3 74 0,-3 0-399 16,-2-4 212-16</inkml:trace>
  <inkml:trace contextRef="#ctx0" brushRef="#br0" timeOffset="119891.89">22155 16772 927 0,'-12'2'0'0,"-1"3"0"0,2 0 0 0,-3 2 0 0,2 1 0 0,0 2 0 0,4 1 156 0,0 5-61 16,1 0 104-16,-1 2-82 0,3 6-31 0,3-3-9 15,1 3-81-15,1-4 40 0,0 2 0 0,0-2 0 16,0 1-261-16,0-7 126 15,0-1 68-15,1 0 33 16,1-8-508-16</inkml:trace>
  <inkml:trace contextRef="#ctx0" brushRef="#br0" timeOffset="120113.3">22087 16998 1044 0,'2'-6'0'0,"2"1"0"0,-1 1 0 0,0-1 0 0,2 3 0 0,-1-4 180 0,1 6-76 0,4-3-34 0,-1 3 0 16,2 0 225-16,0 3-129 0,4 3-56 0,0 5 43 15,2 1-59-15,3 1-29 16,-2 0-345-16,3 0 159 0,2 1 87 0,-5-4 30 0,2-2-494 0,-3-4 265 15,-2 1 133-15,-2-5-21 16,2 2-188-16,-6-2 110 0,-6 0 82 0,0-4 40 16,-2-7-70-16,0-2 73 15,-4-4 37-15,-7 3 71 0,-1-1-68 0,-1 0 34 16,1 0 0-16,-1 4 375 0,4-1-233 0,-2 6-84 0,5-1 423 0,0 5-196 16,2-1-131-16,3 2-25 0,1 1-173 15,0 0 36-15,0 4-1 0,3 5 45 0,8-1-241 0,3 1 129 16</inkml:trace>
  <inkml:trace contextRef="#ctx0" brushRef="#br0" timeOffset="120229.99">22553 16944 1396 0,'1'0'0'0,"-1"-1"0"0,2-2 0 0,-1-1 0 0,1 1-1 0,-1 1-1 0,1 0 305 0,0 2-135 16,0 0 77-16,5 0-97 0,-3 4-60 0,3 4-27 15,1 4-804-15</inkml:trace>
  <inkml:trace contextRef="#ctx0" brushRef="#br0" timeOffset="120736.16">22958 16304 1707 0,'0'-10'0'0,"0"0"0"0,0 3 0 0,0-1 0 0,7 0 0 0,6 4 0 0,3 1 0 0,4 1 0 0,5-1 162 0,3 0-62 0,8 0-93 0,0 2-8 0,0-1 38 0,0 2 0 15,-1 0-375-15,-5 0 187 0,1 0 103 0,-14 0 38 16,-3 0-436-16,-8 0 225 15,-4 3 112-15,-2 0 56 0,0 3-131 0,-13-2 78 16,-5 3 34-16,-2-1 325 0,-3 6-146 0,-2 0-71 16,-5 6 391-16,3 0-223 0,-3 4-92 15,1 2-63-15,-3 1 159 0,-3 6-88 16,7-2-5-16,-4 2-39 0,-1 5-74 0,1 0 35 0,1 3 0 0,-5 4 9 16,11-7-305-16,3-3 148 0,7-3 74 15,3-6-446-15,8-4 222 0,1-2 77 0</inkml:trace>
  <inkml:trace contextRef="#ctx0" brushRef="#br0" timeOffset="120878.57">23046 16554 1325 0,'10'-12'0'0,"-4"7"0"0,-1 1 0 0,4 2 0 0,-4 2 0 0,-1 0 259 0,1 10-111 0,-3 5-55 0,-1 1 316 0,1 7-177 16,-2-3-102-16,0 2-46 0,0 2-36 15,0-2-11-15,0-1 0 0,0 2 9 0,0-3-419 0,0 0 205 16,0-3 102-16,0-3-707 0,0-1 387 15</inkml:trace>
  <inkml:trace contextRef="#ctx0" brushRef="#br0" timeOffset="121027.17">23198 16581 1625 0,'5'-5'0'0,"-2"0"0"0,2 0 0 0,-1 4 0 0,-2 1 0 0,4 0 0 0,-3 1 0 0,0 9 0 0,2 3 429 16,-3 2-200-16,5 1-96 0,-4 1-48 0,2 1-106 0,0 0 30 0,2-1 8 15,-1 0 20-15,0-4-477 0,1 0 239 16,-1-3 119-16,0-3-652 0</inkml:trace>
  <inkml:trace contextRef="#ctx0" brushRef="#br0" timeOffset="121194.72">23439 16467 1491 0,'5'-7'0'0,"-1"0"0"16,3 5 0-16,-1 0 0 0,-1 2 0 0,1 2 0 0,-1 12 347 0,-1 4-155 0,1 5-78 15,-3 2 466-15,2 2-277 0,-2 1-132 0,-1-1-68 16,1 0-34-16,-1 1 1 16,1 0-24-16,0-5-9 0,-2-4-228 0,0-2 114 0,0-4 56 0,0-4-608 15,0-1 342-15,0-6 157 16,0-2-623-16,-4 0 315 0,0-8 201 0</inkml:trace>
  <inkml:trace contextRef="#ctx0" brushRef="#br0" timeOffset="121464.04">23446 16162 1119 0,'10'-21'0'0,"3"3"0"0,7 0 0 15,6 8 0-15,3 2 0 0,6 0 0 0,3 1 0 0,3 3 339 0,8-1-142 0,-5 0-85 0,4 5 32 0,0-2-53 0,-5 2-27 16,-1 0 0-16,1 0 5 0,-15 0-32 0,-3 8 0 16,-9 3 110-16,1 0-56 0,-6 3-26 0,-3 5 8 15,-5 1 213-15,-3 3-125 0,0 6-61 0,0 5-32 16,-1 2 306-16,-3 8-159 15,-1 0-137-15,2 2-78 0,0 2 0 0,3 3 0 16,0-3 0-16,0 10 0 0,5-13 0 0,2 0-11 16,6-2-259-16,-5-4 153 0,4-2 78 0,1 6 46 15,-7-12-664-15,0-6 317 0,-5-4 113 0,0-2 94 16,-1-8-348-16,0 0 212 0,-3-11 121 16,-8 0-321-16,-6 0 217 0</inkml:trace>
  <inkml:trace contextRef="#ctx0" brushRef="#br0" timeOffset="121607.17">23618 16528 1662 0,'-20'-13'0'0,"3"2"0"16,-1-2 0-16,13 9 0 0,5-1 0 0,0 0 0 0,1-2 0 0,16 2 190 0,4-4-67 0,4 2-49 0,6 3-4 0,2-3-35 16,1 3 1-16,0 1-1 0,2 0-483 15,-7 3 235-15,-5 0 119 0</inkml:trace>
  <inkml:trace contextRef="#ctx0" brushRef="#br0" timeOffset="121811.14">23746 16586 957 0,'-4'0'0'0,"-2"0"0"0,4 0 0 0,-2 0 0 0,1 3 0 0,0-2 0 0,3 4 179 0,0-2-71 0,0 3-36 0,0 1-76 0,3-1 40 0,4 1 10 0,-1 3-10 16,2-3-44-16,-2 1 0 0,2 1 45 0,-2-1-1 0,-1 0-47 0,-2-3 19 15,3 1 1-15,-2-1 104 0,0-3-38 0,-3 0-22 16,0 1-13-16,0-1 143 16,1 1-73-16,-2-3-37 0,0 0-150 0,0 0 56 15,0 0 38-15,0 0-9 0,-2 0-614 0,-1 0 305 0</inkml:trace>
  <inkml:trace contextRef="#ctx0" brushRef="#br0" timeOffset="123258.92">24566 16097 1033 0,'0'-10'0'0,"0"0"0"0,0 1 0 0,0-1 0 0,1 3 0 0,4 3 0 0,3 3-24 0,1-1 0 0,1 2 45 16,5 0 136-16,-2 2-65 15,2 7-26-15,-2 1-1 0,4 4-80 0,-5-2 26 16,4 1 10-16,-9-4 16 16,-1 2-35-16,1-2-1 0,-4 1 32 0,0-3 42 0,-3 1 8 0,0-4-49 0,0 2 5 0,-6-2-4 15,-2 1 0-15,-3-2 0 0,-1 4-30 16,0-3-9-16,-2 3 35 0,-1 3 1 0,0 0-91 0,0 2 44 16,-1 1 9-16,3 1 34 0,2 2-212 0,-1-3 98 15,4 2 34-15,0-1-110 16,0-2 61-16,5 0 45 15,2-2-2-15,1-3-51 0,0 0 27 0,0-3 1 0,0-1 58 47,4-3-15-47,6 0 1 0,-2 0 0 0,3 0 33 0,0-3-8 0,-1-3-26 0,0-3 1 0,0 2 22 0,-4 1-22 0,3-1 13 0,-5 2 72 0,1 0-29 0,-2 0-1 16,0 3-32-16,-1-2 154 0,-2 3-69 0,0-1-34 16,0-1 31-16,0 2-25 15,-5 1-1-15,2 0-40 0,-2 0 62 0,1 0-8 16,0 0-4-16,3 0 4 0,-3 0-91 0,4 0 13 0,0 1 46 0,0 2-118 15,0-1 53-15,0-2 21 16,0 1-1-16,0 0-71 0,0-1 45 0,0 3 8 16,1-2-38-16,2-1 25 0,-2 1 0 0,1-1 18 15,0 2 55-15,-1-2-60 0,1 3 16 0,-2-3-13 16,0 0 110-16,0 0-44 0,0 0-23 0,0 0 70 16,0 0-42-16,0 0-13 0,0 3 0 0,0-3-8 15,0 0-13-15,0 0 15 0,0 0-123 0,0 0 56 16,0 0 25-16,0 0 2 15,0 1-41-15,0-1 20 0,0 0 2 0,0 1 6 16,0-1-12-16,0 2 12 0,0-2 15 0,-2 2 45 16,-1-2-20-16,1 1-11 0,-3 1 89 0,3-2-48 15,-2 0-29-15,1 2 16 0,-2-2 35 0,0 0-22 16,1 0-1-16,1 0-7 0,-1 0 10 0,-2 0-18 16,3 0-7-16,-1 0 13 0,-2 0-39 0,3 0 33 15,-3 0-1-15,2 1-29 0,0-1 0 0,-1 2 21 16,0-2 2-16,1 2 42 0,-1 0-41 15,2-2-6-15,0 1 53 0,-1-1-22 16,2 0-1-16,0 1-21 0,0-1-38 0,1 1-1 16,1-1 38-16,0 0 7 0,0 0-32 0,0 0 5 15,0 3 24-15,0-3-76 0,0 0 34 0,0 0-8 16,0 0-3-16,0 0 31 0,0 0 5 0,0 0-18 16,0 0 43-16,0 2-7 0,0-2-23 0,0 0-6 15,0 1 69-15,0-1-29 0,0 0 0 16,0 0-21-16,0 1 60 0,0-1-26 15,0 0 15-15,0 0-19 0,0 0 0 0,0 3-8 16,0-3-13-16,0 0 70 0,0 0-18 0,0 0-7 16,0 0 53-16,0 2-40 0,0-2 0 0,0 0-28 15,0 3 81-15,0-3-50 16,1 2 0-16,2-2-40 0,4 2 23 0,1 0 1 16,4-2-15-16,1 0-40 0,6 0-1 15,1 0 32-15,6 0-178 0,2 0 98 0,0 0 35 0,2-2 0 16,-1 0-228-16,-2-3 123 0,-4 5 36 0,2-2 40 15,-6-1-125-15,-6 3 69 0,-3 0 6 16,-4 0 26 15,-4 0 136-31,-2 10-66 0,0 2-19 0,-13 5 220 0,-8 1-113 0,0 3-60 0,-5 4 72 0,-1 2-60 0,1 1 1 16,-2-2-24 0,0 0 79-16,3 0-41 0,2-2 6 0,-5 3 8 0,9-6-17 0,3-4-1 0,4-3-24 0,0-4 1 15,7-1-3-15,0-4 12 0,5-2-10 0,0-3-58 0,3 0 26 16,11 0 0-1,1 0 30-15,5-3 6 0,4 1-14 0,0-3 5 0,0 1-30 0,1 3 0 16,0-1 21-16,3 2 12 0,-6 0-120 0,0 0 53 16,0 0 19-16,-2 9 1 0,-4-1-168 0,0 4 92 15,-7 0 31-15,-5 2-43 0,-4 1 36 0,0 1 23 16,-8 2 44-16,-12 4-5 0,-5-4-51 0,-2 0 25 16,-6-1 109-16,-1-4-52 0,1-2-27 0,-3 1-7 15,5-7-26-15,4-3 15 16,2-2 23-16,5 0-19 0,6-9-292 0,4-8 135 15,10-10 77-15,1-7-507 0</inkml:trace>
  <inkml:trace contextRef="#ctx0" brushRef="#br0" timeOffset="123800.98">25374 16106 1490 0,'2'0'0'0,"0"0"0"16,-1 0 0-16,-1 3 0 0,0 0 0 0,0 4 175 0,-8 3-69 0,-7 4-26 15,-3 3-8-15,-2 3 262 0,-4 4-148 0,-4 2-75 0,-2 1-37 16,-4 6-62-16,4-7-9 16,0 1 34-16,3-7-76 0,7 1 38 0,1-5-1 0,3 0 113 0,10-4-42 15,2-2 0-15,4 3-32 16,0 1 106-16,0 3-53 0,4 7-18 0,5 0-8 0,-1 4 3 0,-2 0-30 16,3 6-1-16,0 4 1 0,-1 1-108 0,-3-3 49 15,0-2 30-15,-3 0-438 16,1 0 224-16,2-5 98 15,-1 1-490-15,-3-12 277 0,-1-3 142 0,0-6 71 0,0-4-284 0,0-5 178 16,0 0 80-16,0-1 53 0,-3-15-87 0,-4-5 65 16,2-1 34-16,-3-8-10 0,-1-1-37 0,-1-2 37 15,0-5 79-15,1-2 0 16,-1-1 0-16,3-5 0 0,3 7 170 0,2 3-121 0,0 0-43 16,2 5 0-16,0 3 492 0,7-1-219 15,10 10-137-15,5 2-6 0,7 6 162 0,8 4-130 16,6 1-66-16,6 1-24 0,0 5 30 0,7 0-36 15,2 0 0-15,1 5-65 0,-2 2 0 0,3 1 39 16,-16 1 15-16,-4 3-1 0,-9-1-23 0,-6 0-1 16,-5 1 58-16,-1 0-20 0,-14-1-9 0,-1-2-28 15,-2 2 182-15,-2-1-91 16,0 1-45-16,0 3 8 16,-3-3 79-16,-4 4-67 0,4 0-33 0,0 3 211 15,0 1-203-15,3 7-78 0,0-3 0 0,0 4 0 0,0-2 0 0,0 4 0 16,6-1-167-16,0 4 5 0,1-5 95 0,-2 0 51 15,-1-1-574-15,-3-2 257 0,2-2 158 0,-3 2 5 16,0-9-144-16,0-3 138 0,-4-2 70 16,-5-6-384-16,-2 0 227 15,-5-1 104-15</inkml:trace>
  <inkml:trace contextRef="#ctx0" brushRef="#br0" timeOffset="124063.28">25367 16627 1075 0,'-11'0'0'0,"0"0"0"0,3 0 0 0,-1 7 0 0,6 4 0 0,0 2 219 0,3-1-96 16,0 3-43-16,0-1-1 0,1 3 108 0,7 0-76 16,1-1-28-16,-4-3-9 0,4-3-211 0,-2-1 87 15,-3-2 44-15,2-1-59 0,-3-2 60 0,1-4 16 16,-3 0-114-16,2-4 62 0,1-11 30 0,4 1 0 16,0-4 51-16,2 2-2 15,0-1-67-15,5 2 0 0,-1 1 154 0,3 2-62 16,3 2-22-16,-7 5 13 0,4 1-8 0,-3 1-1 15,0 3 7-15,-5 0-92 0,1 7 46 16,-9 5-7-16,-1 4 2 0,0 3-1 0,-13 2 20 16,-5-3 5-16,-1 1-98 0,-4-5 42 15,-1-3 7-15,3-3 1 0,-1-1-302 0,6-5 156 16,2-1 52-16</inkml:trace>
  <inkml:trace contextRef="#ctx0" brushRef="#br0" timeOffset="125230.38">26291 16153 1254 0,'4'-14'0'15,"0"4"0"-15,-3 0 0 0,1 4 0 0,-2 5 0 0,0 0 0 0,0 1 0 0,0 0 0 0,0 0 311 0,-2 8-142 16,-6 4-66-16,0 2-98 0,-4 3 32 16,-1-2 8-16,0 3-8 0,-3 2-99 0,3-2 50 0,-4 3 23 0,1-1 1 15,-4 4-4-15,5-5-9 0,0 1 37 0,0 1 91 16,4-4-46-16,-1 1-11 0,1 4-28 0,5-4 112 16,-1-2-59-16,4 2-36 15,3 1-36-15,-1-1 13 0,1 2 10 0,0-2-10 0,0 1-272 0,0-1 137 16,0-2 68-16,0 1 33 15,0 0-228-15,0-5 101 0,0-2 70 0,0 0-16 16,0-5-407-16,0-1 220 0,0 0 102 0,0-4-162 16,0 0 140-16,0-1 71 0,0-9-65 0,0-5 68 15,0-3 26-15,0-2 46 0,0-7 77 0,0 2-81 16,0-3 27-16,0 1 9 0,0-6 32 0,0 8-64 16,0 1 32-16,0 3 355 15,1 1-214-15,2 3-39 0,4-2 5 0,-2 7 398 0,4 2-234 0,2 5-117 16,0 4 75-16,6 0-96 15,2 1-40-15,1 0-32 0,5 4 88 0,-1 8-57 16,1 1-27-16,-2 4-1 0,4-2 19 0,-7 4-10 16,-2 1-37-16,-3 3 49 15,-3-1-24-15,-1 4 0 0,-3 5-16 0,-5-6 127 0,-3 5-68 0,0 2-33 16,0-2-58-16,0 4 9 0,-4-8 14 0,-3-1 1 16,4-4-363-16,-2 0 181 0,2-5 86 15,2 1 57-15,1-10-647 0,-1-2 314 16,1-5 118-16,-3 0-287 0,1 0 234 0,-3 0 108 15,-1-10 67-15,0-2-122 0,-6-5 90 16,2-3 46-16,-5-1-53 0,-1-6 63 0,-3 2 45 0,1-1 26 16,-1 2 0-16,1-2 0 0,-1 6 0 0,-1-4 0 15,6 8 326-15,1 1-200 0,2 3-81 0,6 5 379 16,3 0-171-16,2 1-113 16,2 4-9-16,11 2-71 0,7 0-1 15,0 5-23-15,2 5-24 0,1 3 9 0,-3 1 16 0,-4 4-1 16,-5 3-88-16,-2-2 44 0,-6 4 0 0,-2 2 53 15,-1-1-30-15,0-2 22 0,-10-1-27 0,-7-1 148 16,0-1-77-16,0 0-19 0,-2-7-21 0,4-7 50 16,0 1-25-1,4-6 0-15,5 0-86 0,4-1 38 0,2-16-10 0,10-6 28 16,12-7-359-16,7-3 173 0,3-4 84 0,5-9 50 16,3 2-490-16,5-6 242 15,3-6 77-15,6-5-105 0,5-7 118 0,-8 10 74 0,-6 1 31 0,-2 6 217 0,-8 4-93 16,-6 9-45-16,-7 2 138 0,-14 20-88 15,-7 10-47-15,-1 4-26 0,0 2 416 0,-1 0-213 16,-6 2-46-16,-1 10-74 0,-1 0 418 0,-2 7-226 16,2 3-113-16,1 2 158 15,1 4-127-15,4 2-76 0,2-1-34 0,1 5 40 0,0 0-37 0,1 3 1 16,9 6-66-16,2-8-9 16,5 0 38-16,4 4-1 0,-2-3-164 0,4 0 82 0,5 5 50 0,-8-11-8 15,-3 3-156-15,-1-4 58 16,-7-3 61-16,-7 2-164 0,0 1 69 0,-2-10 24 15,-9-1 42-15,-9-2-9 0,-5-4 42 0,-2-3 1 16,-5 1 64-16,1-7-27 16,0-3 0-16,0 0-38 0,2-2 76 0,1-5-27 0,-4-6-7 0,10-4-5 15,3 0 86-15,2-1-33 0,8-2-31 0,4 0 37 16,3-1-28-16,0 1 20 0,11 1-44 16,10-1-429-16,6 3 205 15,2 0 94-15,6-2-525 0,-1 4 311 0</inkml:trace>
  <inkml:trace contextRef="#ctx0" brushRef="#br0" timeOffset="125855.73">27448 16046 1560 0,'0'-2'0'15,"0"-1"0"-15,0-2 0 0,0 1 0 0,0 1 0 0,0 3 0 0,-3-2 0 0,-4 2 142 0,0 0-52 0,-6 2-28 0,0 13 120 0,-6 4-73 0,-7 4-27 16,3 3-124-16,-5 3 40 15,-1 1-1-15,-2 1 39 0,1-1 34 0,-2 1-24 16,8-7-10-16,2 1 1 0,7-5 129 0,0 0-65 78,6-2-32-78,-1 4 244 0,9-6-143 0,1 2-67 0,0 1-34 0,0 5 39 0,0 1-37 0,0 4 10 0,1-3-218 0,5 3 87 16,-5-1 43-16,1 2 0 0,-2-3-374 0,0 6 218 0,0-9 95 0,0 1 20 0,-3-3-275 0,-4-4 92 0,3-5 104 0,-1 0-386 0,0-8 243 0,4-5 116 15,-2 0-207-15,2-5 163 0,1-12 80 0,0-3 32 16,0-4-111-16,0-6 80 31,0-3 49-31,0-3 36 0,0-2 32 0,0-5 0 16,1 3 0-16,2 1 0 0,2 1 65 0,-2 5-69 0,2-5-10 0,4 7 213 16,0 5-118-16,2-1-58 15,2 6 24-15,4 1 512 0,5 3-228 0,2 7-151 0,3 5 139 0,2 5-142 0,3 0-70 0,3 0-35 16,5 0 14-16,-5 5-10 0,2 5-40 0,1 0 1 15,-2-3-108-15,-2 5 54 0,1-4 36 0,-7-2-90 16,-5 1 54-16,-5-3 26 0,-5 0 1 0,-3-2-18 16,2-1 7-16,-11-1 28 0,1 0 75 0,-2 0-43 15,0 0-32-15,0 0-16 0,-2 0 373 0,-1 0-179 16,-4-1-80-16,4-1-45 0,1-2 78 0,-1 1-61 16,1-1-21-16,-1 1-117 0,1 2 39 0,2-1 0 15,-2 2 39-15,2-3-124 0,0 2 71 16,0-2 21-16,0 2-293 0,0-1 160 15,0 2 37-15,2 0 55 0,2 0-121 0,-3 0 71 16,2 0-17-16,-1 0 33 0,-1 0 127 0,0 0-46 16,1 0-34-16,-1 0 16 15,3 0-1-15,-4 0-28 0,1 0 20 0,-1 0-123 0,0 0 66 0,2 0 6 16,-2 0-306-16,0 0 169 0,0 0 83 0,0 0 43 31,0 0-210-31,0 0 130 0,0 0 52 0,-2 0 39 0</inkml:trace>
  <inkml:trace contextRef="#ctx0" brushRef="#br0" timeOffset="126481.71">27433 15954 1303 0,'0'-10'0'0,"0"3"0"0,0 1 0 15,0 0 0-15,0 1 0 0,0 1 0 0,0-1 0 0,-2 2 0 0,0 1 532 0,-2 2-248 0,-2 0-123 0,2 3-63 0,-2 8 123 0,0 6-98 16,-2-2-42-16,4 5 209 0,-1 0-127 16,-1 0-63-16,3 4-28 0,2-2-36 15,-2-3 1-15,2 1 0 0,-1-1-277 16,1 1 148-16,-4-6 60 0,3 2 34 0,-1-2-604 16,-1 1 309-16,-1 1 82 0,-4-2 98 0,1 1-618 15,-4-5 347-15,-1 1 174 0</inkml:trace>
  <inkml:trace contextRef="#ctx0" brushRef="#br0" timeOffset="126808.84">26847 16378 826 0,'-14'-2'0'0,"-3"-1"0"0,1-1 0 0,4 2 0 0,4-2 0 0,2 2 550 15,2-1-257-15,4 1-128 0,0-3-55 0,4-1 411 0,17 0-242 16,9-2-121-16,8-1 153 0,8-3-137 0,12 0-60 15,0 0-19-15,2-1-29 16,2 1 0-16,1 3-29 0,1-1-48 0,5 0 33 16,-15 3-9-16,-6 4 24 0,-4 1-270 0,-8 1 134 15,-8 1 69-15,0 0 42 0,-17 0-391 0,-5 0 194 16,-4 3 34-16,-2 0-213 0,0-3 155 16,0 2 90-16,-9 0-80 0,-3-2 81 15,-3 1 41-15,-2 2 0 0,-1 0-327 63,-1 1 188-48</inkml:trace>
  <inkml:trace contextRef="#ctx0" brushRef="#br0" timeOffset="127119.52">27082 16504 1403 0,'-6'0'0'0,"-2"0"0"0,1 0 0 0,3 0 0 0,2 0 0 0,2 0 252 0,0 0-108 0,11 2-53 16,10-2 189-16,3 0-126 0,10 0-59 0,0 0-29 16,5 0-48-16,-2 0 18 15,4 0 10-15,-7 0-85 0,-2 0 38 0,0 0 0 16,-4 0 37-16,0 0 7 0,-11 5-6 0,-4 6-1 15,-4 2 250-15,-7 1-125 0,-1 7-62 0,-1 4-22 16,0 0 281-16,-9 3-161 0,-2 2-140 0,1 1-57 16,0 0 0-16,5 3 0 15,0-3 0-15,4-4 0 0,-2-2 0 0,3-1 0 0,0-4 0 0,0 3 0 32,0-11 0-32,0-4 0 0,0-1-25 0,0-4-68 0,-4-1 62 15,-2-2-23-15,-6 0-335 0,4 0 148 0,-5-5 104 0,1-6 44 16,-1-2-244-16,0-6 141 0</inkml:trace>
  <inkml:trace contextRef="#ctx0" brushRef="#br0" timeOffset="127584.22">28157 15995 1470 0,'2'0'0'0,"-1"0"0"15,1 0 0-15,-2 0 0 0,0 0 0 0,0 3 0 0,-8 11 170 0,-6 3-71 0,-6 9-31 0,-2-1 0 0,-6 6 39 0,1-1-35 16,-7 6 10-16,0-2-74 0,3-2 1 0,-3-1 28 0,2-4-67 0,6-6 33 16,-1 1 10-16,12-14 24 15,6-4 39-15,6-4 0 0,3 0-39 0,0 0 0 16,0 0 97-16,3 0-53 0,8 2 0 0,-3 5 94 15,5 6-70-15,-6 4-33 0,2 6 8 0,-3 2-62 32,-5 4 19-32,0 3 0 0,-1 2-74 0,0 2 37 0,-1 5 10 0,-6-10 27 0,1 1-367 0,-1-5 182 31,3-1 64-31,-1-5 55 0,-2-1-673 0,4-11 337 0,2-3 164 0,-2-6-415 16</inkml:trace>
  <inkml:trace contextRef="#ctx0" brushRef="#br0" timeOffset="127827">27771 16373 1162 0,'5'-28'0'0,"1"5"0"0,8 6 0 0,5 3 0 0,9-3 0 0,3 9 0 0,8 2 392 0,6 2-178 15,6 2-88 1,3 2 71-16,7 0-71 0,-6 0-49 0,-3 0 0 0,-5 3 0 0,-5 6 0 16,-8-4-40-16,3 5 9 15,-17 2 48-15,-5 0-29 0,-3 5 0 0,-6 0 219 0,-3 5-123 0,-1 2-53 16,-2 2-40-16,0 3 401 15,-8 1-460-15,-1 3-9 0,1-1 0 0,2 5 0 0,0-5 0 0,5 0 0 16,1-3 0-16,0 0 0 0,0-3 0 0,1 6 0 16,6-10 0-16,1 0 0 0,-2-2 0 0,0-3-862 15,-1-3 385-15,-2 1 175 16,-3-7 137-16,0-1-615 0,0-1 372 0</inkml:trace>
  <inkml:trace contextRef="#ctx0" brushRef="#br0" timeOffset="128120.22">28108 16537 705 0,'-4'0'0'16,"-1"-2"0"-16,2 2 0 0,2 0 0 0,-6 0 0 0,5 5 0 0,1 4 392 0,0 5-178 0,0-1-88 0,-1 1-5 0,-1 3-33 16,0-2-9-16,-2 0-43 0,1-3-124 15,-1 0 62-15,0 0 32 0,-2-2-77 0,1-6 46 16,2-1 26-16,-3-3 1 15,5 0-6-15,2-7 0 0,0-6 30 0,0-3-33 0,6-2 70 16,5-3-54-16,1 4-4 16,4 2 209 46,-1-2-95-62,1 7-38 0,0 2-30 0,1 2 34 0,-3 4-25 0,-1 0 1 0,0 2-68 0,-2 0 17 0,-5 2 0 0,-3 10 26 0,-2 1-97 0,-1 1 48 0,0 2 34 0,-9 0-14 0,-3-3-249 0,-1 0 115 0,0-2 69 0,2-4-178 0,-3 1 110 0,5-6 23 16,2-2 41-16</inkml:trace>
  <inkml:trace contextRef="#ctx0" brushRef="#br0" timeOffset="128416.43">28852 15915 1538 0,'21'-16'0'0,"1"14"0"0,4 0 0 0,0 2 0 0,4 0 0 0,-3 0 437 0,2 4-190 0,-2 5-110 0,-4-1-51 16,1 3 123-16,-4 2-87 0,-4-2-42 0,1 1-118 15,-10 1 33-15,-6 3 0 0,-1 0 42 0,-7 0-303 16,-15 4 151-16,-5-3 86 0,-7-1-318 0,-5-1 175 16,-6-2 87-16,-2 1 45 0,-4-3-88 0,-2 0 39 15,8-4 21-15,3-1-1 0,6 0 259 0,6-4-114 16,4 2-56-16,2 0 408 16,17-4-199-16,7 0-118 0,0 0 25 0,20 0-56 15,7 0 11-15,10 0-18 0,0 0-35 0,4-2-1 16,0-1 0-16,-1 0-1 0,-1 1-495 0,-2-1 256 15,-4-1 116-15,-8 1 61 0,-3 1-780 0,-5 1 385 16,-5-3 188-16,-1-1-182 0,-10-2 212 0,-1-1 102 16,-8 1 36-16</inkml:trace>
  <inkml:trace contextRef="#ctx0" brushRef="#br0" timeOffset="128539.1">28860 16058 1778 0,'-30'0'0'0,"9"0"0"0,4 0 0 0,3 0 0 0,7 0 0 0,4 5 0 0,1 4 0 0,2 5 0 0,4 0 262 0,10 2-112 16,6 4-57-16,3-2 284 0,4 5-161 0,0-9-94 15,1 6-50-15,1-4-35 0,0-3-1 0,0 1 1 16,-1 1-385-16,-6-6 188 0,-3-1 98 0,-1 0 49 16,-3 0-734-16</inkml:trace>
  <inkml:trace contextRef="#ctx0" brushRef="#br0" timeOffset="128678.72">28717 16424 1080 0,'-7'-8'0'0,"4"3"0"0,3 4 0 0,0 1 0 0,7 0 0 0,8 0 0 0,5 0 0 0,4 1 596 16,3 3-270-16,2-1-149 0,2 0-393 16,-1 0 127-16,4 2 63 0,-1-1 31 0,-2 1-449 15,-3-2 218-15</inkml:trace>
  <inkml:trace contextRef="#ctx0" brushRef="#br0" timeOffset="128923.07">28881 16404 1511 0,'-5'-7'0'0,"2"0"0"0,2 4 0 16,1 3 0-16,0 0 0 0,0 0 0 0,3 17 0 0,7 2 0 0,-3 6 302 0,2 3-133 0,-1 2-66 0,2 2 118 0,-4-4-97 0,0 4-44 15,0-3-206 1,-5 2 82-16,1-3 39 0,-2 2 10 0,0-6-56 0,-12-3 44 16,-1-5 0-16,-3-2 43 0,-2-7-117 0,-2 1 62 15,0-8 21-15,0 0-75 0,3-3 39 16,-2-9-30-16,5-2 26 0,-3-1 144 0,9-2-57 0,3 3-23 15,3-1 173-15,2 1-82 0,0 2-51 0,0-1 4 16,9 4-218-16,1-1 95 0,6 3 40 0,0 0 21 16,3 1-268-16,1-2 138 0</inkml:trace>
  <inkml:trace contextRef="#ctx0" brushRef="#br0" timeOffset="129074.66">29367 16123 2108 0,'4'-4'0'0,"1"-6"0"0,3 1 0 0,-4 4 0 0,2 1 0 0,4-1 0 0,-6 1 0 0,0 2-130 0,2 1 83 0,0 1 41 0,2 0 1 16,4 0-594-16,-1 4 303 0,4 0 152 0</inkml:trace>
  <inkml:trace contextRef="#ctx0" brushRef="#br0" timeOffset="129297.58">29731 16038 1115 0,'-8'-2'0'0,"-4"-5"0"0,-1 7 0 0,-1 0 0 0,-7 0 0 0,-6 5-65 0,-8 12 1 0,-8 2 18 0,0 3 540 0,-5 2-230 0,1 3-113 0,-3 0 21 16,1-2-68 0,-7 5-25-16,16-10-9 0,8-2-140 0,9-7 53 0,12-2 27 0,5-6 0 0,6-2-79 0,0-1 49 15,15 0 27-15,14-1-33 0,9-4 21 0,9-5 1 16,6 0 58-16,0 1-3 0,2-1-87 15,-1 0 41-15,1 3 20 0,-3-3-20 0,10 1 8 0,-16 4-6 16,-1-2-194-16,-4 4 95 0,-5 1 53 16,3 0 2-1</inkml:trace>
  <inkml:trace contextRef="#ctx0" brushRef="#br0" timeOffset="129486.45">29636 15903 1761 0,'-3'-2'0'15,"1"-2"0"-15,2 0 0 0,0 4 0 0,0 0 0 0,0 10 0 0,2 10 0 0,1 8 0 0,-2 4 498 0,-1 8-230 0,0 1-117 0,0 6-47 0,0-1 100 16,-2-1-84-16,-5 2-42 0,-2-2-464 16,-2 0 211-16,0 3 114 0,-3-12-665 0,3-6 381 15,-3-1 190-15,-1-5 96 16</inkml:trace>
  <inkml:trace contextRef="#ctx0" brushRef="#br0" timeOffset="129604.14">29522 16322 1688 0,'-18'-11'0'0,"3"4"0"0,3 5 0 0,-1 2 0 0,-5 3 0 0,-2 11 0 0,2 4 0 0,-5 3 119 16,-2-1-41-16,0 4 9 0,7-3-50 0,4-1-77 0,1-3 38 0,7 2 0 15,-1-4-652-15,5-1 320 0</inkml:trace>
  <inkml:trace contextRef="#ctx0" brushRef="#br0" timeOffset="129720.83">29589 16415 1524 0,'8'-3'0'0,"2"1"0"0,2 0 0 0,5 2 0 0,-2 0 0 0,0 0 0 0,-3 7 83 0,2 1-24 0,-2 2 0 0,0 2-244 16,-1-1 105-16,-5 0 59 0,0 1 28 15</inkml:trace>
  <inkml:trace contextRef="#ctx0" brushRef="#br0" timeOffset="130286.31">29533 16541 720 0,'-9'1'0'0,"3"4"0"0,-1 0 0 0,3 1 0 0,3 2-6 0,1 2 0 0,0 0 1 0,0 4 470 16,0-1-205-16,1 1-117 0,5 0 0 0,0 0-53 15,-1-1-27-15,3-2 0 0,-4 2-173 0,-1-3 68 16,0-1 40-16,-2-1-1 0,1-1-156 0,-1 0 106 15,-1-2 40-15,0 0-41 0,0-4 41 0,0 0-11 16,0 1 1-16,0-2 1 0,0 0 16 0,-1 0-45 16,-3 0 151-16,-1-2-63 15,1 0-26-15,-2-5 11 0,2-2 86 16,0-2-42-16,2 0-29 16,2 0 9-16,0-4 47 0,0-1-15 0,2 1-14 0,6-3 1 15,5-1-6-15,3-3 1 0,4-1-24 0,4-5-53 16,4 1 19-16,5-4 0 0,6-4-178 0,9-6 99 0,0-5 50 0,7-8 18 15,-3 4-280-15,-6-3 140 0,-1 2 51 0,-9 1 41 16,-7 5-54-16,-5 2 28 0,-13 19 9 0,-10 8 271 16,-1 9-117-16,0 5-58 0,-4 2-29 0,-8 0 195 15,-1 7-94-15,-2 10-59 16,0 4 356-16,-1 3-185 0,2 7-50 16,0 3-50-16,3 0 241 0,1 5-155 0,4 0-78 0,2 1-39 15,1 1 120-15,1 5-70 16,2-6-50-16,0 2 14 0,7-1-27 0,8 3 1 0,4-5-27 0,4 8-88 15,0-12 40-15,-1 2 24 0,-1-6-277 0,-2 1 150 16,-5 2 85-16,-6-11 28 0,-7 1-267 0,-1-6 133 16,-1-1 17-16,-14-5 50 15,-5 4-146-15,-2-10 94 0,-4-4 42 0,-1-2 7 16,-2 0 0-16,4 0 36 0,-3-7-9 0,3-8 49 16,8-6-41-16,1-3 1 0,3-6-8 0,7 1 7 15,-3-2-8-15,9 6 9 0,0 5 324 0,0 4-158 16,1 3-63-16,10 5-45 0,-1 1 202 0,4 7-109 15,3 0-19-15,1 10-45 0,5 8 24 0,0 7-40 16,8 3 13-16,-1 5-671 0,3 2 318 0,-1 6 159 16</inkml:trace>
  <inkml:trace contextRef="#ctx0" brushRef="#br0" timeOffset="130411.55">30777 16990 3931 0,'1'-42'0'16,"1"23"0"-16,2 14 0 0,10 5 0 0,-4 0 0 0,1 7 0 0,-5 1-1090 0,-6-1 421 0</inkml:trace>
  <inkml:trace contextRef="#ctx0" brushRef="#br0" timeOffset="136674.85">19285 17550 1708 0,'0'0'0'0,"0"0"0"0,0 0 0 0,0 0 0 0,0 0 0 0,0 0 158 0,0 0-65 0,3 0 47 0,8 0-51 0,2 0-26 0,3 0 0 16,5 0 12-16,4-1-10 0,3-1-27 0,2-4-1 15,0 1 2-15,4-2-2 16,0 0 10-16,-3 0-9 0,-3-2-43 0,-2 1 0 16,-2 1 43-16,-4-1-25 0,-1 1 34 0,-9 0-10 0,-2 4 1 0,-4-1 64 15,-3 3-33-15,-1 0 0 0,0 1 56 16,0 0-48-16,0 0 0 0,-3 0-40 0,-4 6 104 0,-3 7-52 16,-1 6-17-16,0 3-8 0,-3 2-53 0,3 5 0 15,-1-3 26-15,1 4-199 16,-2 4 109-16,-1-3 41 0,3-1 24 0,-2 1-291 0,0 3 133 15,-2-3 81-15,-3 4-175 16,3-8 116-16,-1-2 7 0,1-3 44 0,0-3-368 16,2-5 201-16,-4-2 92 0,8-7 60 0,-2-5-373 0,5-2 212 15</inkml:trace>
  <inkml:trace contextRef="#ctx0" brushRef="#br0" timeOffset="136826.04">19353 17602 1794 0,'-13'-1'0'0,"1"1"0"0,2 0 0 0,2 0 0 0,0 0 0 0,3 11 0 0,5 1 0 0,0 4 0 0,0 4 581 0,2 1-272 0,9 4-127 16,4 0-61-16,3-1-42 15,4 2 0-15,2 0-41 0,3-2-219 16,-1 3 119-16,3-6 45 0,-3-3 27 0,1 0-759 0,-3-2 394 0</inkml:trace>
  <inkml:trace contextRef="#ctx0" brushRef="#br0" timeOffset="137094.41">20203 17408 609 0,'0'-27'0'0,"0"0"0"15,0 3 0-15,0 1 0 0,-6 4 0 0,-4-1 0 0,1 10 0 0,-3 3 0 0,-2 4 760 0,4 3-362 0,-4 0-181 0,0 5 192 0,6 10-190 16,2 4-91-16,3 6-45 0,3 8 84 0,0 4-64 15,0 11-23-15,2 0 28 0,4 5-35 16,2 1 0-16,1 3-35 0,-3 12 8 0,-2-14-9 16,2 8 1-16,-2-2-1 0,-3 4-231 0,-1-4 116 15,0 8 67-15,0-18-150 0,-4-3 96 0,-4-7 10 16,-3-6 35-16,1-11-515 0,-3 0 225 16,3-22 140-16,0-2-440 0,0-4 286 15</inkml:trace>
  <inkml:trace contextRef="#ctx0" brushRef="#br0" timeOffset="137236.44">19902 17704 1760 0,'-7'-10'0'0,"2"5"0"0,3-1 0 0,2 3 0 0,3 2 0 0,14-1 0 0,6 2 542 0,4 0-252 0,9 0-118 0,-2 0 1 16,4 0-67-16,1 0-35 15,3 0-474-15,0 2 221 0,6 2 118 0,-9 2 47 16,-1-1-909-16</inkml:trace>
  <inkml:trace contextRef="#ctx0" brushRef="#br0" timeOffset="137417.95">20554 17512 2401 0,'-15'3'0'0,"0"-1"0"0,1 7 0 0,-2 4 0 0,-1 6 0 0,8 4 0 0,-2 4 0 0,8 3 350 0,-1 4-156 0,4 0-54 0,0 6-42 15,2-7-35-15,5 0-1 16,5-1-376-16,3-3 175 0,-2-5 88 0,3 5 54 0,-2-14-830 0,1-4 416 16</inkml:trace>
  <inkml:trace contextRef="#ctx0" brushRef="#br0" timeOffset="137610.44">20706 17597 1873 0,'10'-14'0'0,"1"4"0"0,1 1 0 0,3 6 0 0,1-2 0 0,-2 5 0 0,3 0 0 0,2 9 270 16,-3 3-116-16,1 3-10 0,-3 5-44 0,-2 1-37 0,-6 2 1 16,-2 1-88-16,-4 2 31 0,0 1 0 0,-2 3 39 15,-11-4-203-15,-4-3 97 0,-3 0 49 0,0-3 24 16,-7-3-137-16,1 1 58 16,1-11 42-16,2 0-362 0,2-7 183 0,4 0 90 15,1 0-288-15,9-8 187 0,5-9 88 0,2-6 44 0</inkml:trace>
  <inkml:trace contextRef="#ctx0" brushRef="#br0" timeOffset="138002.39">21015 17481 1149 0,'5'0'0'16,"0"0"0"-16,-3 0 0 0,0 0 0 0,-2 7 0 0,0 7 634 0,-7 8-299 0,-7 4-139 0,-1 7-85 0,-3 3 242 0,2 5-158 16,3-2-80-16,4 2-38 0,0 2 219 0,7-7-134 15,2-3-63-15,2-2-196 0,10-3 66 0,4-8 34 16,4 4-492-16,6-14 258 0,1-8 133 0,1-2 67 15,0-2-460 1,-1-15 195-16,1-2 139 0,-8-3-2 0,-2 1-30 0,-5 0 76 16,-5 1 38-16,-2 4 0 0,0-1 94 0,-6 7-23 15,0 2 0-15,0 3 398 0,-8 3-215 16,-1 2-108-16,-2 0 420 0,-4 6-206 0,5 6-142 0,1 5 15 16,1 2 75-16,3 1-97 0,4 2-41 0,1-1-33 15,0-1-113-15,1 0 44 0,11-2 1 0,1-1 43 16,6-2-136-16,0-5 63 15,2-6 36-15,2-4-316 0,-3 0 176 16,6-2 32-16,-6-8-193 0,-3-5 102 0,-4-1 82 16,-4-1 32-16,-4-2 113 0,1-1-42 0,-6 4 10 0,0-4-34 15,-3 5 282-15,-10 1-141 0,1 0-70 0,-4 1-45 16,1 4 197-16,-3 4-63 0,-1 2-66 0,6 1 255 16,-1 2-138-16,2 0-50 15,2 0-269-15,5 0 91 0,1 9 46 0,4-1 0 16,0 1-619-16,0 4 314 0,2-4 161 0,10 1 46 0</inkml:trace>
  <inkml:trace contextRef="#ctx0" brushRef="#br0" timeOffset="138152.99">21593 17849 1597 0,'3'0'0'0,"3"0"0"0,-3 0 0 0,1 6 0 0,0 0 0 0,-1 3 0 0,-1 4 716 0,-1 1-340 0,-1 4-170 0,0 3 151 0,-3 2-160 0,-6 4-72 16,-2-2-144-16,-2 1 27 15,-1-1 0-15,-1-2 29 0,1-3-632 0,-3-2 324 16,4-7 150-16,2-3 77 0</inkml:trace>
  <inkml:trace contextRef="#ctx0" brushRef="#br0" timeOffset="138303.57">21679 17653 2515 0,'0'0'0'0,"0"0"0"0,3 0 0 0,3 0 0 0,5 0 0 0,0 7 0 0,2 0 0 0,3 3 203 0,3 2-83 0,0 0-42 16,3 3-225-16,1-1 86 15,-2-2 49-15,0 1 24 0,2 1-810 0</inkml:trace>
  <inkml:trace contextRef="#ctx0" brushRef="#br0" timeOffset="138479.64">22096 17466 1312 0,'0'-10'0'0,"-2"3"0"0,1 5 0 0,-3 2 0 0,1 0 0 0,-4 15 622 0,-3 14-284 0,-2 11-156 15,-3 7 342-15,-3 8-244 0,-2 6-122 0,-5 2-61 16,-3 15-22-16,0-9-8 0,2 1-32 16,6-4 1-16,4-11-37 0,5-8-1 0,-1 1 47 0,11-24-9 15,1-9-1186-15,0-9 592 0</inkml:trace>
  <inkml:trace contextRef="#ctx0" brushRef="#br0" timeOffset="138720.19">22085 17972 2347 0,'0'-3'0'0,"0"2"0"0,0 1 0 0,0 0 0 0,0 0 0 0,0 0 0 0,0 1 0 0,0 9 361 0,1 2-163 0,0 1-72 16,3 3 32-16,3-1-60 15,-1 1-32-15,2-1 1 0,4-2-88 0,-1-2 37 0,3-6-9 16,0-1 29-16,0-4-373 0,0 0 187 15,-4-1 93-15,3-11-135 0,-6 0 109 0,-5-5-5 16,0 0 164-16,-2 0-64 0,0 0-33 0,-9 0-50 16,-6 5 345-16,2 2-151 0,-4 2-71 0,0 1-18 15,0 3 68-15,2 1-11 0,1 3-41 0,5 0-259 16,1 0 117-16,2 0 88 16,2 7 0-16,2 0-810 0,2-1 399 0,2-2 164 0</inkml:trace>
  <inkml:trace contextRef="#ctx0" brushRef="#br0" timeOffset="138856.34">22392 17633 1386 0,'19'-21'0'0,"-1"6"0"0,4 3 0 0,-1 5 0 0,4 3 0 0,-2 4 373 15,2 0-160-15,-10 7-93 0,2 11 626 0,-4 5-355 16,-1 7-178-16,-5 7-88 0,-4 7 20 0,-3 1-59 16,0 1-25-16,-11 3-312 15,-6 7 143-15,-5-2 71 0,-3 7 46 0</inkml:trace>
  <inkml:trace contextRef="#ctx0" brushRef="#br0" timeOffset="139455.74">23217 17498 1838 0,'-7'-7'0'0,"0"4"0"0,2 3 0 0,2 0 0 0,-2 17 0 0,3 7 0 0,-4 5 0 0,5 4 219 0,-1 7-90 0,2 1-47 16,0 7 21-16,0 1-33 0,0 6 9 0,0-9-42 15,0-2-315-15,0-5 158 0,0-1 78 0,0-3-613 16,0-2 317-16,0-11 163 0</inkml:trace>
  <inkml:trace contextRef="#ctx0" brushRef="#br0" timeOffset="139738.49">23175 17486 1513 0,'-5'-20'0'0,"2"-1"0"0,1 4 0 0,2 8 0 0,2 1 0 0,12-2 0 0,9 1 466 0,4 3-214 16,8-1-99-16,4 2-62 0,3 3 54 0,4 1-55 16,2 1-26-16,-1 0-83 0,7 0 37 15,-15 0-9-15,-5 3 28 0,-4 4-92 0,-7-1 46 16,-1 2 31-16,-12 1 40 0,-4-1 0 15,-5 3-25-15,1 0-1 0,-2 2 294 0,0 6-137 16,0-1-83-16,-5 4-36 0,-2 4 152 0,2 3-202 16,2 1-24-16,0 8 0 31,1-4 0-31,2 4 0 0,0 1 0 0,0 2 0 0,2 2-10 0,4 6 11 16,2-11-734-16,1 1 355 0,-3-3 195 0,-1 2 31 31,-4-3-661-31,2 1 379 0,-3-8 203 0</inkml:trace>
  <inkml:trace contextRef="#ctx0" brushRef="#br0" timeOffset="139891.07">23346 17681 1818 0,'-8'-14'0'0,"1"3"0"0,2 3 0 0,5 2 0 0,0 2 0 0,1-3 0 0,15 4 0 0,-1 1 215 0,7 0-88 0,3 0-46 0,0 1-165 16,6 1 70-16,-6 0 30 0,1 0-10 0,-2 0-609 15,-2 1 308-15</inkml:trace>
  <inkml:trace contextRef="#ctx0" brushRef="#br0" timeOffset="140359.03">23464 17541 863 0,'0'-5'0'0,"-2"0"0"0,-1 1 0 0,0 3 0 0,2-1 0 0,-5 2 70 15,4 0-24-15,1 12-9 0,-1 5 224 0,-1 3-112 0,1 4-56 0,-3 1-28 0,0 5-40 0,1-2 12 16,-2 0-1-16,-1 2 1 16,1-4-123-16,-1 0 62 0,-2 1 39 0,2-9-53 15,1-4 37-15,0-2 1 0,2-5 42 0,1-2-9 0,0 0-36 0,0-5 27 16,3 0 21-16,0 0-1 0,0 0-52 0,0-2 20 16,3-1 61-16,0 2-30 15,2-3 22-15,1 2-43 0,1 1-20 0,-1-2 26 16,3 2 24-16,-1 1-121 0,-1-3 48 0,3 3 23 0,-2-2-7 15,3 1-134-15,1 0 70 16,-3-1 38-16,1 2-56 0,1-3 43 0,-2 3 5 0,1 0 0 16,2 0-34-16,-6 0 14 15,-1 0-1-15,1 5 34 0,-4 2 47 0,-1 0-15 0,-1 4-35 0,0 0 70 16,-9 5-31-16,-2-3 9 16,-6 1-40-16,-2 1 53 0,2-1-21 15,-3-2 18-15,-2-1-16 0,3-2-6 0,-1 0-11 16,1-1 15-16,2-1 27 0,3-5-34 0,-1 2-4 0,7-1 3 15,0-3 126-15,-1 1-54 0,4-1-34 0,3 0 132 16,2 0-74-16,0 0-27 0,0 0 2 0,0 0 16 16,2 0-53-16,4 0-1 0,3 0-66 0,1 0 33 15,1 0 1-15,1 0 42 16,2 0-125-16,2 0 55 0,1 0 30 16,3 0-2-16,2 0-403 0,2 0 172 0,-1 0 110 0,6-1-380 0,3-3 230 15,0-3 115-15</inkml:trace>
  <inkml:trace contextRef="#ctx0" brushRef="#br0" timeOffset="140546.07">24167 17290 2549 0,'-18'-11'0'0,"0"1"0"0,7 6 0 0,3 4 0 0,4 0 0 0,1 0 0 0,0 0 0 0,3 0 0 0,0 10 266 0,0 1-115 0,9 2-58 16,0 0-436-16,4 3 190 0,-2 1 103 0,-1-1 39 16,1 0-722-16,-3 1 379 0,1 0 189 0</inkml:trace>
  <inkml:trace contextRef="#ctx0" brushRef="#br0" timeOffset="141159.43">24043 17519 1116 0,'-20'0'0'0,"6"1"0"0,2 3 0 0,-1 1 0 0,2-1 0 0,1 4 0 0,0 1 160 0,3-1-66 0,5 1-30 0,0 1 174 16,1 1-101-16,1-1-50 0,-2 1-179 0,2-1 60 16,0 0 33-16,0-1 1 0,0-2-200 0,0-4 116 15,0 2 69-15,0-2 19 16,-1-3-178-16,-2 0 92 0,3 0-2 0,0-6 38 16,0-5-33-16,6 0 50 0,5-5-41 0,1 2 91 0,7-3-30 15,1 3-1-15,1-3-37 16,5 4 220-16,-1 0-75 0,0 4-56 0,3-1 90 0,-3 0-63 15,3 5-5-15,-8 3-28 0,2 0-52 0,-4 2 36 16,-2 0 15-16,-1 7-5 0,-10 6-52 0,-3 3-1 16,-2 1 41-16,-2 2 35 0,-11 0-8 0,-2 2-22 15,-2-4 98-15,-1-1-50 0,-1 1-28 0,1-5 0 16,3 2 53 0,0-1-25-1,5-6-13-15,2 0 0 0,4 0-123 0,1 0 49 0,1-2 26 0,2 2 8 16,0-4-194-16,2 0 99 0,7 0 41 0,-1-1-154 15,2 0 82-15,-2 0 50 0,-1 2-8 0,-3-2 23 0,1 2-15 16,-3-1-1-16,-2 3 151 0,0-1-68 16,0 1-35-16,0 0 0 0,0-1 216 0,-3 1-110 0,-4 0-39 0,0 2-33 31,2-3 211-31,-1 2-108 0,1 0-22 0,0 0-61 0,2 1-9 16,0 0 8-16,1 1-74 0,1-2 32 0,1 2 1 0,0 0 33 15,0-1-180-15,0 4 94 0,0-2 21 16,0 0 26-1,0 2-120-15,-3-1 62 0,-2 0 6 0,-1 3 24 0,-3-2 70 0,-1 0-25 0,-5 0-29 0,2-2 170 16,-4 0-79-16,-2 0-41 0,2-6 169 0,0-1-95 16,-2 1-33-16,2-4-28 15,1 0 76 1,6 0-48-16,0 0 4 0,6 0-44 0,-1 0 108 0,5 0-54 0,0 0-18 0,0-2-9 16,6 2-7-16,11 0-20 0,1 0 0 0,5 0 110 0,5 0-47 15,0 2-35-15,3 3 12 0,1 2-76 16,5 1 0-16,0-1 0 0,7 3 0 0,-2 1 0 15,4-4 0-15,-1 4 0 0,4-2-165 0,-1 1-11 16,6 1 84-16,-8-4 25 0,-2-1-791 0,1-1 410 16</inkml:trace>
  <inkml:trace contextRef="#ctx0" brushRef="#br0" timeOffset="141320">25072 18040 3115 0,'-25'-20'0'0,"16"18"0"16,7 2 0-16,2 0 0 0,0 0 0 0</inkml:trace>
  <inkml:trace contextRef="#ctx0" brushRef="#br0" timeOffset="149727.23">24226 9978 483 0,'-6'-3'0'16,"-2"-4"0"-16,0 2 0 0,1 0 0 0,2 0 0 0,-2 0 0 0,-1 2 0 0,-1-2 0 0,3 1 100 0,-2 2-31 0,1-2 0 0,-2 1 98 16,2 0-65-16,-2 1-23 0,1 1 159 0,2-1-101 0,-2 0-49 15,3 0-26-15,0 0 232 0,-2 2-119 0,6 0-73 16,-1 0-33-16,1 0 209 15,1 0-121-15,0 0-60 0,10 0-20 0,9 0 89 16,7 0-64-16,12 0-33 0,10 0 215 0,9-1-123 16,14-1-53-16,7-4 88 0,12-1-194 15,17-1-2-15,20-2 0 0,19-1 0 0,21-1 0 16,-22 3 0-16,3 2 0 16,0 2 0-16,-10 5 0 0,-11-3 0 15,7 3 0-15,-27 0 0 0,-7 0 0 0,-10 3 0 0,-9-3 0 16,-11 6 0-16,1 0 0 0,-23-1 0 0,-6-1 0 0,-3 1 0 15,-8-2 0-15,-7 1 0 0,-2-1 0 0,-9-1 0 0,-7-1 0 16,-2 1 0-16,-1-2 0 16,-3 0 0-16,0 0 0 0,0 0 0 15,0 0 0-15,0 0 0 0,0 0 0 0,0 0 0 0,0 0 0 0,0 0 0 16,0 0 0-16,0 0 0 0,0 0 0 16,0 0 0-16,0 0 0 0,-4 0-71 0,-3 6-9 15,-8 5-1012-15,-3 2 528 0</inkml:trace>
  <inkml:trace contextRef="#ctx0" brushRef="#br0" timeOffset="151475">18662 10401 1318 0,'-32'-12'0'16,"9"7"0"-16,0 4 0 0,4 1 0 0,2 0 0 0,3 3 0 0,0 4 0 0,9-2 165 0,5-2-62 0,0 2-32 31,0 2 160-31,10-2-96 0,13 6-38 0,8-1 179 0,12 2-119 0,9-3-58 0,12 1-31 0,11 0 132 0,17-2-70 16,1-1-51-16,9-2 1 0,10 0-14 15,24-3 1-15,18-2-28 0,35 0 103 0,-11 0-57 16,14 0 1-16,13-4-36 16,2-6-11-16,8 2 0 0,23-1 10 15,-40 2-151-15,6 3 71 0,-6 0 34 0,-8 3 1 0,-9 0-139 16,-1-1 77-16,-46 0 39 0,-9 2-3 0,-12 0-17 0,-11 0 9 0,-1 0-10 15,-21 0 94-15,-1 4-33 0,-2 1-39 16,-10-2 256-16,-11 3-121 0,-3-1-49 16,-19 0-33-16,-6-1-21 0,-6-1-14 0,-5 0 0 15,-3-1 0-15,0-1 0 0,-11-1 0 0,-1 0 0 0,-2 0 0 16,0 0 0-16,0 0 0 0,0 0 0 0,-7 0 0 16,-13-1-253-16,-6-4 111 15,-12 2 38-15,-7 3-613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3T01:25:34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14585 1356 1293 0,'-3'-8'0'0,"-1"-1"0"16,1 3 0-16,0 0 0 0,3 4 0 0,0 0 0 16,0 2 0-16,6 0 211 0,9 11-88 0,2 6-43 0,1 3 44 0,5 2-49 0,-4 7 0 0,1 2-38 15,-1 4-53-15,-1 3 27 0,-2 6 8 0,-5-1-40 31,-6 0 29-31,-3 3 0 0,-2 1 28 0,-3-2-95 16,-12 4 57-16,-3-15 7 0,-4-4 1 16,0-3 53-16,-1-6 0 0,-1-5-85 0,0-2 43 0,3-9-42 0,-1-5 34 0,4 0-21 31,0 0 18-31,5-8 7 0,0-3-5 0,7-5 41 0,5 0 0 0,1-5 50 0,0 1-38 0,9-3 115 0,6 0-75 16,6 3-32-16,2-2 1 0,0 3-34 15,1 3 1-15,2-4 125 0,-3 6-556 0,2 4 202 16,-1 0 102-1,-1 3 10-15,4 1-603 0,2 3 314 0,-5 0 171 0</inkml:trace>
  <inkml:trace contextRef="#ctx0" brushRef="#br0" timeOffset="212.43">15002 1327 2483 0,'0'-14'0'0,"-4"-1"0"15,2 7 0-15,0 3 0 0,2 4 0 0,0 1 0 0,0 0 0 0,0 6 0 0,0 13 0 0,0 5 269 0,0 6-117 0,2 6-57 0,1 1 52 0,2 8-47 0,0-3-35 0,1-1-249 0,-3 3 110 0,1 1 55 0,0 0 28 0,-1 6-436 16,0-9 227-16,-1-1 119 0,-1-2 57 0,-1-3-312 0,0-2 79 0,0 1 110 0,0-11-366 0,-3-7 238 31,-3-3 119-31,-2-8-172 0,-5-6 160 0</inkml:trace>
  <inkml:trace contextRef="#ctx0" brushRef="#br0" timeOffset="335.61">14878 1875 784 0,'-13'-23'0'0,"-1"6"0"0,6-1 0 0,2 0 0 0,4 5 0 0,2 3 0 0,2 0 236 0,11 0-100 0,7 0-50 0,6-2 252 0,0 4-156 15,4 1-72-15,0 0 101 0,-2 0-87 16,2 3-43-16,3-2 8 0,-9 4-427 16,1 1 187-16,-2 1 94 15,-2 0 46-15,-4 0-290 0</inkml:trace>
  <inkml:trace contextRef="#ctx0" brushRef="#br0" timeOffset="585.96">14339 2109 1770 0,'-23'12'0'0,"6"-7"0"0,6 2 0 0,11-5 0 0,5 1 0 0,18-1 0 0,12-2 0 0,10 0 502 0,14-1-223 0,7-10-125 15,8-6 82-15,1 1-100 16,9-4-49-16,10-1-15 0,-15 3-87 0,-5 3 26 16,-6 3 0-16,-7 5-265 0,-6 1 146 0,-3 3 82 31,-19 3 27-31,-10 0-390 0,-7 0 211 0,-7 7 39 0,-5 2 74 0,-3 1-85 16,-1 2 67-16,-5 0-48 0,-10-1-554 0,-3 2 324 15,-2-3 161-15</inkml:trace>
  <inkml:trace contextRef="#ctx0" brushRef="#br0" timeOffset="953.98">14594 2343 1575 0,'-7'0'0'0,"2"0"0"0,0 0 0 0,3 3 0 0,-1 2 0 0,3 4 0 0,0 1 197 47,0 3-80-47,8 4-40 31,6 2-1-31,2 3-39 16,5 3 10-16,-4-1-10 0,1 2-156 0,-1 2 78 0,-5 1 39 0,-2 0 0 0,-1 3-187 0,-8-3 105 0,-1 0 55 0,-1-2-77 0,-16 2 57 15,-2 4-4-15,-6-8 25 0,-3-4 169 0,-2-2-96 0,-2-5-29 0,0-3 98 0,-1-1-60 0,6-7-29 0,3-3 9 0,4 0 208 16,8-3-110-16,0-7-19 0,4 1-16 0,8-1 17 15,0 0-39-15,0-5 0 0,12-2-102 0,5 3 31 0,3-4 10 0,3 4-239 16,0 0 132-16,4 1 64 0,-3 1 20 0,1 3-499 16,3-3 225-16,-5 5 135 15,-2 2 23-15,0-1-163 32,-1 2 125-32,-2 2 64 0</inkml:trace>
  <inkml:trace contextRef="#ctx0" brushRef="#br0" timeOffset="1314.02">14917 2438 1531 0,'0'-5'0'0,"0"-1"0"0,0 3 0 0,0-2 0 0,0 2 0 0,0 0 386 0,0-1-179 0,2 1-86 46,11 1-42-46,4-1 216 0,5 2-130 0,3-3-55 0,3 2-41 0,2 2-58 0,-1-3 0 0,2 1 25 0,0 2-360 0,4 0 189 0,-8 0 82 0,-3 0-538 16,-2 0 313-16,-3 0 158 0,-4 0-44 0,1 0-482 47</inkml:trace>
  <inkml:trace contextRef="#ctx0" brushRef="#br0" timeOffset="1460.63">15209 2236 988 0,'0'-9'0'0,"0"0"0"0,0 1 0 0,2-1 0 0,4 4 0 0,8 1 0 0,2 0 0 0,2 4 300 15,6 0-123-15,-4 0-74 16,2 3-34-16,1 7 103 0,-4 1-67 0,0 2-35 0,1 4-68 63,-9-3 34-63,-5 4 1 0,-3 2-325 0,-3 3 162 0,0 1 82 15,-3 3 49-15,-11-1-534 0,-2-4 267 0,-2 0 80 0</inkml:trace>
  <inkml:trace contextRef="#ctx0" brushRef="#br0" timeOffset="1625.99">15222 2438 1137 0,'4'4'0'0,"-3"4"0"0,0 2 0 0,-1 5 0 0,0 6 0 0,0 6 0 0,0 6 0 0,-7 7 0 0,-1 3 460 0,0 5-212 0,-2 2-106 0,2 4 105 0,1-11-109 0,2-6-51 0,3-6 2 0,2-4-25 0,0-7-1 0,0-2-18 16,8-11-79-16,6-6 35 31,0-1 0-31,5-1 35 0,0-14-172 0,6-3 95 0,-4-9 35 0,3 1-1 0,0-8-531 0,-1-2 270 0,2-4 73 0,1-4-463 15</inkml:trace>
  <inkml:trace contextRef="#ctx0" brushRef="#br0" timeOffset="1853.54">15828 1584 1773 0,'0'-13'0'0,"0"-3"0"0,0 7 0 0,0 1 0 0,0 5 0 0,0 0 0 0,0 3 0 0,0 3 504 15,0 18-238-15,0 14-115 0,0 10-58 0,0 11 403 32,0 10-230-32,0 11-106 0,0 3 62 0,0 7-222 0,4 12 0 0,1 5 0 0,0 3 0 0,-2 11 0 31,0-21 0-15,-1 0 0-16,-2-2 0 0,0-9 0 0,0-6 0 0,0 3-458 0,-3-23 106 0,0-6 181 31,-1-6-36-31,0-8-593 0,2-13 381 0,0-2 182 0</inkml:trace>
  <inkml:trace contextRef="#ctx0" brushRef="#br0" timeOffset="2256.44">16289 2552 2201 0,'-9'-4'0'0,"1"-2"0"0,0 3 0 0,-2 2 0 15,0 1 0-15,1 0 0 0,-5 4 0 0,3 13 0 0,-2 9 0 0,-2 3 288 0,5 5-131 0,1 4-61 0,4 3 88 16,4 3-74-16,1 3-38 16,0 2 10-16,5-11-290 0,8 1 122 15,2-8 60-15,2-4 31 0,3-8-235 0,0-1 141 0,0-11 59 0,0-5-595 0,-1-2 232 16,0 0 182-16,0-10-364 0,-4-5 273 15</inkml:trace>
  <inkml:trace contextRef="#ctx0" brushRef="#br0" timeOffset="2431.98">16400 2731 954 0,'3'-3'0'0,"3"0"0"0,0-1 0 0,1 2 0 0,1 1 0 0,2-1 0 0,1 2 334 0,2 0-149 0,4 0-67 0,-1 5-46 0,-1 8 210 0,3 0-124 16,-6 2-62-16,-1 4 0 0,-1 2-22 31,-5 2-9-31,-5 1-30 0,0 0-55 0,-5 3 27 0,-9-1 1 0,-5 0-133 0,-4-4 76 0,0-4 42 0,-3-5 0 0,0-2-220 0,5-6 126 16,-3 0 11-16,7-5 48 0,5-2-429 15,4-8 217 1,4-12 110-16</inkml:trace>
  <inkml:trace contextRef="#ctx0" brushRef="#br0" timeOffset="2822.94">16655 2609 2179 0,'0'0'0'0,"0"1"0"0,0 3 0 0,0-1 0 0,0 8 0 0,-6 0 0 16,-3 7 0-16,-2 5 0 0,-3 3 358 0,0 5-152 0,3 1 36 0,0 0-103 15,3-1-52-15,5 0-26 0,3-4-73 0,0 0 33 16,0-10-9-16,8-3 23 0,6-5-353 0,0-6 176 16,3 0 89-16,2-3-373 0,-2 0 226 15,-1-8 118-15,-1-6-36 0,-1-2-228 0,-2-1 152 16,1 0 70-16,-5 3 195 0,-3 3-53 0,-1 0-27 0,-1 3 0 15,-1 3 172-15,-1 0-108 0,-1 4-40 0,0-1-26 16,0 2 439-16,0 0-224 0,-1 3-43 0,1 7 231 47,-2 0-182-47,2 3-88 0,0-2-43 0,0 3-100 0,2-4 28 0,6 4 9 0,3-4-200 0,1-1 109 0,1-4 56 0,2-2 27 16,-1-1-137-16,3-2 91 0,-4 0 32 0,0 0-54 15,-1-2-264-15,-4-5 104 16,-2-1 93-16,0-2 55 0,-6-2 10 0,0 3 26 0,-2-3 1 15,-8 1 149-15,-5 1-75 16,-2 2-46-16,1 1 186 0,-4 2-94 0,2 2-55 0,0 1 2 0,2 2 35 0,0 0-1 63,4 0-31-63,4 0 37 0,1 0-298 0,3 0 134 0,2 4 57 0,2 0 15 0,0 1-690 0</inkml:trace>
  <inkml:trace contextRef="#ctx0" brushRef="#br0" timeOffset="2974.53">17022 2855 1121 0,'4'4'0'0,"0"-1"0"0,0 2 0 0,-1-1 0 0,-2 3 0 0,-1 3-1 0,0 0 490 0,0 3-219 0,-4 2-123 15,-6 2 152-15,-2-1-133 0,-1 5-66 0,-1-4-33 0,-2 4-266 0,6-4 113 16,-2-2 61-16,1-1 29 0,3-2-239 0,1-4 134 16,0-1 77-16,4-7-668 15</inkml:trace>
  <inkml:trace contextRef="#ctx0" brushRef="#br0" timeOffset="3094.67">17010 2718 1154 0,'0'0'0'0,"0"0"0"0,0 1 0 0,0-1 0 0,2 2 0 0,2 2 0 0,1 1 546 0,3 2-246 0,1 1-137 16,5 2 129-16,-1 2-128 16,4 1-64-16,-1 2-33 0,4 0-416 0,-5 0 188 15,2-4 98-15,0 2 49 0,-2-3-841 0</inkml:trace>
  <inkml:trace contextRef="#ctx0" brushRef="#br0" timeOffset="3257.75">17345 2609 1522 0,'-1'5'0'0,"-6"1"0"0,1 5 0 0,-2 9 0 0,-6 4 0 0,-5 15 374 16,-2 9-174-16,-7 8-83 15,-2 7 548-15,-1 2-315 0,0 1-157 0,0 3-71 0,9-16-66 0,4-4-21 16,5-4 0-16,3-9 0 0,5-4-623 0,5-5 320 15,0-15 148-15,0-3-865 0,8-8 498 0</inkml:trace>
  <inkml:trace contextRef="#ctx0" brushRef="#br0" timeOffset="3486.13">17328 3009 1058 0,'0'0'0'0,"0"0"0"0,0 0 0 0,0 0 0 0,0 0 293 0,0 0-133 0,0 3-63 0,0 1 444 0,0 1-253 0,0 0-126 0,0 2-55 47,2-2 9-47,1 0-41 0,3 0 0 0,-1-3-40 0,1 0-173 0,0-2 82 0,-1 0 46 0,-1 0-136 0,1 0 91 0,-2-2 44 0,-1-2 69 15,0-3-23-15,-2 1-29 0,0-1 19 0,0 2 47 16,0-2-32-16,-7 2-61 0,1 0 17 16,0 1 169-16,-1 2-76 0,0 1-21 0,0 0-24 15,1-1-247-15,3 2 109 0,0 0 82 0,1 0-775 16,2 0 374-16,0 0 194 0,0-2 58 0</inkml:trace>
  <inkml:trace contextRef="#ctx0" brushRef="#br0" timeOffset="3648.7">17504 2784 1704 0,'8'-15'0'0,"1"-2"0"0,-1 4 0 0,3 4 0 0,-2 2 0 0,2 5 0 0,3 0 0 0,0 2 0 0,2 0 734 0,0 12-349 0,-1 7-177 0,3 5 257 0,-2 3-215 15,4 4-99-15,-9 0-117 0,1 3-34 0,-5 0 0 16,-4 0 0-16,-3 5 0 0,0 3-32 15,-14-4-124 1,-9 0 96-16,-11-1-788 16,-7-3 441-16,-5-1 189 0</inkml:trace>
  <inkml:trace contextRef="#ctx0" brushRef="#br0" timeOffset="4034.67">18374 2057 1745 0,'-3'0'0'0,"-1"0"0"0,4-2 0 0,0 1 0 0,5 0 0 0,14-1 0 0,5 2 369 0,6 0-166 0,4-3-84 0,2 3 2 0,7 0-33 16,-3 0-9-16,-1 0-288 16,-1 0 123-16,-3 0 61 0,-3 9 31 0,-1 2-852 0</inkml:trace>
  <inkml:trace contextRef="#ctx0" brushRef="#br0" timeOffset="4204.24">18426 2418 2629 0,'-24'0'0'0,"10"-2"0"0,4 0 0 0,6 1 0 0,4 1 0 0,0 0 0 0,3-3 0 0,19 0 0 0,7-4 662 16,10-2-312-16,5 0-157 0,1-3-425 0,6 2 144 47,-5 1 58-47,0 1-374 0,1 1 221 0,0 2 110 0,1 1 55 0,2-1-1072 0</inkml:trace>
  <inkml:trace contextRef="#ctx0" brushRef="#br0" timeOffset="4399.71">19179 1763 2315 0,'0'-8'0'0,"0"-1"0"0,0 2 0 0,0 4 0 0,0 1 0 0,0 2 347 0,0 10-155 0,2 15 271 16,4 12-213-16,-1 7-107 0,1 9-44 0,-2 7 23 46,-1 4-122-46,1 6 0 0,-3 9 0 0,1 1 0 0,-2 10 0 0,0-15 0 0,0-3 0 0,0-9-184 0,3-5-74 0,0-15 147 32,2 3-717-32,0-28 341 0,4-8 225 0,-1-10-478 0,3-1 352 0</inkml:trace>
  <inkml:trace contextRef="#ctx0" brushRef="#br0" timeOffset="4649.41">19565 1959 1574 0,'0'-3'0'0,"-2"-1"0"0,0-1 0 0,2 4 0 0,0-3 0 0,0 3 0 0,4 1 602 0,12 0-275 16,6 0-150-16,9 0-71 0,7 0 331 0,11 0-201 0,9 0-92 16,0 1-131 46,5-1 22-62,1 0 1 0,-3 0-249 0,-3 0 124 0,-2 0 70 0,-19 0 23 0,-7 4-75 0,-11-2 52 0,-9 2 28 0,-6 3-1 0,-4 0 66 0,-2 5-96 0,-20 5 0 0,-4 2-62 16,-5 4 449-16,-4 3-185 0,-4 3-86 0,4 0-45 0,-1 1-49 15,1 0 0-15,1 1-86 0,3 1-113 0,-2 1 126 16,8-5 49-16,4-2-886 0,3-2 422 0,3-2 227 0,4-5 112 0</inkml:trace>
  <inkml:trace contextRef="#ctx0" brushRef="#br0" timeOffset="4798.59">19634 2051 2014 0,'-15'-10'0'0,"0"-1"0"0,5 5 0 0,8 3 0 0,2 1 0 0,0 2 300 15,9 3-132-15,9 12-58 0,5 3 805 0,3 7-491 16,4 4-424-16,0 0 0 0,-1 0 0 0,4 9 0 16,-5-7 0-16,1 3-123 0,1-2-131 0,-2 2 144 0,-2 2 73 15</inkml:trace>
  <inkml:trace contextRef="#ctx0" brushRef="#br0" timeOffset="5365.08">21002 1840 1058 0,'-12'-23'0'15,"-2"0"0"-15,4 2 0 0,-1-3 0 0,2-4 0 0,3 4 0 0,1-3 0 0,-1 1 0 0,1-5 94 0,2 2-29 0,-1-5-36 0,2 5 7 0,-3 2 0 16,0-3 0-16,-4 5-72 47,2 5 37-47,-3 0 8 0,-2 13 27 0,1 5 45 0,0 2-23 0,-3 15 1 0,1 10-24 0,-3 12 78 0,7 8-44 0,3 13 1 0,1 9 13 0,1 10-23 0,3 6 0 0,1 14-55 15,0-6 31-15,-2-1 0 0,2 7 0 0,-2 1-51 32,1-5 25-32,-2 6 10 0,-2-29 16 0,0-6-268 0,-3-14 130 0,-1-9 42 15,0-9 40-15,-1-4-268 0,-2-18 110 0,2-8 78 16,-2-2-218-16,1-6 141 0,-2-13 71 0,-3-6-234 0</inkml:trace>
  <inkml:trace contextRef="#ctx0" brushRef="#br0" timeOffset="5542.6">20407 2070 1460 0,'-9'-13'0'0,"-1"-1"0"0,7 5 0 0,3 1 0 15,1 1 0-15,20 2 0 0,10-2 288 0,13 0-117 0,3 2-72 0,7-2-32 16,7 2 427-16,2 2-229 0,3 1-115 15,3 2-347-15,-12 0 113 16,-5 0 59-16,-7 7 31 16,-3 3-812-1,-4 0 414-15</inkml:trace>
  <inkml:trace contextRef="#ctx0" brushRef="#br0" timeOffset="5691.21">21268 1782 1085 0,'0'0'0'0,"-6"2"0"0,0 0 0 0,-2 6 0 0,-3 4 730 31,-4 8-338-31,-2 6-182 0,1 8-87 0,-1 10 332 0,1 2-209 0,4 4-105 0,-3 4 252 0,11-8-237 16,1-5-156-16,3 0 0 0,0-7-50 0,6-5-86 0,6 2 95 0,3-12-794 15,1-6 435 1,0-5 218-16,0-8 109 0,3 0-927 0</inkml:trace>
  <inkml:trace contextRef="#ctx0" brushRef="#br0" timeOffset="5875.23">21303 1982 1953 0,'3'-11'0'0,"2"-1"0"0,1 3 0 16,3 1 0-16,4 1 0 0,1 6 0 0,3 1 0 0,1 0 0 0,3 5 392 31,1 6-178-31,1 5-80 0,-4 3 13 0,-2 3-55 0,-4 3-28 0,-4 3 0 0,-3-1-130 0,-5 4 60 0,-1-3 16 16,0 0-207-16,-15-1 116 0,-2-3 58 31,-5-3 30-31,-3 3-282 0,-1-10 147 0,-1-3 6 0,-1-4 60 0,0-4-365 0,0-3 196 0,3 0 88 0,6-2-216 0,4-13 161 15,10-11 82-15,3-6 39 0</inkml:trace>
  <inkml:trace contextRef="#ctx0" brushRef="#br0" timeOffset="6252.39">21600 1816 1955 0,'8'-2'0'0,"0"-1"0"0,-3 3 0 0,-3 0 0 0,-1 12 0 0,-1 6 0 0,-5 8 260 0,-7 6-103 31,-7 4-65-31,0 7 540 0,-1 5-298 0,0-1-149 0,3 6-66 0,9-12 78 15,3-5-197-15,5 0 0 0,0-8 0 0,13-4 0 0,2-1 0 0,8-15-19 16,2-5-534-16,5-3 295 16,0-1 146-1,0-14 75-15,4-6-218 0,-9 0 7 0,-2-4 116 0,-1 3-246 0,-5 0 171 0,-6 5 85 0,-2 3 35 16,-5 4 143-16,-2 5-45 0,-2 3-24 0,0 0 0 16,-7 2 494-16,-4 0-272 15,-1 7-118-15,0 5-63 16,1 2 581-16,3 1-295 0,0-1-101 0,4 3 41 0,4-2-113 0,0-1-114 0,0-2-27 0,4 0 0 15,9-4 0-15,0 2 0 16,4-7 0-16,-2-3-19 16,6 0 7-16,-1 0 25 0,-1-10-210 0,1-1 126 0,-5-5 34 0,-1-1-240 15,-2 2 100-15,-4-5 81 0,-2 0-104 16,-2-5 72-16,-4 9 51 0,0-4 0 0,0 3 32 0,-12 0 9 16,-2 5 0-16,-5-1-9 15,0 6 67-15,-3 2-29 16,2 5 0-16,0 0-29 0,1 0 47 0,1 0-33 0,7 3 9 0,3 6-342 0,3 0 159 0,3 5 80 15,2 0 31-15,2-2-525 0</inkml:trace>
  <inkml:trace contextRef="#ctx0" brushRef="#br0" timeOffset="6399.51">22082 2202 1146 0,'17'1'0'0,"-4"4"0"0,0-1 0 0,-1 1 0 0,-5 3 0 0,3 0 0 0,-9 3 644 0,-1 1-304 0,0-1-152 0,-3 3 407 0,-11 0-279 16,0 5-131-16,-4-4-79 0,1 1-7 0,1-1-32 15,1 0 1-15,0-4-32 0,1 3-401 0,5-8 196 16,3 1 103 0,1-4-863-16,2-1 483 0</inkml:trace>
  <inkml:trace contextRef="#ctx0" brushRef="#br0" timeOffset="6550.61">22201 1956 2306 0,'0'0'0'0,"0"0"0"0,-2 0 0 0,2 0 0 0,-2 0 0 0,2 0 429 16,0 0-188-16,0 7-106 0,2 3 229 0,7 2-163 16,2 3-83-16,2 1-41 0,4 2-213 0,-1 1 82 0,-1 0 45 0,4 1-715 15,0-3 379-15,1 5 199 0,-2-3-910 0</inkml:trace>
  <inkml:trace contextRef="#ctx0" brushRef="#br0" timeOffset="6720.16">22628 1843 1751 0,'-7'-8'0'0,"2"5"0"0,-1-1 0 0,0 3 0 0,-2 1 0 0,-2 0 452 0,0 13-212 0,-4 14-102 0,-2 9 594 0,-3 9-348 15,-4 9-173-15,-5 12-188 32,3 3-23-32,-5 4 0 0,-1 2 0 0,-1 0 0 0,2-2 0 0,0 1 0 0,10-17 0 0,5-4-388 15,4-6 65-15,3-5 178 0,5-14-1069 0</inkml:trace>
  <inkml:trace contextRef="#ctx0" brushRef="#br0" timeOffset="6969.5">22586 2377 1919 0,'1'-2'0'0,"2"-1"0"0,-1 1 0 46,-1 0 0-46,1 0 0 0,1 2 0 0,1 0 0 0,0 0 0 0,3 2 509 0,1 5-237 0,4 0-118 0,-2-3-76 0,6 1-34 0,-1-2-9 0,1 1-77 0,1-4 38 0,0 0 0 0,-3 0 39 0,1-2-113 0,-5-5 52 16,-4 0 31-16,-1-5-1 16,-3 1 110-16,-2-2-40 0,-2 1 1 0,-9 0-42 0,-6 1 128 0,-1 2-67 0,-2 2-40 0,0 0 85 15,3 4-43-15,2 2-35 32,1 0-72-32,5 1 23 0,-1 0 0 0,7 0 24 0,-1 2-480 0,4 6 234 15,0 0 108-15,0-2 66 0,7 1-824 0,7 0 413 0,-2-4 196 0</inkml:trace>
  <inkml:trace contextRef="#ctx0" brushRef="#br0" timeOffset="7186.91">22927 2000 1655 0,'3'-5'0'0,"4"-2"0"0,0 4 0 0,0-2 0 0,3 3 0 0,0 2 0 0,3 0 73 0,1 4 1 0,0 9-39 15,5 6 544-15,-5 4-276 16,0 5-134-16,-2 4-67 0,-4 4 326 15,1 3-187-15,-7-1-108 0,-2-1-48 0,-5 4-153 0,-10-4 51 16,-8 1 27-16,-2-3-283 0,-3-9 150 16,-3-2 79-16,-3-6-647 0,2-5 356 0,-1-6 114 31,1 0 31-31,8-7-233 0,7-3 194 0</inkml:trace>
  <inkml:trace contextRef="#ctx0" brushRef="#br0" timeOffset="7350.98">23271 1588 2813 0,'1'0'0'0,"1"-2"0"0,-1 0 0 0,0 2 0 16,1 0 0-16,0 4 0 0,0 20 0 0,-2 9 394 0,0 20-179 0,0 15 281 0,-4 18-483 0,-3 16-13 0,-2 16 0 16,2-9 0-16,4-2 0 0,2-1 0 0,1-4 0 0,0-5 0 0,-2 13 0 31,-4-25 0-31,-5 2 0 0</inkml:trace>
  <inkml:trace contextRef="#ctx0" brushRef="#br0" timeOffset="8730.85">24213 2036 892 0,'-5'-34'0'0,"0"8"0"0,-3 2 0 0,3-1 0 0,-3 1 0 0,-1 4 0 0,-2-5 0 0,-2 10 289 0,-3 6-126 15,-3 3-64-15,0 5-31 0,-6 1-1 0,-4 13-22 16,1 11-9-16,-1 10 43 0,3 5 1 31,3 4-44-31,5 3 67 0,2 3-24 0,11-8-9 0,5-2-34 0,0-6 113 0,8-1-56 0,10-6-29 16,2 4 9-16,3-15-75 15,9-6 38-15,2-7 0 0,2-2-1 0,-1-1-226 32,2-7 122-32,-4-9 48 0,-4-3-284 0,-1 0 146 0,-4-3 84 0,-2-2-94 0,1 1 74 0,-11 3-3 0,-4 1 34 15,-5 6 106-15,-1 1-40 16,-2 6 1-16,0-1-48 0,-2 8 385 0,-9 0-185 31,-1 8-79-31,4 6-51 0,0 3 380 0,3 2-187 0,5-1-54 0,0 2-38 0,0-3-45 0,2 1-22 0,7-2-160 16,4-2 65-16,1-4 35 0,-1-3 1 15,5-5-82-15,1-2 58 16,-2 0 40-16,-3 0-10 0,-3-2-227 0,0-11 119 0,-3-1 8 0,-4-1 48 16,-1-4-78-16,-3 2 26 0,0 0 31 0,-8-3 162 15,-8 2-71-15,0 1-31 0,-7 0 171 32,1 2-83-32,0 3-49 0,1 2-4 0,1 3 83 0,2 0-56 0,2 0 5 0,6 5 13 15,4 1 129-15,6 0-79 0,0-2-43 0,13 2-149 0,12-1 62 0,9 0 16 16,7-3 1-16,5 1-262 0,1-3 139 0,6-3 56 15,5-1-164 1,-6-1 95-16,-3-2 57 0,-1 2-4 16,-7 0 93-16,-7 1-21 0,-2 1-44 0,-14 3 9 0,-10 3 65 0,-7 2-32 15,-1 0 0-15,0 2 271 0,-5 0-149 32,-10 0-46-32,-2 0-42 0,-6 4 403 0,-2 6-200 15,3 1-93-15,-5 0-43 0,5 1-35 47,1 0-1-47,7 0-26 0,0-1 153 0,3 0-177 0,3 1-12 0,6-1 0 0,2 0 0 0,0-1 0 0,3 1 0 0,13 1 0 0,4 0-67 0,6-4 47 0,4 1 28 0,-2-1-373 16,2 1 180-1,-3 3 38-15,-5-2-86 0,-2 0 99 0,-4 2 49 0,-6-1 24 0,-7 4-10 0,-1 1-9 16,-2 1 44-16,-15 1 0 0,-6-1 26 0,-4-2 1 16,-1 0-27-16,-4 2-9 0,4-6 159 0,0-2-74 0,6-1-38 0,1-2 253 15,4-2-136-15,3-2-34 0,7-2 120 0,2 0-73 16,3 0-55-16,4 0 7 15,12 0-91-15,6 0 9 32,3-2 34-32,2-6 0 0,3-1-306 0,3-1 148 0,1-1 75 0,6-3 31 0,-4-1-137 0,1-3 52 0,2 1 50 0,1-7-112 15,0 0 67-15,6-5 1 16,-11 0 118-16,1-3-30 16,-4-4 1-16,-1-1-30 0,-7 3 150 0,-2-1-83 0,-11 12-29 0,-8 6-12 0,-3 6 305 0,0 6-129 15,-3 2-84-15,-9 1 150 0,-2 2-106 16,0 8-17-16,-2 11-36 0,-2 3 12 0,3 6-25 31,-2 7 10-31,5-1-67 0,4 4 33 0,-1 1 0 0,4 0 0 0,1-2-10 0,3 8-26 16,1-8 0-16,0-3 0 0,7-4 0 0,5-1 0 15,4 0 0-15,2-14 0 0,1-3 0 63,5-9 0-63,2-3 0 0,2 0 0 0,5-15 0 0,-3-6 0 0,1-7-158 0,-3-3-4 0,1-5 67 0,-3-2 44 0,1-9-239 0,-10 6 131 0,-2-5 61 0,-2-3 32 0,-7-4-227 0,-2-5 128 31,-1-9 56-31,-3 10-176 0,-17 5 125 0,-8 6 62 0,-8 10 31 0,-8 14 27 0,-6 2-5 0,4 20 10 16,-2 0 328-16,0 13-164 0,1 6-83 0,7 5-41 15,-1 3 479-15,21 0-250 32,11 1-70-32,6 4-83 0,3-3 381 0,20 0-213 0,5 4-97 0,8-8-75 0,8-1-141 0,3-2 44 0,7-3 28 15,2-2-735-15,6 3 391 16,-6-9 182-16,1-3-507 0</inkml:trace>
  <inkml:trace contextRef="#ctx0" brushRef="#br0" timeOffset="8880.95">25795 2097 917 0,'-6'-8'0'15,"5"0"0"-15,1 4 0 0,0-3 0 0,0 4 0 0,0-4 0 0,1 4 0 0,2 0 0 0</inkml:trace>
  <inkml:trace contextRef="#ctx0" brushRef="#br0" timeOffset="13911.18">21140 5249 965 0,'-33'-11'0'0,"12"3"0"0,3-1 0 0,1 5 0 0,9 0 0 0,3 2 0 0,-1-2 0 0,6 3 136 0,0-2-50 0,0 3-23 0,0-2-1 0,8 1 130 16,3-3-68-16,4 2-48 0,5-3 90 0,3 0-64 16,6 0-32-16,0 2 91 0,9-3-52 0,-1 6-41 0,1-3 1 0,3 3 76 15,5 0-53-15,2 0-28 0,11 0 10 16,2 7-7-16,9 1 0 31,10-1-29-31,14 3-1 0,22 0 66 0,-2 1-37 0,15 1-1 0,13-2 20 0,15 2-24 0,8 0 1 0,29-2-49 16,-19-5 25-16,11-2 0 0,11-1-1 0,5-2-36 31,-1 0-1-31,23 2 46 0,-41 1-19 0,3 2 30 0,6-1-28 0,0 0 1 0,6-1-3 0,12 2 86 16,-38-3-113-16,7 4 0 0,-5-1 0 0,-7 1 0 15,-8 0 0-15,2 3 0 0,-47 0 0 0,-6 2 0 16,-6 4 0-16,-9 0 0 0,-13 2 0 0,-5 1 0 16,-24-2 0-16,-7 0 0 0,-6 0 0 15,-5 0 0-15,-8-2 0 0,3 0 0 16,-12-5 0-16,-2 1 0 0,-3-5 0 0,-5 2 0 15,-2-4 0-15,-3-3 0 0,-1 0 0 0,0 0 0 0,0 0 0 16,-1 0 0-16,-11-7 0 0,-8-5-27 16,-1-5-26-16,-7 1-835 0,-4-3 426 0,-2 0 213 0</inkml:trace>
  <inkml:trace contextRef="#ctx0" brushRef="#br0" timeOffset="23147.93">7428 6164 1224 0,'-16'-1'0'0,"4"-1"0"0,-3 1 0 0,8-2 0 0,4 3 0 0,1 0 0 0,2 0 0 0,0 0 405 0,7 0-175 16,11 6-101-16,5 1 306 16,6-3-199-16,5 0-100 0,3-1-49 0,2 1 160 0,-1-1-110 0,2 0-50 31,-1-3-25-31,0 2-62 0,0 0 1 0,5-1 45 0,-8 3-255 0,-2-2 122 0,-4-1 63 0,-4 3 30 0,-4-2-156 0,-2 2 103 15,-11-2 37-15,-3 0-575 0,-5-2 279 0,-1 3 109 16,0-3 79-16,-1 0-371 0,-8-4 230 0</inkml:trace>
  <inkml:trace contextRef="#ctx0" brushRef="#br0" timeOffset="23365.86">8018 5841 1857 0,'0'0'0'15,"0"0"0"-15,-2-2 0 0,-2 2 0 0,3 0 319 0,-1 0-146 0,2 8-68 0,0 7 250 0,0 9-159 0,2 5-80 0,5 7-30 0,0 2 169 0,4 7-109 0,0 2-55 16,0 5-27-16,2 3-155 0,2 3 73 0,-3-7 23 16,-1-6-364-16,-2-1 199 0,2-5 97 0,-3-5 51 15,-2 3-415-15,-1-16 170 0,-1-4 131 0,-3-5-240 16,1-5 164-16,-2-7 83 15,0 0 31-15,0 0-383 0</inkml:trace>
  <inkml:trace contextRef="#ctx0" brushRef="#br0" timeOffset="23636.13">8325 6016 2069 0,'-9'5'0'0,"3"-5"0"0,2 1 0 0,-3 4 0 0,6-5 0 15,-1 1 0-15,2-1 262 0,2 0-113 0,14 0-56 0,6-1 15 0,4-5-36 0,6-3 9 16,0 1-45-16,3 1-64 0,2-1 32 16,-4 0 0-16,3 5 32 0,4-5-158 0,-9 6 75 15,0 2 42-15,-5 0-65 0,-4 0 54 16,-4 0 19-16,0 11 8 0,-11 2 76 0,-6 4-37 16,-1 1-74-16,-4 5 247 0,-12 2-103 0,-4 4-47 15,-3-1-13-15,-3 0-105 16,-3 3 50-16,1-2 0 0,-1 0 31 0,-3 0-216 15,4-5 113-15,2-4 51 0,2-3-710 0,-2-3 354 0,6-4 141 0,-4-3-458 16</inkml:trace>
  <inkml:trace contextRef="#ctx0" brushRef="#br0" timeOffset="23784.74">8327 6061 1820 0,'-8'-4'0'0,"3"0"0"0,1 1 0 0,1 3 0 0,3 0 0 0,0 0 0 0,1 0 0 0,9 13 685 16,2 2-324-16,5 3-154 0,2-1-89 0,0 5 47 15,2 0-64-15,1 0-32 0,2 2 8 0,-2 2-220 16,0-3 89-16,0 2 45 16,-3 0-730-16,2-3 388 0,-1 4 202 0,-5-3-726 0</inkml:trace>
  <inkml:trace contextRef="#ctx0" brushRef="#br0" timeOffset="24108.87">9110 5799 903 0,'-1'-24'0'0,"-5"-6"0"0,3 10 0 0,1 2 0 0,-1 1 0 0,-2 4 0 0,1 2 353 0,-1-1-150 15,2 9-87-15,-1 1-41 0,1 2 240 0,-3 0-140 16,3 0-69-16,-3 4-27 0,5 9 152 0,0 4-98 15,1 7-48-15,0 3 143 0,0 6-96 16,0 8-39-16,1 0-11 0,6 1-23 0,-1 5 0 16,2-2-23-16,-1 8-80 0,3-7 36 0,-7 0 0 15,2 4 43-15,-2 4-229 0,2 1 115 0,-4 8 66 16,-1-9 20-16,0-1-420 16,-4-2 206-16,-4-6 56 0,-1-3-187 0,-2-1 142 0,1-16 84 0,0-7-51 15,3-9 63-15,-4-5 33 0,6-4-1 0,-5 0-257 16,4-1 149-16,0-16 71 0</inkml:trace>
  <inkml:trace contextRef="#ctx0" brushRef="#br0" timeOffset="24335.02">8865 6181 1296 0,'-4'-7'0'0,"0"-3"0"0,0 3 0 0,4 0 0 0,0 0 0 0,0-3 309 0,0 5-141 0,8-1-66 16,3 3-33-16,10-3 381 16,4 6-207-16,2-4-95 0,6 3-60 0,-3 1 29 15,4 0-41-15,0 0 0 0,2 0-379 0,0 0 179 16,-9 5 75-16,-1 1-518 0,-2-2 302 0,-4 1 150 16,0 2 22-16,-9-2-348 0,-2-3 169 0,-7-1 119 0</inkml:trace>
  <inkml:trace contextRef="#ctx0" brushRef="#br0" timeOffset="24597.32">9437 5912 1642 0,'-7'-4'0'0,"0"1"0"16,0 1 0-16,-1-1 0 0,0 3 0 0,-4 0 0 0,4 6 315 0,-4 13-140 0,4 5 374 15,0 7-257-15,4 5-128 0,0 5-56 0,4-2-14 16,0 7-29-16,8-2-1 0,9 2-29 0,-1-4-527 16,4 0 272-16,-1-10 124 15,1-6 65-15,-1-5-346 0,-2-3 206 0,0-3 104 0,0-3-828 0</inkml:trace>
  <inkml:trace contextRef="#ctx0" brushRef="#br0" timeOffset="24810.28">9495 6125 1326 0,'0'-16'0'0,"0"-2"0"0,0 5 0 0,1 3 0 0,5 3 0 0,4 3 0 0,3 1 204 0,5 2-75 16,0 1-52-16,0 4 239 0,2 10-141 15,0 1-70-15,-3 3-35 0,0 1 58 0,-3 1-51 0,-6 1 0 16,-4 3-42-16,-2 1-35 0,-2 1-1 0,0 3 45 15,-11-4-157-15,-6 0 73 0,-3-2 39 0,-1-1-168 16,-3-4 102-16,-3 1 29 16,0-8 28-16,0-1-342 0,0-6 139 0,5-4 97 0,3 0 0 15,1-2-272-15,10-17 182 0,6-6 84 16</inkml:trace>
  <inkml:trace contextRef="#ctx0" brushRef="#br0" timeOffset="25182.25">9750 5929 836 0,'4'3'0'0,"3"4"0"0,-4 0 0 16,-2 4 0-16,-1 2 0 0,0 7 562 0,0 6-263 0,-9 8-123 0,-2 0 155 16,-2 5-148-16,1 5-73 0,3-2 167 15,2 5-113-15,1-11-68 0,6-4-31 0,0-3-181 16,3-5 76-16,5-6 37 0,7-2 9 0,0-11-406 16,2-5 217-16,1 0 109 0,3-5 55 0,-4-14-393 15,3 0 201-15,-6-4 19 0,0 1 42 16,-3-2 57-16,0 5 30 0,-5 2 103 15,3 1-46-15,-8 7 8 0,0 1-37 0,1 5 429 16,-2 3-215-16,0 0-107 0,0 0-62 0,-2 0 512 16,-2 12-250-16,0 3-89 0,1 0-74 0,2 3 72 0,1-1-64 15,0 0-46-15,0-1-121 0,1-1 42 16,6-2 0-16,0-1-62 0,7-1 61 0,-6-5 18 16,4-4 0-16,-1 1-197 0,-1-3 111 0,-1 0 21 15,2-4 46-15,-5-6-197 0,-1-3 96 0,-2-1 3 16,-2-1 39-16,-1-2 79 0,0 0-18 0,-7 0-27 15,-3 0 100-15,-5 3-48 0,2-2-26 0,-1 5 9 16,-1-4-7-16,1 7 11 16,1 1-24-16,5 1-149 0,-1 1 74 0,3 2 45 15,3-1-4-15,3 4-454 16,0 0 236-16,3 0 118 0</inkml:trace>
  <inkml:trace contextRef="#ctx0" brushRef="#br0" timeOffset="25329.86">10100 6196 1485 0,'9'0'0'0,"-2"0"0"0,-1 2 0 0,3-2 0 0,-4 4 0 0,0-3 0 0,-1 5 0 0,-3 0 0 0,0 1 0 0,1 3 593 0,-2 1-284 0,0 0-136 16,-2 2 105-16,-6 2-121 15,0 1-61-15,-1 1-340 0,0-1 135 0,-1-1 73 0,1-2 35 0,-2 1-290 16,3-5 164-16,1 1 89 0,-1-3 32 0</inkml:trace>
  <inkml:trace contextRef="#ctx0" brushRef="#br0" timeOffset="25469.49">10116 6002 2066 0,'0'0'0'0,"0"0"0"0,0 0 0 0,0 0 0 0,0 0 0 0,0 0 0 0,0 2 0 0,3 3 321 16,4-1-143-16,-2 4-71 0,3-1-41 0,0 1 0 16,3 1-31-16,-2 0-537 0,2 1 269 0,3 1 142 15,-2-2 59-15,-2-1-380 0</inkml:trace>
  <inkml:trace contextRef="#ctx0" brushRef="#br0" timeOffset="25665.96">10379 5872 890 0,'0'0'0'0,"0"0"0"16,-1 0 0-16,-2 0 0 0,1 0 203 0,-3 2-83 0,1 12-43 0,-1 8 535 0,-1 6-288 0,-4 9-136 0,-2 9 320 15,0 5-236-15,-6 9-119 0,-1 4-59 0,-1 1-80 16,-6 8 27-16,7-14-8 15,-1-3 0-15,3-5-499 0,4-10 249 0,2-7 126 16,4-3-306-16,7-20 211 0,0-6 110 0,0-5 55 16,0-2-853-16,4-19 419 15,4-5 202-15</inkml:trace>
  <inkml:trace contextRef="#ctx0" brushRef="#br0" timeOffset="25876.91">10333 6339 1732 0,'0'0'0'0,"0"0"0"0,1 0 0 0,-1 0 0 0,4 0 0 0,-3 0 0 0,0 2 0 0,0 2 0 0,1 1 311 0,1 1-137 0,4 0-70 0,-1-1 81 16,0 1-80-16,6-2-34 0,-4 0-1 0,3-3-158 16,2-1 62-16,-1 0 39 0,2 0-9 0,-3-1-141 15,0-5 86-15,-2-3 43 0,-1-4-18 0,-2 2 39 16,-4-2-9-16,0 2 11 0,-2 0-4 0,0-1-43 16,-10 4-1-16,-3-2 199 0,-2 6-82 0,-1-1-36 15,0 3 0-15,-2-1-153 0,6 3 59 0,-3 0 35 16,7 0-586-16,0 0 289 15,4 0 147-15,3 0 59 0,1 0-303 0</inkml:trace>
  <inkml:trace contextRef="#ctx0" brushRef="#br0" timeOffset="26058.42">10512 6075 1432 0,'1'-8'0'0,"2"2"0"31,0 2 0-31,0 0 0 15,3 1 0-15,-2 1 250 0,2 0-99 0,3 2-62 0,1 0 146 0,2 7-100 0,-1 3-50 0,2 5-25 0,0 1 135 0,0 3-85 0,-4 3-37 32,-1 0-1-32,1 5-111 0,-7-3 37 0,0 3 9 0,-2-1-180 0,-2-2 104 0,-13 0 52 0,-4-2 26 0,-5-3-363 0,-8 1 173 0,3-6 99 0,-3-6-301 15,4-5 178-15,1-3 67 0,2 0 42 16</inkml:trace>
  <inkml:trace contextRef="#ctx0" brushRef="#br0" timeOffset="26225.98">10711 5728 2398 0,'0'0'0'16,"1"0"0"-16,1 0 0 0,0 0 0 0,2 0 0 0,-2 13 0 0,3 8 0 0,2 16 0 0,1 13 776 0,-2 16-375 0,1 16-184 0,-2 10-78 0,0 7-139 0,0 4 0 16,-3 5 0-16,-2-19 0 0,0-2 0 15,-7 0 0-15,-6-4 0 0,-3-3-654 0,-6 1 204 0</inkml:trace>
  <inkml:trace contextRef="#ctx0" brushRef="#br0" timeOffset="31821.59">12031 6054 360 0,'-3'-4'0'0,"-1"0"0"0,0 1 0 0,2-1 0 0,-1 1 0 0,1 1 0 0,2 1 228 15,-1-4-96-15,1 4-48 16,0-2 85-16,0 1-58 0,0 2-42 0,0 0 30 0,0 0-32 0,0 0 0 16,0 0-30-16,0 0 69 0,0 0-39 15,0 0 0-15,0 2-31 0,1 8 49 0,1 2-24 0,1 5 9 0,5 2 46 16,-3 4-40-16,4 4 0 0,0 1-40 15,5 3 96-15,-1-2-38 0,1 0-34 16,5-1 48-16,1-1-35 0,0-3-1 0,4-2-36 16,2-2 47-16,0-9-47 0,-1-3 1 15,-1-7-1-15,1-1 19 0,-4 0-19 0,3-9 9 0,-8-10-31 0,-3-7 22 16,-2-3 0-16,-3-3 0 16,-3-2-67-16,-1-5 42 0,-4 1-8 0,0 2-118 15,-2-1 64-15,-11 0 36 0,-4 2 7 0,-5-5-57 16,-5 12 22-16,-1 4 25 15,-6 5-8-15,0 9-27 0,-5 5 8 0,-1 3-2 0,5 2-1 0,2 12 114 16,5 7-45-16,5 5-1 0,6 3 80 0,0-2-54 16,14-1-18-1,3 0-89-15,0-2 36 0,1-4 0 0,7 1 47 0,6-4-304 16,0-2 135-16,1-3 69 0,1 1 26 0,3-4-208 0,1 6 87 0</inkml:trace>
  <inkml:trace contextRef="#ctx0" brushRef="#br0" timeOffset="46161.28">22730 9394 1174 0,'-11'-2'0'15,"5"-2"0"16,1 3 0-15,4-1 0 15,1-1 0-31,0 1 0 0,1-3 92 0,16-2-10 0,6-4 277 0,8-1-161 0,10-9-80 0,10-5-41 0,10-4 163 0,5-6-107 0,11-10-48 0,9-5-24 0,11-4 7 0,2-8-1 0,10-4-21 0,-17 10-38 0,-8 7 1 0,-2 4 27 0,-14 13 1 0,-9 5-67 0,-1 3 42 0,-26 13-9 0,-8 6-16 0,-5 3 25 0,-6 1 0 0,-6 2 24 0,-2 0-107 16,-5 0 43-16,0 0 4 16,0 0 0-16,0 0-5 15,0 0 1-15,-1 0 19 63,-4 0-62-63,0 0 31 0,-2 0 0 0,-3 0 29 0,2 0-453 0,-2 0 199 0,4 0 120 0,-3-2-186 0,3-3 147 0,-1 2 74 0</inkml:trace>
  <inkml:trace contextRef="#ctx0" brushRef="#br0" timeOffset="46322.24">23832 8581 1748 0,'-11'0'0'0,"-1"-2"0"0,2-3 0 0,3 3 0 0,3-1 0 0,4 0 0 0,0-1 0 0,10 2 0 0,11-1 0 0,9-1 491 0,6-1-219 0,3 2-122 0,5 0 127 0,2-1-121 16,1 2-59-16,-3 1-31 15,7-1-48-15,-10 2 18 0,2 0 1 0,-8 2-48 16,-3 6 23-16,-8 2 1 0,1 3 33 0,-16 2-43 16,-8 2 0-16,-1 3 33 0,-7 2 1 0,-12 3-68 15,-6 5 19-15,-3-5 17 0,-6 2-416 16,2 0 204-16,1 1 79 0,-1-4 59 0,-1 7-828 0</inkml:trace>
  <inkml:trace contextRef="#ctx0" brushRef="#br0" timeOffset="48221.27">21948 8199 976 0,'-14'-2'0'0,"5"1"0"16,0 0 0-16,5 1 0 78,-1-3 0-78,5 3 180 0,0-1-76 15,7 1-32-15,15-2 50 0,7 1-42 0,4-1 1 0,4-2-32 0,1 1 16 0,-1 2 1 0,2-3-27 0,-4 2 0 0,0 0-42 0,3 0 9 0,-9-1 33 0,-4 3-50 0,-3 0 25 0,-6 0 0 0,-4 0-18 0,-1 0 47 0,-9 0-7 0,0 0-28 0,-2 5 149 0,0 3-67 0,-7 0-22 0,-8 3-12 0,2 3 20 0,-6 3-13 0,3-2-1 0,-4 3-17 0,1 4-46 0,2-2 15 0,-1-1 0 16,2 2-240-16,1-3 129 0,-2 3 61 0,1 0-407 16,3-4 206-16,-1-1 115 0,2-1 25 0,-1-1-339 15,1-3 198-15,-3-2 90 0,5-4 59 0</inkml:trace>
  <inkml:trace contextRef="#ctx0" brushRef="#br0" timeOffset="48370.87">21971 8247 694 0,'-10'-8'0'0,"2"2"0"0,1 2 0 0,6 1 0 0,1 1 190 16,0 2-75-16,0 0-38 0,1 0 0 0,9 0 245 16,0 7-146-16,3 5-68 15,-1-3 25-15,4 4-46 16,-2 0-1-16,3 2-330 0,-5 0 136 0,4 2 74 0,-1-2 36 0,-2 2-527 0,-1 0 266 0,4 2 135 0</inkml:trace>
  <inkml:trace contextRef="#ctx0" brushRef="#br0" timeOffset="48642.14">22699 7954 1139 0,'0'-29'0'0,"0"3"0"16,0 4 0-16,-2-1 0 0,-2 12 0 0,-6 4 0 0,1 4 0 0,-1 1 0 0,0 2 292 0,-2 0-117 0,3 12-73 0,-1 8-31 16,2 6 124-16,2 4-78 0,-1 8-39 15,1 7 9-15,5 0 140 0,1 5-95 0,0 3-46 16,0 1 42-16,0 2-45 0,0 6 10 0,0-10-81 0,3 1 0 16,1 0 27-16,-2-2 0 15,0-3-202-15,1 6 111 0,-3-12 40 16,0-6 26-16,0 0-328 0,-5-3 169 0,-3-4 43 0,-2 2 56 0,1-9-389 15,-3-5 198-15,1-5 99 0,0-8-102 0,0-4 100 16,-1 0 41-16,0-2-280 0</inkml:trace>
  <inkml:trace contextRef="#ctx0" brushRef="#br0" timeOffset="48805.26">22398 8277 1442 0,'0'-5'0'0,"0"0"0"0,0 1 0 0,2 2 0 0,1 1 0 0,7-2 0 0,5 0 0 0,2 3 0 0,5 0 399 0,0 0-180 0,6 0-80 16,0 0-55-16,0 3-161 16,0 1 59-16,-1 2 28 0,1-1-426 0,1 2 237 0,-4 2 105 0,-3-1-243 31,-3 3 176-31</inkml:trace>
  <inkml:trace contextRef="#ctx0" brushRef="#br0" timeOffset="49455.63">22955 8103 1081 0,'-11'-6'0'0,"-5"1"0"0,7 3 0 0,-2 2 0 0,-1 0 0 0,0 7 167 15,2 7-64-15,-3 5-22 16,5 4 282-16,2 3-163 0,3 3-80 0,0 3 79 16,3 0-80-16,0 6-30 0,0-8-10 0,11 3-172 0,1-3 66 0,7-1 33 15,-2-2 1-15,3 0-384 16,0-9 203-16,-2-1 107 0,2-3-240 0,-2-2 101 16,-2-4 102-16,3-1-59 0</inkml:trace>
  <inkml:trace contextRef="#ctx0" brushRef="#br0" timeOffset="49702.97">23075 8207 1084 0,'0'-6'0'0,"0"0"0"0,0 0 0 0,1 2 0 0,1 0 0 0,3 0 0 0,2 1 359 0,1 3-159 0,-1 0-81 0,6 0 76 0,-2 0-78 0,1 3-29 0,1 5-92 16,-2 2 43-16,0 1 0 15,-2 2 0-15,-1-1-125 0,-3 5 72 0,-3-2 21 16,1 3 1-16,-3-1-119 0,0 0 75 0,-7 3 38 16,-2-3 9-16,-3-3-180 0,-3 2 89 0,-3-3-3 0,2-3-91 15,-3-1 60-15,-3 1 36 0,4-8 10 0,1-2-120 16,1 0 75-16,1 0 37 0,3-1-83 16,3-10 50-16,7-6 40 0,2-2 0 0</inkml:trace>
  <inkml:trace contextRef="#ctx0" brushRef="#br0" timeOffset="50152.77">23294 8078 1071 0,'0'0'0'0,"0"0"0"0,0 0 0 0,0 3 0 0,0 1 0 0,0 3 0 0,-4 7 0 0,-6 2 458 16,-1 6-209-16,-3 6-105 0,-3 7 173 0,3 5-138 16,0 3-61-16,2-3-44 0,9-4-69 0,3 0 34 0,0-5 0 15,0-3-136-15,8 1 77 0,6-11 25 0,3-5 0 16,1-3-376-16,1-5 204 0,1 1 113 15,-1-6-39-15,-2 0-395 0,2-6 198 16,-4-6 125-16,-1-4-33 0,2-2 70 0,-4-2 49 16,-5-1 0-16,2-2 79 0,-1 2-39 15,-2-2 0-15,0-1 167 0,-4 6-79 0,-1 3-44 0,-1 4 0 0,0 1 119 16,0 4-81-16,0-2-49 0,0 8 51 31,-1 0 348-31,-6 0-144 0,2 5-110 0,1 7 99 0,-2 1-90 0,3 2-59 0,1-1 3 0,2 1-27 16,0-1 0-16,0-2-26 0,0 3-90 0,2-3 40 31,1-3 25-31,5-2 0 0,-2 3-67 0,0-4 45 0,1 1 10 0,0-6 37 16,-1 1-266-16,-1-2 92 0,-1 0 72 0,2 0-127 15,-2-2 83-15,1-6 13 0,-4-3 32 16,1-2 7-16,-2-2 16 0,0-2 1 0,0 2 83 16,0-2-37-16,-8 0-1 0,2 3-40 0,-2-2 189 15,0 5-80-15,-2-2-52 0,0 4 0 0,1 2 48 16,0 4-16-16,0-1-28 0,3 2-63 0,-2-2 49 15,4 4 21-15,1 0-19 0,3 0-385 0,0 6 182 16,0 1 83-16,2 2-393 16</inkml:trace>
  <inkml:trace contextRef="#ctx0" brushRef="#br0" timeOffset="50296.38">23646 8320 1065 0,'2'0'0'0,"-2"0"0"0,2 2 0 0,-2 1 0 0,0-1 0 0,0 3 0 0,0-1 0 0,0 0 439 0,0 5-191 15,0-1-109-15,-8 1-51 0,1 3 40 0,-3 3-46 16,0-1 1-16,-2 3-117 0,1-3 31 0,0 1 1 0,0-3 40 16,2 0-407-16,-1-3 204 15,2 2 111-15,1-8-514 0,2-3 240 0</inkml:trace>
  <inkml:trace contextRef="#ctx0" brushRef="#br0" timeOffset="50453.96">23682 8041 1122 0,'0'0'0'0,"0"0"0"16,0 0 0-16,0 2 0 0,0-2 0 0,2 1 0 0,0 2 397 0,1 0-180 0,2 3-88 0,1 2-3 15,1 1-49-15,1 0 1 0,3 1-113 16,-3 4-131-16,3 0 112 0,0 2 42 16,-1 1-468-16,0-5 258 0,5 4 130 0,-4-5 63 0</inkml:trace>
  <inkml:trace contextRef="#ctx0" brushRef="#br0" timeOffset="50634.14">23977 7972 879 0,'0'-6'0'0,"0"-2"0"0,0 2 0 0,0 4 0 16,0 1 0-16,-2 1 0 0,-3 0 338 0,-2 9-150 0,-1 11-65 0,-2 2 215 0,-3 4-150 0,0 6-74 16,-4 5-13-16,1 0-30 0,-4 5 8 15,4-2-40-15,-2 0-179 0,4 1 90 0,-2-4 44 0,5 0 0 16,1-1-405-16,4-14 220 0,6-4 115 0,0-6 57 15,0-7-604-15,11-5 295 16</inkml:trace>
  <inkml:trace contextRef="#ctx0" brushRef="#br0" timeOffset="50847.69">23957 8296 522 0,'3'-3'0'0,"0"0"0"0,-1-1 0 0,3 3 0 0,-2-1 0 0,-1 2 306 0,1 0-134 0,0 0-57 15,-1 0 215-15,-1 0-145 0,2 3-74 0,1 1 31 0,-1 2-42 16,1-1-36-16,1 1 0 0,0-2-64 0,0-1 38 15,-1 1 0 1,2-2 10 0,0-2-99-16,-1 0 44 0,0 0 0 0,-3 0 46 0,1 0-99 0,2 0 60 15,-4-2 14-15,-1-3-90 16,0-1 28-16,0-3 33 0,0 1-63 0,-7-1 31 0,0 0 1 0,-6 0 29 16,4 0-168-16,-2 0 85 0,-1 1 37 0,2-1 13 15,2 0-135-15,3-2 67 0,1 0 43 0,3 0 2 0</inkml:trace>
  <inkml:trace contextRef="#ctx0" brushRef="#br0" timeOffset="51003.27">24248 7907 1762 0,'7'0'0'0,"2"0"0"0,0 3 0 0,3 1 0 0,1 0 0 0,1 3 0 0,0 4 0 0,0 2 0 0,-3 5 301 0,3 1-131 16,-5 6 154-16,-1 5-133 0,-4-2-81 0,-3 5-35 15,-1 1-246-15,-1 2 105 16,-11 3 52-16,-6 4 36 0,-3-2-272 0,-4 0 144 0,-5 2 72 0,-1 3 37 15</inkml:trace>
  <inkml:trace contextRef="#ctx0" brushRef="#br0" timeOffset="51618.62">23762 8864 546 0,'-5'0'0'0,"2"0"0"0,3 0 0 0,-5-2 0 0,4 1 0 0,-2 0 0 0,1 1 72 16,-1-3-27-16,0 3 126 0,1 0-67 0,1 0-34 0,-1 0 1 0,2-3 58 15,-2 3-37-15,1 0-32 0,1-1 0 0,0-2 48 16,0 3-35-16,3-3-1 0,8-1-26 16,8-2 48-16,4-5-28 15,10-1 0-15,10-8 47 0,15-4-38 0,14-6 9 16,15-5-14-16,24-9-33 0,18-9 0 0,16-4 0 15,8-4 138-15,18-4-60 0,-33 9-44 0,-6 1 1 0,-6 4-204 0,-18 7 85 16,-13 4 41-16,-1 1 10 0,-31 16-164 0,-8 1 97 31,-6 5 30-31,-5 0-99 0,-5 3 55 16,-3-1 41-16,-17 3-44 0,-3 5 34 0,-9 2-13 0,-4 3 1 0,-3 2 68 16,0-3-48-16,-3 3-21 0,-4 0 23 0,-2 0 132 0,-2 0-59 15,-2 0-18-15,1 0 5 16,1 3-337-16,3 0 143 0,-1 3 71 0,2-3-369 15,-1 2 206-15</inkml:trace>
  <inkml:trace contextRef="#ctx0" brushRef="#br0" timeOffset="51868.96">25351 7914 1212 0,'-26'-7'0'0,"9"-1"0"0,9 2 0 0,6 2 0 0,2 1 0 0,19 0 0 0,11-1 333 0,15 2-148 0,7-3-74 0,8-2 314 32,10 5-185-32,-2 1-107 0,0-1 55 0,5 2-75 0,1 0-39 0,-3 0 1 31,0 10-67-31,-19 3-8 0,-11 3 37 0,-9 1-1 0,-10 3-40 0,-12-2 0 0,-3 6 50 16,-7 1-106-16,-22 1 48 0,-14 6 25 0,-13 2-1 15,-3 1-189-15,-15 6 104 0,6-6 5 0,-4 2-487 16,-1 1 245-16,-2 1 137 0,4-2 66 15</inkml:trace>
  <inkml:trace contextRef="#ctx0" brushRef="#br0" timeOffset="52280.23">25883 7398 1458 0,'-17'-15'0'0,"4"0"0"0,2 7 0 0,6 1 0 0,1 1 0 0,4 4 0 0,0 0 395 0,1 1-179 0,11-3-89 0,15-1-46 16,12 0 315-16,5 1-184 16,8-3-88-16,6 1-44 0,3-3 87 0,0 3-65 46,9-5-24-46,-11 5-29 0,-1 2-12 0,-7-1-1 0,-7 0-248 0,-7 5 123 16,1-2 73-16,-16 2 21 0,-6 0-542 0,-5 0 283 0,-3 0 70 0,-2 0 94 0,-2 0-613 0,-4-2 338 16,0-5 164-16,-2-4-273 0,-9-5 237 0</inkml:trace>
  <inkml:trace contextRef="#ctx0" brushRef="#br0" timeOffset="52453.27">26480 7000 1119 0,'0'0'0'0,"0"0"0"0,0 0 0 0,0 0 0 0,10 0 0 0,3 0 0 0,5 7 0 0,6 3 429 0,3 5-196 0,9 3-98 16,0 3 92-16,2 3-94 0,4 2-40 0,-8-2-32 0,0 0 49 0,-8 0-37 0,-5 1 0 0,-6-2-36 16,-2 4-159-16,-13-6 75 15,0 1 42-15,-14-1-399 0,-11 0 220 16,-6 1 111-16,-5 3 64 0,0-7-564 0,-3 0 233 16,0 0 152-16,-4-1-92 0</inkml:trace>
  <inkml:trace contextRef="#ctx0" brushRef="#br0" timeOffset="52619.83">26487 7383 808 0,'0'0'0'0,"0"6"0"0,0-4 0 0,-3 5 0 0,-3 4 0 0,-1 5 0 0,-3 6 566 0,-4 9-265 0,-4 3-133 16,-2 10-56-16,0-1 432 0,2 1-254 0,2-1-127 0,5-2-40 16,6-4-44-16,5 0 9 0,0-11-51 0,5-4-264 15,11-6 131-15,7-2 67 16,6-4-603-16,4 0 343 0,0-10 159 15,2 0 52-15</inkml:trace>
  <inkml:trace contextRef="#ctx0" brushRef="#br0" timeOffset="52779.4">27109 7925 2312 0,'0'-2'0'0,"-2"-1"0"0,1 2 0 0,-1 0 0 0,2-1 0 0,-3 2 0 0,1 0 0 0,2 0 338 16,0 0-151-16,0 0-76 0,0 0-914 0,0 0 384 0,0 0 183 0</inkml:trace>
  <inkml:trace contextRef="#ctx0" brushRef="#br0" timeOffset="68217.28">4224 11284 1007 0,'-5'-2'0'0,"-1"-5"0"31,1 0 0-31,2 3 0 0,-1-5 0 0,-1 4 0 0,4-1 0 0,1 0 92 0,0 2 0 0,0-2 108 0,0-3-70 0,0 4-51 0,0-3 1 0,0 2 65 16,1 0-53-16,5 1-25 15,-1-4 10-15,1 6 37 16,3-2-36-16,-3 1 0 0,3 1 43 0,0 1-39 0,3 0 10 0,-1 1-51 0,3 1 84 0,1 0-42 15,0 0-1-15,4 0 7 0,4 0 10 0,-1 0-57 16,1 0-1-16,4 0 48 16,2 3 0-16,4-3-48 15,0 2 11-15,0-2 16 0,0 0 0 0,-1 0-26 0,1 3-19 0,0-3 19 16,5 1 9-16,-8-1-9 16,-1 3-31-16,2-3 0 0,-2 5 31 0,5-4-23 0,-8 1-6 0,2 1-13 0,-1-1 0 31,2 2 0-31,0-3 0 0,5 3 0 0,-6-2 0 0,2 2 0 0,2-2 0 15,-2 0 0-15,5 1 0 0,5 1 0 0,-5-1 0 16,-1-3 0-16,2 3 0 0,-1-3 0 0,4 2 0 16,4-1 0-1,-8-1 0-15,1 2 0 0,1-2 0 0,1 0 0 0,1 0 0 0,8 0 0 16,-8 0 0-16,1 0 0 16,3 0 0-16,1 0 0 0,2-2 0 0,3 1 0 31,-4-1 0-31,-3 2 0 0,5-3 0 0,-1 3 0 0,1-3 0 0,9 1 0 0,-9 0 0 15,2 2 0-15,3 0 0 0,0 0 0 0,-2 0 0 0,9 0 0 16,-10 0 0-16,0 0 0 0,3 0 0 16,1 0 0-1,1 0 0-15,10-1 0 0,-8 1 0 0,0 0 0 0,2 0 0 0,0-2 0 0,2 2 0 0,10 0 0 0,-11 0 0 16,4-2 0-16,3 2 0 16,3-1 0-16,0 0 0 0,7-2 0 0,-12 2 0 15,0-1 0-15,4 1 0 0,0-2 0 0,5 2 0 0,7-3 0 0,-15 2 0 16,-1-1 0-16,4 2 0 15,-2 0 0 17,12 0 0-32,-9-1 0 0,-1-1 0 0,2 3 0 0,1-3 0 0,-2 2 0 0,12-2 0 0,-15 3 0 0,6-2 0 0,5 0 0 0,-1 1 0 15,2-3 0-15,7 1 0 0,-14-2 0 16,4 5 0-16,5-3 0 0,2 0 0 0,-2-2 0 16,9 4 0-16,-15 1 0 0,-1-2 0 15,3-1 0-15,3 3 0 0,2 0 0 0,9 0 0 16,-20 0 0-16,2 0 0 0,3 0 0 0,1 0 0 15,4 0 0-15,10 5 0 0,-17-5 0 0,-1 1 0 0,1 4 0 0,3-5 0 16,3 1 0-16,13 1 0 16,-16 0 0-16,-1-1 0 0,4-1 0 0,-2 0 0 15,0 5 0-15,14-4 0 0,-16 3 0 0,1-1 0 16,0 1 0-16,1-1 0 0,-3 1 0 16,12-1 0-16,-11 0 0 0,1-1 0 15,2 3 0-15,-1-1 0 16,-1-3 0-16,9 3 0 0,-15-1 0 0,4 1 0 0,5-3 0 0,-4 3 0 15,1-3 0-15,8 3 0 0,-18-1 0 0,4-3 0 16,6 3 0-16,1-1 0 0,-1-1 0 16,8 1 0-16,-17 1 0 0,2-2 0 0,1-1 0 0,6 0 0 31,10 0 0-31,-18 0 0 0,3 0 0 0,-3 0 0 0,2 0 0 0,-1 2 0 0,10-2 0 16,-11 0 0-1,-2 1 0-15,2 0 0 0,0 0 0 0,-2 2 0 0,8-3 0 0,-11 2 0 0,4-1 0 16,6-1 0-16,-1 0 0 0,1 0 0 0,5 0 0 15,-13 0 0-15,4 0 0 16,2 0 0-16,4 0 0 0,3 0 0 0,6 0 0 0,-15 0 0 0,-1 0 0 16,4 0 0-16,0 0 0 0,4-1 0 15,8-1 0-15,-16-1 0 0,1 2 0 0,-2 0 0 16,2 0 0-16,2-1 0 0,9 1 0 0,-10-2 0 16,0 1 0-16,0 1 0 0,2-1 0 0,-4 2 0 15,11-3 0-15,-11 3 0 0,4-3 0 16,1 1 0-16,-1 0 0 0,2 1 0 0,8-1 0 0,-13 0 0 15,7 2 0 1,4-1 0-16,2 1 0 0,4-1 0 0,9 1 0 0,-14-3 0 31,6 2 0-31,10-1 0 0,1-2 0 0,2 3 0 0,12-3 0 0,-17-1 0 0,7 2 0 0,5-2 0 16,5 1 0-16,-4-1 0 16,15 0 0-16,-18 0 0 0,6 0 0 0,-2 2 0 0,3 0 0 15,15-3 0-15,-19 6 0 0,7-5 0 16,0 3 0-16,1-2 0 0,5 4 0 0,13-4 0 15,-25 2 0-15,0 1 0 0,5-2 0 0,6 3 0 0,0 0 0 0,9 0 0 16,-23 0 0-16,9 0 0 16,6 0 0-16,-2 0 0 0,0 0 0 15,13 0 0-15,-19 0 0 0,5 0 0 0,3 0 0 0,-2 0 0 16,4 0 0-16,13 0 0 0,-29 0 0 16,0 0 0-16,1 0 0 0,1 4 0 0,-8-1 0 15,3 2 0-15,-31-1 0 0,-2 2 0 0,-1 2 0 16,-3-5 0-16,-5 5 0 15,2-1 0-15,-17-1 0 0,-3 0 0 0,-5-1 0 0,-2 0 0 16,-5-1 0-16,1 0 0 0,-8-1 0 16,-5-2 0-16,0-1 0 0,0 0 0 0,-5 0 0 15,2 0 0-15,-10 0 0 0,0 0 0 0,-2-1 0 0,-2-2 0 16,-1-5 0-16,1 0 0 0,0-1 0 0,-3-1 0 16,0 0 0-16,-8-1-14 0,-9 5-220 15,-5 0 86-15</inkml:trace>
  <inkml:trace contextRef="#ctx0" brushRef="#br0" timeOffset="82835.8">10744 12977 850 0,'-19'0'0'0,"8"-3"0"0,2-3 0 0,1 6 0 0,3-2 0 0,4-1 0 0,-2 3 314 16,3 0-142-16,0 0-67 0,4 0-33 0,9 0 90 0,3 0-62 15,4-3-20-15,3 0 180 16,5 0-110-16,-1 0-56 0,1-1 94 0,1 1-75 0,4-2-27 16,-3 5-10-16,-2-2 31 0,0 1-34 0,1-1 0 15,1 1-34-15,6-2 46 0,-4 1-10 0,0 1-37 16,3 0 1-16,1 0 8 0,2-2-9 0,5 0 11 16,-2 0-36-16,-1-1 26 0,3 0 0 0,0-1-38 15,1 0 0-15,7-2 47 0,-10 2-9 0,0-1-27 16,0 2-10-16,-2 2 34 0,1-2-17 0,6 0-15 15,-9 2-7-15,1 2 19 0,0-2 8 16,-3 2-29-16,2 0 0 0,10 0 29 0,-10 0-27 0,4 0 20 16,2 0 3-16,4-3-4 0,6 3-26 15,-5-2 27-15,-1-1 0 0,3 1-37 16,2-3-1-16,-3 0 27 0,11-1 9 0,-12 0-2 0,2 1-3 16,1 1-4-16,2-1 1 0,1 0-7 0,6-1 9 15,-12 2-4-15,4 2-10 0,-1-3 11 16,1 2 0-16,2-1 0 0,11 1 19 0,-12 0-25 0,5-1 0 15,0-1 0-15,3 1 0 0,1-3 0 0,11 0 0 16,-14 0 0-16,8 0 0 0,5 0 0 16,1 0 0-1,3-2 0-15,11 1 0 0,-15 3 0 0,6-1 0 0,3 1 0 0,5 0 0 32,6 3 0-32,9-2 0 0,-15 2 0 0,4 1 0 0,7 0 0 0,4-2 0 0,4 2 0 0,11-2 0 15,-17 0 0-15,10-1 0 0,6-3 0 0,3 1 0 16,0 1 0-16,20-2 0 0,-17-1 0 15,3 2 0-15,3-3 0 16,4 2 0-16,6 2 0 0,13-3 0 0,-25 3 0 0,4 0 0 0,11-1 0 16,0 1 0-16,-2 2 0 15,20-2 0-15,-21 0 0 0,6 2 0 0,1-2 0 0,7 1 0 16,3-1 0-16,13-2 0 0,-28 2 0 16,12 4 0-16,3-4 0 0,0 4 0 0,18-1 0 15,-26 1 0 1,2 1 0-16,6 0 0 0,5 0 0 0,-3 1 0 15,12 8 0-15,-23-2 0 0,6 3 0 0,-1-1 0 0,5 3 0 16,2-4 0-16,8 4 0 0,-28-5 0 0,12 3 0 16,4-2-12-16,0 1-55 0,3-3 29 0,17 0 36 15,-30-3 10-15,8 2-46 0,10 1-1 0,-6-3 79 16,-2 1-38-16,11 4-4 0,-24-2-22 0,-1 2 38 16,0 0-12-16,4 2 1 15,-8 1-2-15,8 0 61 0,-30-2-23 0,5 2-24 0,-1-1 21 0,-6-1-36 16,-7 3 0-16,4-1 0 0,-18-2 0 0,-3-1 0 15,-4-1 0-15,-5 3 0 16,-12-3 0-16,6 3 0 0,-17-5 0 0,1 2 0 0,-3-2 0 0,-5-2 0 0,-4 1 0 16,-2-2 0-16,-11-2 0 0,-2 0 0 15,-6 0 0-15,-2 0 0 0,-5 0 0 16,-2 0 0-16,-9 0-278 0,-4 0 107 16,-1-2 62-16,-9-5-647 0,-15 1 360 0,-14-2 169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3T01:27:36.6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11650 7484 1581 0,'0'-11'0'0,"-3"2"0"0,2-2 0 0,-1 3 0 0,0-2 0 0,2-1 0 0,0 0 0 0,0-2 0 0,0-1 312 0,0-1-137 15,0-4-60-15,0 0-44 0,0-1 34 16,0 0-34-16,0-3 0 0,0 2-19 0,0-1-7 0,0 2-8 0,0 3-1 16,0 2 7-16,0 3-6 15,0-2 8-15,0 7 57 0,0 3-33 0,-7 0-1 0,1 4-31 16,-1 0 62-16,-5 0-22 0,1 12-9 0,-2 7-32 0,0 6 135 16,-2 6-67-16,3 6-34 0,0 5 9 15,3 1 28-15,1 3-59 0,3 1-48 16,3 6 0-16,2-3 0 0,0 7 0 0,0-4 0 15,0 4 0-15,4-2 0 0,5 3 0 0,-3 0 0 16,2 5 0-16,-3-12 0 63,-1-3 0-63,-4-2 0 78,0-5 0-78,0-2 0 0,0 0-152 0,0-12 17 15,-6-6 61-15,-2-1-2 0,-1-4-50 0,-2-1 37 0,0 0 17 0,-1-8-195 0,1-5 115 0,-2 1 58 0,-1-3 29 0,3 0-470 0,-4-8 240 0,4-6 134 0,-2-8 62 0</inkml:trace>
  <inkml:trace contextRef="#ctx0" brushRef="#br0" timeOffset="103.72">11220 7786 1716 0,'0'-3'0'0,"0"-1"0"0,0 3 0 0,0 0 0 0,0 1 0 0,8 0 0 0,8 0 749 0,7-2-348 0,6-1-186 0,2 2 58 0,3 0-118 31,2-3-60-31,2-1-29 0,5 0-119 0,-6 2 41 0,0-1 24 0,-3 1-1 0,-2 2-523 0,-4 0 273 0,0 1 147 16,-12 0-721-16,-3 0 406 0,-3 2 202 0,-4 5-1 0</inkml:trace>
  <inkml:trace contextRef="#ctx0" brushRef="#br0" timeOffset="425.85">11665 7907 1422 0,'0'0'0'0,"0"0"0"16,0 3 0-16,0-3 0 0,-2 1 0 0,2 2 0 0,0-3 0 0,0 0 0 0,0 2 174 0,0 0-60 0,5 0-43 0,6 3 84 16,-2 1-59-16,1-1-30 0,2 2 0 0,-1 0-10 15,0 3-20-15,-1 0 1 0,0-1-1 0,-1 3 5 16,0 3 4-16,-3-4-9 0,-4 1 39 0,1 0-38 15,-3 1-1-15,0 0 0 0,0 1 39 0,0-5-9 16,-6 1-30-16,-5-3-55 0,-1-1 27 0,-1 0 1 16,-1-1 36-16,2-5-117 0,-2 0 50 0,1 0 27 15,4 0-12-15,-2 0-324 16,2 0 150-16,4-5 90 16,2-2-370-16,1-2 212 0,2 1 107 0,0-2 52 0,2 0-291 0,8 2 177 15,0-1 84-15,3-2-153 0</inkml:trace>
  <inkml:trace contextRef="#ctx0" brushRef="#br0" timeOffset="610.36">11890 7934 1390 0,'1'-7'0'0,"1"3"0"0,0-3 0 0,0 5 0 0,-2-2 0 0,0 1 0 0,0 3 274 0,0-3-119 0,-4 3-50 0,-2 0 265 16,-3 0-166-16,2 6-85 16,-3 3-41-16,2 4 91 0,-3 0-58 0,3 2-42 0,4 3 108 0,-1-3-71 15,2 1-35-15,3 3-121 16,0 0 52-16,0-5-9 0,3 3 43 0,6 0-336 15,1-5 168-15,5 5 93 0,1-5 33 0,2-4-615 0,3 1 266 16,1-4 167-16,-1-2 40 0,7 1-199 16,-6-4 159-16</inkml:trace>
  <inkml:trace contextRef="#ctx0" brushRef="#br0" timeOffset="1462.15">12380 7643 1340 0,'-14'-7'0'0,"1"-1"0"16,5 5 0-16,5 1 0 0,2 1 0 0,1-1 311 0,0 2-137 0,0-2-61 0,0 2-42 0,0 0 320 16,3 0-178-16,6 0-88 0,1 0 22 0,2 0-46 15,2-2-37-15,0 2 0 0,0 0-68 0,3 0 0 16,-1 0 40-16,6 0-106 16,-5-2 48-16,3 2 29 31,2 0 0-31,-2 0-234 0,0-3 119 0,5 3 75 0,-5 0-26 0,-1-3-164 0,2 1 69 0,-4 2 67 0,3-1-416 0,-5 1 238 31,-4 0 114-31,-1 0-433 0</inkml:trace>
  <inkml:trace contextRef="#ctx0" brushRef="#br0" timeOffset="1657.14">12504 7868 1613 0,'-9'2'0'0,"1"0"0"0,1 1 0 0,3-1 0 0,1-1 0 0,2 3 117 0,1-3-40 0,0 2-1 0,1 0 647 16,11-3-349-16,7 0-169 0,1 0 161 16,1 0-165-16,2 0-83 0,4 0-57 0,-2 0-216 0,-1 0 82 15,-1 0 55-15,0 0 26 16,-1 0-519-16,1 0 282 0,-5 0 128 0,-3 0 68 16,-1 0-791-16,-4 0 344 0</inkml:trace>
  <inkml:trace contextRef="#ctx0" brushRef="#br0" timeOffset="2455.53">13363 7492 1468 0,'-16'-11'0'0,"-1"1"0"0,5-1 0 0,4 8 0 0,6 0 0 0,2 2 0 0,0 0 0 0,1 1 0 0,12 0 154 16,5 0-63-16,2 0-27 0,3 0-61 0,2 1-1 16,-3 7 36-16,5 2 9 0,-7 0-108 0,-2-1 49 0,-4 5 25 0,-1 1 0 15,-4 2-178-15,1 0 111 0,-9 2 41 0,-1 1-114 16,0 2 66 0,-12-1-4-16,-5 0 186 0,-2 0-79 0,-3-4-26 15,-3-3-22-15,3-2 300 0,0-3-138 0,2 0-70 16,6-5-16-16,5-2 104 0,4-1-52 0,5-1-43 15,0 0 1-15,3 0-79 0,16 0 37 0,1 0-1 16,6 0-59-16,1 4 29 0,0 3 1 0,1 7-129 0,-5-1 75 31,-2 4 42-31,-3 2-3 0,-5 2-94 0,-4 2 42 0,-5 4 37 0,-4-1-19 0,-3 1 67 0,-14-3-41 16,-6-1 5-16,-2-2-36 16,-5 0 259-16,1-6-104 0,-1-4-54 0,0-4 2 15,2-3 0-15,2-4-15 0,-2 0-335 0,9-2 155 16,7-11 73-16,2-4 42 0,9-9-558 0,1-2 262 15,0-6 132-15,11-1 77 0</inkml:trace>
  <inkml:trace contextRef="#ctx0" brushRef="#br0" timeOffset="2674.94">13781 7587 1120 0,'18'0'0'0,"-2"0"0"0,1 3 0 0,-1 2 0 0,2-1 0 0,-1 5 0 0,3 1 277 0,-4 1-125 16,-2 5-59-16,-3 0 131 0,1 2-94 15,-4 2-47-15,-1 3-67 0,-6-1-11 0,-1 0 32 0,0 2-1 16,-11 1-50-16,-6 2 34 0,0-4-9 0,-6-2 25 16,-2-3-33-16,-3 1-1 0,-2-4 34 0,-1 1 10 15,1-4-98-15,1-4 38 0,2-4-15 0,2 0-224 16,3-4 128-16,0 0 44 16,8 0-307-16,9-4 177 0,5-13 79 0,0-1 47 15,9-5-312-15</inkml:trace>
  <inkml:trace contextRef="#ctx0" brushRef="#br0" timeOffset="2904.84">14128 7563 3484 0,'0'0'0'0,"0"1"0"0,0 2 0 0,0 2 0 0,-3 1 0 0,-5 8 0 0,-3 2 0 0,-4 5 0 0,-3 7 0 0,1 4 0 0,-2 3 0 0,2 2 0 0,4-1 342 0,6 0-237 0,4 3-105 0,3-9 0 0,5-5 0 0,13-2 0 0,6-3 0 0,4-4 0 0,3 1 0 16,0-7 0-16,0-3 0 0,2-2-425 0,-1-2 172 31,-2-3 111-31,3 0 89 0,-8 0-666 0,-4 0 342 0,-1-2 169 0,-3-4-400 0,0-1 276 0,-7-4 152 32</inkml:trace>
  <inkml:trace contextRef="#ctx0" brushRef="#br0" timeOffset="3193.07">14370 7403 1767 0,'-5'-3'0'0,"-1"-5"0"0,2 5 0 0,4 0 0 0,0 0 0 0,0 2 0 0,8 1 288 0,6 0-126 16,4 0-63-16,2 1 35 0,1 8-40 16,-2-1-33-16,1 5-249 0,-1-2 113 0,-2 1 55 0,0-1 28 15,-1 3-129-15,-5-2 74 0,-5 1 42 16,-1 0 0-16,-4 0-170 0,-1-1 92 0,0 0 47 0,-12 0 166 31,-7-4-96-31,0-1-1 0,-4-3-104 0,1-1 478 0,1 0-203 0,1-3-78 0,4 0 285 16,3 0-188-16,2 0-93 0,3 0-47 0,2 0 43 0,6 0-49 15,0 0-1-15,6 0-39 16,9 0-74-16,5 0 37 16,3 0 9-16,5 0 27 0,1 0-246 0,0 4 122 15,-1 0 63-15,6 0-593 0,-6 1 310 0,-1-1 91 0,1 1-470 0,-2 0 326 16,-1-1 162-16,2 2 72 0</inkml:trace>
  <inkml:trace contextRef="#ctx0" brushRef="#br0" timeOffset="3460.35">14687 7877 1617 0,'-4'0'0'0,"-1"0"0"16,1 0 0-16,0 0 0 0,4 0 0 0,0 0 0 0,0 0 0 0,0 0 488 0,2 0-227 0,12-2-112 15,3-1-58-15,5 1 32 0,3 0-35 0,1-1-31 0,4 1-64 16,-1 1 42 0,1-1 0-16,-2 2 0 0,5 0-187 0,-7 0 89 0,-4 0 49 0,0 0-183 0,-2 0 115 31,-6 0 59-31,2 0 4 0,-9 0-203 15,-5 0 68-15,0 0 67 0,-2 0-9 0,0 0-70 0,-2 0 57 16,-6 0 42-16,-2-1-156 0,3-5 94 0,1 1 47 0</inkml:trace>
  <inkml:trace contextRef="#ctx0" brushRef="#br0" timeOffset="3704.7">15253 7539 1297 0,'-4'-3'0'0,"0"0"0"0,4 1 0 0,-3-1 0 0,3 0 0 0,0 2 0 0,0 1 558 0,5 0-262 0,7 0-130 16,1 8 123-16,4 1-127 0,2 0-55 0,-1 4-40 0,2-3-94 0,1 4 31 16,-1-2 0-16,2 3 31 15,-2 0-305-15,0 1 148 0,-4-1 79 0,-1 2-472 0,0-4 262 0,-5 3 130 31,1 2-5-31,-4-6-237 0,-4 1 165 0</inkml:trace>
  <inkml:trace contextRef="#ctx0" brushRef="#br0" timeOffset="3950.04">15691 7395 1520 0,'-4'0'0'0,"-2"0"0"16,1 0 0-16,1 0 0 0,1 3 0 0,-2 5 0 0,2 3 601 0,-3 7-275 47,1 1-149-47,-4 11 208 0,1 8-175 0,-1 7-87 0,-5 10-10 0,-3 9-30 0,1-1-9 0,0 3-38 0,-2 2-91 0,-1-1 46 0,0 0 22 0,-1 4 9 0,4-18-289 0,-1-2 151 0,-1 0 76 0,2 1-378 16,-3-4 174-16,-3 5 128 0,6-13-35 15,1-8-256-15,2-5 186 0,2-8 92 16,1-9-75-16,4-8 75 0,6-2 51 0,0-12 0 0,0-12-216 0,3-7 129 15</inkml:trace>
  <inkml:trace contextRef="#ctx0" brushRef="#br0" timeOffset="4307.74">15761 7308 1517 0,'14'-12'0'0,"5"1"0"0,7 1 0 0,1 3 0 0,4 0 0 0,-2 4 0 0,3 2 0 0,-3 1 0 0,4 0 307 0,-8 0-140 0,-4 11-66 0,-3 3-72 0,-4 0 6 16,-6 6 0-16,-4 2-147 0,-4 0 68 31,-1 1 40-31,-15 3 0 0,-6 0-21 0,-3-3 30 0,-3 2 9 0,-1-6 21 0,-2-2 49 15,1-4-26-15,0-3-36 0,6 1 305 0,-3-4-141 0,11-2-86 16,6-3-36-16,0 1 316 31,6-3-172-31,2 0-86 0,2 0 7 0,0 0-51 0,17 0 1 0,7 0-44 0,7 0-32 0,3 0-3 16,5 0 0-16,-2 0 0 0,1-3 0 0,2 1 0 0,-3 1 0 0,-1 1-564 47,3 0 293-47,-11 0 84 0,-1 0 97 0</inkml:trace>
  <inkml:trace contextRef="#ctx0" brushRef="#br0" timeOffset="4445.88">16358 7972 2725 0,'-5'2'6'0,"3"-1"3"0,1 2-2 0,1-3-4 0,0 1-2 0,0-1-80 0,0 0 56 0,0 0 29 0,0 3 513 0,0-3-247 0,1 1-118 16,5 1-877-16,-1-1 378 15</inkml:trace>
  <inkml:trace contextRef="#ctx0" brushRef="#br0" timeOffset="5023.34">17998 7443 718 0,'-6'-28'0'0,"2"2"0"0,0 2 0 0,0-5 0 0,2 4 0 0,-3-1 134 0,0 2-52 16,-3-1-26-16,0 2 0 0,-5-1 189 0,2 9-108 0,-3 4-51 0,1 2-25 16,0 7 131-16,0-1-78 15,-1 3-31-15,4 0-8 0,4 5-39 0,1 10 0 16,4 8 224-16,-2 9-103 0,3 5-65 0,0 6-28 16,1 6 50-16,6 4-40 0,0 2 1 0,2 12-30 15,-2-10 35-15,-2 1-44 0,-2 3 0 0,-2 1 0 31,-1 3-112-31,0 14 64 0,0-17 20 0,-9 1-206 0,-3-8 110 0,-1-2 61 32,-4-5-243-32,0 4 136 0,-2-21 46 0,-1-4 39 0,3-6-157 0,-3-7 86 0,0-10 33 0,1-1 17 15,2-3 8-15,-1-11 27 32,0-13-1-32,2-6 0 0,-3-5-691 0</inkml:trace>
  <inkml:trace contextRef="#ctx0" brushRef="#br0" timeOffset="5146.01">17498 7735 967 0,'3'-22'0'0,"1"2"0"0,3 8 0 0,4 3 0 0,6 2 0 0,6 5 0 0,4 0 576 0,10 1-262 0,-1 1-143 0,3 0 386 0,3 5-261 31,0 4-130-31,0-1-266 0,6 3 76 16,-10-4 26-16,0 4 0 0,-2-2-701 0,-3 0 368 0,-3 2 183 0,-1 1 101 0,-13-3-455 0</inkml:trace>
  <inkml:trace contextRef="#ctx0" brushRef="#br0" timeOffset="5323.54">18048 7863 900 0,'0'0'0'0,"0"0"0"0,0 0 0 0,0 2 0 0,0-2 209 0,0 0-87 0,0 0-43 0,0 3 0 0,0 1 540 0,3-4-296 15,5 5-144-15,0 0 190 0,1-1-166 0,3 3-84 16,-1-1-398-16,3 2 153 0,-3-1 81 0,2-1 40 16,-1 5-670-16,1-6 356 0,-1 2 186 0,-1 2 80 15,-1-4-689-15</inkml:trace>
  <inkml:trace contextRef="#ctx0" brushRef="#br0" timeOffset="5512.04">18322 7736 1473 0,'0'-7'0'0,"0"-4"0"0,0 6 0 0,0 0 0 0,0 3 0 0,0 2 0 0,0 0 0 0,-3 5 433 0,0 13-203 0,0 6-97 0,-2 11 569 16,-1 6-333-16,-2 7-166 0,-1 6 185 0,-1-3-388 15,-1 6 0-15,-1 3 0 16,1 2 0-16,-3 1 0 15,0 6 0-15,3-13 0 0,-1-2 0 0,1-6-186 0,-1-5 92 0,2 1 74 0,2-20-303 0,2-5 180 16,0-9 89-16,3-9-775 16,1-1 397-16,-1 0 189 31,3-9-332-31,-2-12 269 0</inkml:trace>
  <inkml:trace contextRef="#ctx0" brushRef="#br0" timeOffset="5759.38">18609 7715 2193 0,'1'0'0'0,"-1"-2"0"0,2 0 0 0,0-1 0 0,1 1 0 0,0 0 0 0,3-2 302 0,2 3-124 16,0-2 49-16,3 1-96 16,2 1-47-16,2-2-25 0,2 2-131 0,3 0 62 15,-1-1 18-15,1-1 1 0,-3 3-537 0,3 0 282 0,0 0 149 0,-6 0-834 16</inkml:trace>
  <inkml:trace contextRef="#ctx0" brushRef="#br0" timeOffset="5919.01">18648 7947 2171 0,'0'2'0'0,"-5"-1"0"0,2 1 0 0,0 0 0 0,3 2 0 0,0-2 0 0,0 4 368 0,5-5-171 0,13 2 396 0,3-1-279 15,4 0-139-15,4-2-70 0,2 1-97 0,-1-1-8 16,1 0 0-16,0 0 0 0,-1 0-318 0,-1 0 98 31,3 0 137-31,-9 0 54 0,-5 0-846 0,-3 0 456 0</inkml:trace>
  <inkml:trace contextRef="#ctx0" brushRef="#br0" timeOffset="6608.17">19128 7614 1937 0,'-16'0'0'0,"4"0"0"0,4 0 0 0,3 0 0 0,3 0 0 0,2 0 0 0,0 0 0 0,10 0 421 0,8 0-192 0,4 4-96 0,7-2 325 16,3 1-210-16,4-1-97 0,2-2-61 0,-1 3-126 0,2-3 36 0,0 1 1 0,-1 1 36 15,5 0-535 1,-7-2 263-16,-2 2 136 0,-3-1-725 0,-4 1 366 16,-4-2 224-16</inkml:trace>
  <inkml:trace contextRef="#ctx0" brushRef="#br0" timeOffset="6924.33">19617 7427 1009 0,'3'-4'0'16,"3"-2"0"-16,2 0 0 0,2 2 0 0,3 0 0 0,2 4 486 0,3-3-226 0,1 3-111 16,6 0-48-16,-3 6 232 15,1 5-148-15,-3 7-75 0,2-1-106 0,-2 6 0 0,-2 3 41 0,-6 1-9 0,-6 2-199 16,-4 3 100-16,-2 2 49 0,-2 3-49 16,-15 3 59-16,-6-8 15 0,-2 1 0 0,-3-5-19 0,-4-2-1 15,0-5-35 1,-4 1 24-16,4-9 291 0,6-2-133 0,1-2-73 0,4-2 413 0,4-5-221 15,4 1-101-15,10-3-65 0,3 0 28 16,0 0-119-16,10 0 0 0,14 0 0 0,6-3 0 31,3-2 0-31,4 2 0 16,3-3 0-16,1 2 0 16,0 1 0-16,5-2 0 0,-7 2 0 0,-1 0 0 0,0 3-33 0,-3-2-761 0,5 0 333 0,-10-1 217 15,-5 3 104-15,1-2-607 0,-4 1 356 0</inkml:trace>
  <inkml:trace contextRef="#ctx0" brushRef="#br0" timeOffset="7141.37">20131 7533 1086 0,'1'-12'0'0,"5"3"0"0,1 4 0 16,3-3 0-16,2 4 255 0,4 4-110 0,4 0-45 0,-1 0-37 0,2 7 412 0,1 10-219 78,-1 0-110-78,0 4 2 0,2 3-47 0,-7 0-37 0,-4 2-1 0,-4 3-129 0,-4-1 51 0,-4 2 25 0,0 4-69 0,-10-4 43 0,-12-2 26 0,-4-2 0 0,-4-2-57 0,-2-2 42 31,-4-2 8-31,1-8-27 0,4-6-66 0,2-1 16 0,2-5 36 0,7 0-279 0,3-2 139 16,13-14 65-16,4-9 41 0,8-5-412 0,19-4 224 0,4-2 113 0</inkml:trace>
  <inkml:trace contextRef="#ctx0" brushRef="#br0" timeOffset="7300.96">20574 7425 1137 0,'0'0'0'0,"-4"0"0"16,-1 0 0-16,-6 4 0 0,-1 9 0 0,-5 3 717 0,-2 8-341 0,-4 4-170 0,-3 3-85 0,6 5 525 0,-1 3-296 15,6-3-161-15,12-2-77 0,3-2-35 0,1-1-77 0,18-5 0 0,2 2 0 0,9-11 0 16,3-1 0 0,6-4 0-16,0-7-223 0,0-1-11 0,4-2 144 0,-10-2-691 0,-1 0 329 15,-3-5 226-15,-4-4 5 0</inkml:trace>
  <inkml:trace contextRef="#ctx0" brushRef="#br0" timeOffset="7459.39">20761 7565 1359 0,'0'0'0'0,"-5"0"0"0,0 0 0 0,0 0 0 0,3 0 0 0,2 0 641 0,0 2-303 0,0 3-151 0,9 4 161 15,2-1-161-15,3 2-75 0,1 2-38 0,4-1-115 0,-3 0 39 16,4 1 9-16,-4-1-588 0,1-2 309 0,-2 3 153 0,2-6 78 15,-4 1-841-15</inkml:trace>
  <inkml:trace contextRef="#ctx0" brushRef="#br0" timeOffset="7637.91">21102 7318 2220 0,'3'-7'0'0,"0"3"0"0,1 3 0 0,0 1 0 0,-3 1 0 0,1 20 0 0,-2 12 0 0,-5 13 453 0,-10 8-208 15,-1 7 199-15,-6 13-204 0,-7 20-93 0,-1 4-60 16,-6 9 8-16,-1 4-95 16,1 2 0-16,0-6 0 0,1 5 0 0,13-29 0 0,3-9 0 15,2-8 0-15,6-7-584 0,-1-4 154 16,-3 1 242-16,3-22-1005 0</inkml:trace>
  <inkml:trace contextRef="#ctx0" brushRef="#br0" timeOffset="8671.93">21713 7996 1489 0,'-6'0'0'0,"1"0"0"0,-2-5 0 0,4 4 0 0,-5 0 0 0,4 1 0 0,1 0 0 0,-2 0 101 0,2 0-33 0,-1 7 0 16,3 0-233-16,0 1 96 31,1 1 53-31</inkml:trace>
  <inkml:trace contextRef="#ctx0" brushRef="#br0" timeOffset="8968.83">22528 7415 1291 0,'2'-33'0'0,"0"-6"0"0,0 9 0 0,0-1 0 0,-2 1 0 0,0-4 0 0,0 5 0 0,0-3 0 0,0 13 0 0,-6 3 174 32,1 7-68-32,0 3-36 0,0 5 188 0,-2-1-102 0,7 2-64 0,-4 7 111 0,3 14-83 0,-1 10-42 15,2 6 0-15,0 12 146 0,0 4-98 32,0 6-45-32,0 4 0 15,0 3 214-15,0 1-130 0,0 11-55 0,0-13-41 0,0 1 44 0,0-1-72 0,0 6-41 0,-3 5-163 0,-2-17 41 0,1-7 79 16,2-5-553-16,-1-9 287 0,1-5 164 0,-2 3 24 0,-2-19-607 0,1-10 345 0,-1-7 174 15,-3 0 86 1</inkml:trace>
  <inkml:trace contextRef="#ctx0" brushRef="#br0" timeOffset="9104.46">22201 7712 2480 0,'-13'-13'0'0,"3"3"0"0,5 0 0 0,5 8 0 0,1-3 0 0,15 0 0 0,8 2 0 0,8 0 0 0,8-2 0 0,5 1 360 0,2 0-162 0,1-1-172 0,4 2 10 0,-2 1 0 0,8 0 9 16,-9 2-778-16,-4 0 385 0,0 0 192 0,-6 2 96 16</inkml:trace>
  <inkml:trace contextRef="#ctx0" brushRef="#br0" timeOffset="9357.79">22839 7749 1623 0,'0'0'-1'0,"0"0"1"0,0 0 0 0,0-4 0 15,0 1 0-15,0-1 0 0,0 2 0 0,5-2 229 32,5 4-97-32,5-3-38 0,2 3 247 0,-1 0-152 0,2 0-77 0,2 0-58 0,-4 3-18 0,3 9 9 0,-7 0-9 0,-1 7-95 15,-6 3 48-15,-4 5 23 0,-1 3 1 0,-4 6 140 0,-13-1-63 32,-5 6-27-17,0-4 112-15,-1 1-71 0,0-1-35 0,1 0 10 0,6-9 234 0,6-3-273 0,3-5-40 0,3-4 0 0,4-2 0 16,0-1 0-16,13-8 0 0,3-4 0 0,4-1 0 31,-1 0 0-31,4-1 0 0,0-7-322 0,-2-2-13 0,-2-4 126 0,0 1-787 16,-3-1 481-16,-2-3 239 0,-1-2 111 0</inkml:trace>
  <inkml:trace contextRef="#ctx0" brushRef="#br0" timeOffset="9514.37">22788 7954 1891 0,'-12'0'0'0,"-1"0"0"0,6 0 0 0,4 0 0 0,3 0 0 0,0 0 0 0,2 0 316 0,12 0-132 0,8 3-78 16,2-2 434-16,2 1-252 0,4-2-126 0,3 0-54 16,-5 0-326-16,5 0 126 0,-6 0 65 0,3-2 31 15,-1-2 0-15,3-3 41 16</inkml:trace>
  <inkml:trace contextRef="#ctx0" brushRef="#br0" timeOffset="9666.95">23256 7636 2386 0,'-2'-8'0'0,"0"0"0"0,2 2 0 0,0 0 0 0,2 3 0 0,6 0 0 0,6 0 0 0,4 0 0 0,3 2 709 0,3 0-337 0,1-1-168 0,-1 2-432 0,2 0 131 0,2 0 75 0,-4 0-910 0,-2 4 484 0,-3 4 241 15,-4 2 121-15</inkml:trace>
  <inkml:trace contextRef="#ctx0" brushRef="#br0" timeOffset="9835.51">23255 7927 2359 0,'-17'4'0'0,"6"1"0"0,4-1 0 0,4 1 0 0,3 0 0 0,0-1 0 0,15-1 0 0,8-3 442 0,7 0-204 0,4 0-92 0,1 0-60 16,2-3-82-16,1-1 31 0,-1-3-1 15,-1 1-887-15,4 0 452 0</inkml:trace>
  <inkml:trace contextRef="#ctx0" brushRef="#br0" timeOffset="9949.2">23682 7813 2204 0,'-6'-10'0'0,"4"2"0"16,2 1 0-16,0 1 0 0,2-1 0 0,12 0 0 0,6-1 0 0,6 4 438 0,4 0-201 15,3 1-101-15,2-1-182 0,3 3 40 31,6 1 9-31,-7 0 32 0,1 0-324 0,-6 0 162 0,0 5 81 0,-7-1-924 0</inkml:trace>
  <inkml:trace contextRef="#ctx0" brushRef="#br0" timeOffset="10133.23">24257 7452 1681 0,'0'-5'0'0,"0"1"0"0,0 3 0 0,0 0 0 0,3 1 0 0,-1 0 897 0,1 17-432 0,0 15-215 0,0 9-107 0,-2 11 294 0,2 13-379 0,-1 5-58 0,0 13 0 0,1 2 0 0,2 4 0 16,2-6 0-16,6 9-429 0,-4-19 35 0,1-6 215 31</inkml:trace>
  <inkml:trace contextRef="#ctx0" brushRef="#br0" timeOffset="10240.94">24559 8526 0 0,'-6'0'0'0,"-3"0"0"0,7 2 0 0,2 1 0 0,0 2 0 0,0 1 0 0</inkml:trace>
  <inkml:trace contextRef="#ctx0" brushRef="#br0" timeOffset="12681.26">11292 8790 755 0,'0'-11'0'0,"3"2"0"0,-2 0 0 0,0 1 0 0,1-2 0 0,1-2 0 0,-2-3 0 0,2 1 354 0,2-3-159 0,-1-3-79 0,-2-1 60 0,1-1-69 31,2-4-26-31,-3 2-10 0,-1 3 31 0,1 1-32 16,-2-1-1-16,0 3-7 0,0 2 8 0,-8 5-33 0,-3 3-1 0,-4 7 75 0,-2 1-37 0,-3 6 0 15,-8 14-28-15,4 12 74 47,-1 7-41-47,2 11-1 0,6 6 159 0,2 6-101 0,4 11-40 0,10-7-35 0,1 2 179 0,0 2-102 16,7 4-51-16,9-2-88 0,0 9 9 0,1-20 29 0,-3 1-28 0,1-3-86 0,-7-3 43 15,-3-4 36-15,-1 4 8 0,-4-15-315 0,0-2 141 0,-10-7 96 0,-5-4-384 0,-3 1 173 0,-2-13 112 16,-1-5-217-16,-2-6 173 0,0-5 88 16,-2 0 43-16,-1-3-381 0,5-14 216 0,1-7 105 31</inkml:trace>
  <inkml:trace contextRef="#ctx0" brushRef="#br0" timeOffset="12827.86">10839 9215 1569 0,'-4'0'0'0,"-2"0"0"0,3 0 0 0,3 0 0 0,0 0 0 0,0 0 0 0,6 0 0 0,12 0 679 0,6 0-321 0,5 0-160 0,3 0 130 0,9 0-137 46,-4 0-81-46,4 0-510 0,2 0 218 0,2 0 110 0,-4 0 54 0,6 0-879 0,-13 0 454 0</inkml:trace>
  <inkml:trace contextRef="#ctx0" brushRef="#br0" timeOffset="13020.35">11315 9332 1065 0,'0'0'0'0,"0"0"0"0,1 0 0 0,0 0 0 0,1 0 420 0,1 0-192 0,3 0-86 15,5 0-58-15,0 0 177 0,5 0-112 16,2 0-57-16,2 7 155 0,-1 0-109 0,1 3-51 0,-1 2-26 0,-5 5-62 15,-2-3-1-15,-2 7 48 0,-9-1-82 0,-1 1 36 16,0 0 0-16,-11 3 37 0,-7-4-143 47,-3 1 80-47,-3-4 27 0,0-6 0 0,1-1-450 0,3-5 190 0,4-3 124 0,1-2-221 0,8 0 165 0,7-14 77 0,0-5-424 0,8-8 250 0</inkml:trace>
  <inkml:trace contextRef="#ctx0" brushRef="#br0" timeOffset="13171.94">11576 9293 2163 0,'2'-3'0'0,"-1"2"0"0,-1 1 0 15,0 0 0-15,0 0 0 0,0 0 0 0,0 13 0 0,-6 4 474 0,-3 3-218 0,-3 6-101 0,0 3 469 0,2 3-365 0,3-1-259 0,1 5 0 0,6-3 0 0,0 2 0 0,1-6 0 0,13-4 0 16,5-4 0-16,3-4-229 16,4-2 122-16,4-3-328 15,-2-11 230-15,1-1 120 0,-1 0-894 0,-1-6 472 0</inkml:trace>
  <inkml:trace contextRef="#ctx0" brushRef="#br0" timeOffset="13399.85">11981 8979 2751 0,'-20'2'0'0,"0"7"0"0,-3 6 0 0,6 5 0 0,3 6 0 0,-1 8 0 0,2 6 0 0,5 4 302 0,2 5-125 0,6-3-75 0,2 0 346 16,10-3-297-16,7-2-151 16,3-2 0-16,3 0 0 0,1-8 0 0,1-8 0 0,2-5 0 0,-3-3-300 15,3-6 35 1,-1-1 159-16,-6-8-706 0,-2 0 334 0,-4-1 236 16,-1-7 36-16,-4-6-490 0</inkml:trace>
  <inkml:trace contextRef="#ctx0" brushRef="#br0" timeOffset="15019.01">12371 8986 771 0,'0'-5'0'0,"0"0"0"0,-2 2 0 0,2-1 0 0,0 3 0 0,0 1 428 15,0 0-195-15,0 3-99 0,3 10-48 0,5 4 372 16,1 1-215-16,-1 5-103 0,4 0 62 0,-4 3-82 31,3 0-42-31,-2 4 9 0,-1-3-10 16,-3 5-40-16,1 1 0 0,-3 1-276 0,0 0 138 0,0 5 77 0,-3-5 27 0,0-3-432 0,0-2 232 0,-3 0 53 15,-3-4 78-15,2 0-535 0,-1-9 287 16,3-7 139-16,2-4 69 0</inkml:trace>
  <inkml:trace contextRef="#ctx0" brushRef="#br0" timeOffset="15174.59">12658 9346 1250 0,'9'-1'0'0,"1"-1"0"0,-3 2 0 0,0 0 0 0,1 0 0 0,0 0 0 0,-1 8 0 0,-3 4 291 0,-1 0-127 0,-1 5-63 0,-2 2 249 15,0 1-156 17,0 4-70-32,-7-1-48 0,-4 0-71 0,-1-1 1 0,-1-1 31 0,-2-1-1 0,-1-1-361 0,2-8 176 0,0-2 93 0,-1-2-501 15,4-6 251-15,0-1 160 0,-2 0-8 0</inkml:trace>
  <inkml:trace contextRef="#ctx0" brushRef="#br0" timeOffset="15355.11">12883 8928 1762 0,'0'0'0'0,"0"0"0"0,0 2 0 0,4 4 0 0,-3 4 0 0,2 5 0 0,0 8 0 0,2 3 640 0,-2 9-302 16,1 5-151-16,0 3-10 0,-3 6-71 0,2 6-25 15,0-8-10-15,-1 1-420 0,-1-3 192 16,1-2 97-16,-1-1-292 0,2 0 203 16,-3-11 88-16,1-4 49 0,0-6-850 0</inkml:trace>
  <inkml:trace contextRef="#ctx0" brushRef="#br0" timeOffset="15539.62">13118 9368 1606 0,'0'0'0'0,"2"0"0"0,0 0 0 0,-1 0 0 0,2 0 0 0,-1 0 0 0,1 7 301 16,-2 0-123-16,1 5-76 0,0 3 302 0,-2 2-183 0,0 2-93 0,0 3-141 0,0 0 20 31,0 1 0-31,-5 0 30 31,-3 1-222-31,1-5 111 0,-2 1 65 0,0-6 17 0,-2-2-645 0,3-2 331 0,-1-5 165 0</inkml:trace>
  <inkml:trace contextRef="#ctx0" brushRef="#br0" timeOffset="15822.86">13369 9164 1946 0,'-6'8'0'0,"-2"4"0"0,2 4 0 0,-3 4 0 0,2 1 0 0,3 3 0 0,2 4 0 0,2-2 463 0,0-2-214 0,0 5-97 0,8-7-62 15,7-2-12-15,3-5 0 16,2-1-42-16,5-5-180 15,1-4 99-15,1-5 36 0,-4 0 0 0,2-7-241 0,-1-8 143 16,-3-5 72-16,-2-3-150 0,-7-1 60 0,-4 1 70 0,-6-3-54 16,-1 0 55-16,-1-2-7 78,0 1-10-78,-9 3 34 0,-5-1 71 0,-2 2-35 0,-1 1 0 0,0 3 102 0,-5-4-75 0,1 11 1 0,-2 2-26 0,2 5 105 0,-1 3-55 0,0 1 1 0,7 1-194 0,1 0 79 15,6 6 34-15,3 6 8 0,5 0-534 0,0 3 243 0,0-4 144 0</inkml:trace>
  <inkml:trace contextRef="#ctx0" brushRef="#br0" timeOffset="16007.36">13732 8969 1337 0,'6'0'0'0,"1"0"0"0,-2 0 0 0,2 5 0 15,1 2 0-15,3 7 0 0,1 5 0 0,1 6 631 0,1 5-298 0,6 10-139 0,-3 0 201 0,2 2-179 0,-1 2-90 0,-3 2-45 0,-4 0-6 0,-1 8-30 16,-7-12-9-16,-3-1 1 16,0-2-316-16,-13-3 157 15,-6-7 78-15,-6 4-174 0,-1-15 121 0,-4-3 66 0,-1-7 23 16,0-2-737-16,-1-6 337 0</inkml:trace>
  <inkml:trace contextRef="#ctx0" brushRef="#br0" timeOffset="16151.98">14080 9087 1685 0,'16'-7'0'0,"0"0"0"0,6 3 0 0,0 0 0 0,-3 2 0 0,-1 0 0 0,-1 2 0 0,-1 0 533 0,0 0-254 0,6 0-112 0,-8 0-71 16,1 7-30-16,-1 0 0 0,-1 1-509 0</inkml:trace>
  <inkml:trace contextRef="#ctx0" brushRef="#br0" timeOffset="16287.82">14112 9332 1713 0,'-4'0'0'0,"-1"0"0"0,-1 0 0 0,6 0 0 0,0 0 0 0,0 0 131 0,2 0-48 0,10 0-25 0,5 0 570 0,8 0-302 16,2 0-145-16,4 0-73 0,0 2-499 0,2-2 212 0,3 5 116 0</inkml:trace>
  <inkml:trace contextRef="#ctx0" brushRef="#br0" timeOffset="16848.22">14792 9097 1122 0,'-13'-24'0'0,"5"2"0"0,4 3 0 15,4 1 0-15,0-4 0 0,6 3 357 0,11 2-161 0,8 0-80 0,5 5-40 0,6-2 82 0,2 10-66 0,1 1-28 0,-1 3 53 0,1 4-41 0,1 14 0 0,-2 5-132 0,-10 7 41 0,-9 4 25 16,-4 7 1-16,-10 2-204 0,-5 1 115 31,0 6 65-15,-14-5 20-16,-11-2-136 0,-4 0 45 0,-8-2 46 0,-3-1-30 0,-9 1 90 0,3-13-63 0,-1-6 21 0,-1-6 367 0,4-6-176 0,4-3-88 15,-1-4 489-15,18-3-270 0,9-2-133 16,6-5-67 0,8-1 310-16,0 1-404 0,11-3-8 0,15 1 0 0,9-1 0 0,5 3 0 15,7-1 0-15,-2 4 0 0,6 1 0 0,-8 1 0 16,0 0 0-16,-1 2-167 0,1 0-96 0,-2 0 150 31,4 0-883-31,-10 2 485 0,-1 0 237 0</inkml:trace>
  <inkml:trace contextRef="#ctx0" brushRef="#br0" timeOffset="16980.86">15544 9345 2238 0,'4'0'0'0,"0"0"0"0,-2 0 0 0,2 0 0 0,-2 1 0 0,-1 4 0 0,1 1 0 0,0 5 0 0,-2 3 597 0,0 3-280 0,0 7-141 0,-4 3-197 0,-3 1 28 0,-3 5 9 0,1 0-727 0,-2-2 373 16</inkml:trace>
  <inkml:trace contextRef="#ctx0" brushRef="#br0" timeOffset="17449.61">16604 9108 980 0,'0'-26'0'0,"0"-3"0"0,0 0 0 0,-2 7 0 0,-1 1 0 16,2-3 0-16,-1-1 0 0,-1 3 0 0,0-7 117 0,-2 9-45 0,2-3-49 15,0 1 14-15,0 0-1 0,-2 6 0 0,-1-6-28 0,-2 9-8 31,1 2 36-31,0 5 0 0,-2 4 11 0,-2 2-11 0,0 0 9 16,0 7-9-16,-1 15 51 0,1 5-28 0,-1 9 22 0,4 9 79 0,0 9-53 0,4 2-40 0,3 4 82 16,1 2-57-16,0 2-28 0,0 0 0 15,0 8-21-15,1-11-7 0,1 1 0 0,3 0 0 0,-4-1-214 16,1-6 106-16,0 7 64 0,-2-19-385 0,0-7 205 0,-2-4 69 16,-8-6 62-16,-4-8-325 15,-1 1 163 16,-2-14 97-31,0-5-192 0,-4-3 139 0,1-14 69 0</inkml:trace>
  <inkml:trace contextRef="#ctx0" brushRef="#br0" timeOffset="17573.28">16127 9247 1578 0,'-3'-9'0'0,"0"3"0"0,1-4 0 0,2 9 0 0,4 0 0 0,12 1 0 0,5 0 0 0,5 0 347 0,6 1-146 15,0 8-87 1,5 0-39-16,4 1 86 0,3 4-62 0,1-3-31 0,4 4-468 0,-8-4 214 0,-3 2 111 15,-2-2-733-15</inkml:trace>
  <inkml:trace contextRef="#ctx0" brushRef="#br0" timeOffset="17732.37">16662 9399 1322 0,'0'0'0'0,"0"0"0"0,0 0 0 0,0 0 0 0,2 0 0 0,-2 0 574 0,1 0-268 0,0 0-136 0,4 5-66 0,0 0 171 0,4 2-111 0,-1 3-68 0,1-1-206 15,3 3 73-15,-1 1 37 0,2-1 0 16,1 4-638-16,-1-3 332 0,2-2 172 16</inkml:trace>
  <inkml:trace contextRef="#ctx0" brushRef="#br0" timeOffset="17891.46">16917 9351 1218 0,'-1'-3'0'0,"-4"1"0"0,-1 1 0 15,-1 1 0-15,0 0 0 0,-1 8 0 0,-2 10 623 0,1 5-293 0,-3 6-147 0,1 8-74 0,-3 6 272 0,1-2-176 32,2 8-85-32,-3-3-42 0,5 5-61 0,-2-6 19 0,0 3 9 15,3-9-396-15,0-7 194 0,1 0 96 16,-1-6-601-16,-1-2 348 0,-2 0 125 0,6-13 101 0</inkml:trace>
  <inkml:trace contextRef="#ctx0" brushRef="#br0" timeOffset="18154.38">17285 8973 1517 0,'-16'-7'0'0,"-4"2"0"0,5 5 0 0,-1 2 0 0,1 13 0 0,-2 8 0 0,3 8 0 0,-3 6 713 0,9 3-343 15,3 7-167-15,5 3 260 0,0 1-214 0,10 4-107 0,8 1-44 0,5-8-135 16,2-4 36-16,4-5 0 16,2-6-252-16,2 2 153 0,-3-16 63 0,-4-2 36 15,0-4-820-15,-2-7 427 32,-5-1 152-32</inkml:trace>
  <inkml:trace contextRef="#ctx0" brushRef="#br0" timeOffset="18373.79">17490 9128 993 0,'0'0'0'0,"0"0"0"0,0 0 0 0,0 0 0 0,0 0 0 0,0 0 0 0,0 0 0 0,0 3 69 0,2 0-25 16,3 3-8-16,2 1-1 0,-1 3 1 0,2 2-1 15,-1 1 1-15,3 2 8 0,-4 2-8 0,1 1-1 16,-2 2 1-16,-1 3-1 0,2 0 835 0,-5 3-409 16,1-4-791-16,0-3 182 0,-2 2 92 0,0-5-798 15,0 2 404-15</inkml:trace>
  <inkml:trace contextRef="#ctx0" brushRef="#br0" timeOffset="18683.08">17747 9399 1162 0,'0'0'0'0,"0"0"0"0,2 0 0 0,-1 0 0 0,1 0 0 0,-1 0 0 0,1 0 395 0,1 0-179 0,0 0-91 15,2 0 155-15,-2 0-127 0,3 0-59 0,-4 5-29 16,-1 2-68-16,-1 4-1 0,0 2 49 0,0 2-10 16,-6-1-117-16,-2 3 59 15,-3 0 29-15,-4 0-419 0,2-3 221 0,-4-1 112 16,3-2 57-16</inkml:trace>
  <inkml:trace contextRef="#ctx0" brushRef="#br0" timeOffset="18843.16">17966 9085 69 0,'-6'-3'0'0,"2"-1"0"0,-5-1 0 0,7 4 0 0,-1-2 0 0,0 2 0 0,3 0-45 16,0 1 21-16</inkml:trace>
  <inkml:trace contextRef="#ctx0" brushRef="#br0" timeOffset="19064.57">17956 9056 1009 0,'0'0'0'0,"0"0"0"0,0 0 0 0,0 0 0 0,0 0 0 0,0 0 0 0,0 0 0 0,0 0 270 0,0 2-108 15,0 8-68-15,0 2 321 0,0 5-191 16,3 0-94-16,2 7-47 16,-1 0 136-16,3 3-96 0,-2-1-44 0,0 6-22 0,3-1-238 0,-1 1 109 15,-3-2 62-15,1-2-495 16,0 0 270-16,-1-4 135 0,-2-4 67 0,-1 0-324 0,1-2 86 0</inkml:trace>
  <inkml:trace contextRef="#ctx0" brushRef="#br0" timeOffset="19335.84">18163 9349 1515 0,'2'0'0'0,"0"0"0"0,0 0 0 0,0-1 0 0,-1-1 0 0,1 1 0 0,0-1 0 0,1 2 0 0,0 0 0 0,0 0 436 0,2 0-191 0,-2 0-110 0,-1 3 76 16,2 4-88-16,-3 4-45 0,-1 3-21 0,0 2-147 15,0 1 58-15,-1 3 33 0,-8 2-378 0,-2-1 206 16,-1 1 103-16,-1 1 59 0,0-3-273 0,1-3 79 15,1-4 100-15,-1-1-66 0</inkml:trace>
  <inkml:trace contextRef="#ctx0" brushRef="#br0" timeOffset="19674.93">18442 9174 966 0,'-11'8'0'0,"3"1"0"0,2 3 0 0,-1 0 0 0,2 5 0 0,3-5 0 0,2 7 0 0,0-3 325 0,0-2-146 0,7 5-63 0,5-9-45 15,0 2 92-15,4-3-64 0,0-3-32 0,1-2-1 16,3-1-50-16,-1-3 19 15,-1 0-1-15,0-3-97 0,-2-7 48 0,0-4 25 0,0 0-125 0,-5-4 70 16,-4 0 40 0,-2-2 0-16,-4 0-107 0,-1-1 40 15,0-3 43-15,-1 4-22 0,-11 1 5 0,-3-2 14 0,-1 2 17 0,-2 3-28 16,-2-1 48-16,0 4-35 16,1 4 9-16,0 2 35 0,5 5 0 0,0 0-22 0,2-1-122 0,5 3 60 15,2 0 27-15,5 5 6 0,0 5-433 0</inkml:trace>
  <inkml:trace contextRef="#ctx0" brushRef="#br0" timeOffset="19893.14">18844 8927 1554 0,'3'-2'0'0,"2"0"0"0,0 0 0 0,1 2 0 0,3 0 0 0,1 0 0 0,-1 11 0 0,5 8 231 0,-5 4-98 0,1 7-50 15,2 2 103-15,-4 12-67 0,-2-1-47 0,-4 3 0 16,-2 5-142-16,0 2 53 16,-10-4 25-16,-4 7 9 0,-3-15-177 0,-1-3 97 15,-1-6 49-15,-1-3-111 0,4-8 78 16,-6 1 49-16,10-14-74 0,-2-3-445 0,6-5 219 0</inkml:trace>
  <inkml:trace contextRef="#ctx0" brushRef="#br0" timeOffset="20052.71">19210 9125 1696 0,'13'0'0'0,"1"-2"0"0,6-4 0 0,2 3 0 0,3-3 0 0,3-1 0 0,0 3 0 0,1-3 119 0,3 0-33 0,-11 4-187 0,3-1 67 15,-2 3 35-15,-4-1-1 0,-5 2-625 0</inkml:trace>
  <inkml:trace contextRef="#ctx0" brushRef="#br0" timeOffset="20206.66">19218 9361 1805 0,'0'3'0'0,"0"-2"0"0,0 2 0 0,2 1 0 0,13-1 0 0,7-3 0 0,5 0 0 0,1 0 0 16,1 0 0-16,6 0 186 0,-3-7-80 0,1 2-352 0,3-2 141 0,-4-1 69 0,-3-1 35 15,3 2-356-15,-13-1 183 0</inkml:trace>
  <inkml:trace contextRef="#ctx0" brushRef="#br0" timeOffset="20459.99">19622 9313 1705 0,'0'0'0'0,"0"0"0"0,0 0 0 0,0 0 0 0,1-1 0 0,12-1 252 16,7-3-114-16,5-2-52 0,9 2 162 0,8-3-107 31,5-2-54-31,8 0-18 0,-6 1-351 0,-2 2 158 0,-3 0 79 0,-6 3 40 0,-4-1-361 0,-2 4 184 31,-13-1 91-31</inkml:trace>
  <inkml:trace contextRef="#ctx0" brushRef="#br0" timeOffset="20716.31">20074 9067 1155 0,'13'-6'0'0,"6"1"0"0,5 5 0 0,4-3 0 0,1 3 0 0,2 0 103 0,1 5-34 15,-1 10 8-15,-7 2 96 0,-4 4-70 0,-3 3-34 0,-8 7-1 16,-2 0-55-16,-5 4 8 0,-2-2 13 0,-10 4-39 16,-11 0 1-1,-6-4 38-15,-4 2 0 0,-3 1-47 0,1-11 20 16,-2-2-1-16,4-5 145 0,-1-4-58 0,3-2-30 0,-4 2 8 16,12-10 152-16,1-1-95 0,8-2-47 0,0-1-24 15,7 0 207-15,5 0-120 0,0 0-55 0,1-1-49 16,16-3-6-16,8-1-1 0,11 0 10 0,3 0-253 15,5-2 121-15,4 0 62 0,-1 2-818 0,4-1 423 16,5 2 158-16</inkml:trace>
  <inkml:trace contextRef="#ctx0" brushRef="#br0" timeOffset="20856.93">20842 9496 2822 0,'-13'5'0'0,"4"0"0"0,4 4 0 16,5 2 0-16,0 0 0 0,0 1 0 0,0 3 0 0,0 2 0 0,0 3 222 0,-7 1-94 0,-9 8-39 0,-6-5-301 0,-6 5 123 0,-7 0 62 16</inkml:trace>
  <inkml:trace contextRef="#ctx0" brushRef="#br0" timeOffset="21425.92">21828 8705 1324 0,'-6'-33'0'0,"-8"1"0"0,0 5 0 0,-6-3 0 0,4 9 0 0,-4 2 0 0,0 4 0 0,-1 3 0 0,1 4 0 15,-2 1 202-15,8 6-88 0,-1 1-39 0,7 0 107 0,-1 14-73 16,5 3-37-16,1 13 54 15,3 7-49-15,0 7-1 0,3 9-40 0,8 5 49 0,1 4-24 0,4 9 8 16,-3-7-33-16,-1 1 59 16,-2 0-30-16,-4 0 0 0,3 1-107 0,-6 9 48 15,-1-18-9-15,-2-1 39 0,0-5-243 32,-14-5 121-32,1-2 39 0,-5 2-381 0,-3-16 193 0,-3-7 111 0,0-5 17 15,-1-7-293-15,0-7 183 0,0-4 81 0,3-3 55 0,2-17-168 0</inkml:trace>
  <inkml:trace contextRef="#ctx0" brushRef="#br0" timeOffset="21561.56">21300 9144 1679 0,'-2'-9'0'0,"-5"0"0"0,2 4 0 0,2-1 0 0,3 5 0 16,0-2 0-16,6 1 0 0,11 2 202 0,8 0-88 0,3 0-38 0,6 2 301 16,4 2-171-16,2 4-76 0,1-3-199 0,2 2 52 15,4 1 26-15,-1-4 1 0,3 1-667 0,1 0 356 16,-8-4 164-16</inkml:trace>
  <inkml:trace contextRef="#ctx0" brushRef="#br0" timeOffset="21826.63">21965 9184 1259 0,'0'0'0'0,"-2"0"0"0,-2 0 0 0,1 0 0 0,-1 0 0 0,4 0 0 0,0 0 0 0,0 0 441 16,1 0-203-16,9 0-92 0,0 0 10 0,4 0-60 15,1 0-30-15,0 6 0 0,-3 1-135 0,2 2 62 16,-3 3 16 0,-3 2 1-16,-5 3-8 0,-2 2 0 0,-1 2 34 0,0 3 105 0,-1 2-57 0,-14 0-24 15,3 3 0-15,-2-3 245 0,-1 0-135 0,-2 2-58 16,7-8 96-16,1-2-86 0,6-1-43 0,1-4 0 16,2-3-189-16,0-1 82 15,5-6 28-15,11-3 0 0,2 0-354 0,4 0 195 0,-3-3 106 16,4-6-699-16,-3-1 329 0,-1-3 195 0,0 2 95 0,-4-3-247 15,1-1 163-15</inkml:trace>
  <inkml:trace contextRef="#ctx0" brushRef="#br0" timeOffset="21981.73">21931 9345 1413 0,'-17'0'0'16,"9"0"0"-16,-1 0 0 0,6 0 0 0,1 0 0 0,2 0 0 0,0 1 456 0,2 4-215 0,10 0-103 0,4 2-51 0,4-2 63 0,1 2-58 15,3-2-19-15,3-3-465 0,-3 2 214 16,1-3 107-16,-1 0-688 0,-1-1 373 0,4 4 184 16</inkml:trace>
  <inkml:trace contextRef="#ctx0" brushRef="#br0" timeOffset="22198.15">22534 8839 2042 0,'-17'0'0'0,"-5"0"0"0,-2 4 0 0,4 10 0 0,-2 3 0 0,-1 4 0 0,2 9 0 0,-3 9 426 0,7 2-201 0,6 5-94 16,2 5 115-16,7 3-105 0,2-4-54 0,2 7-17 16,15-13 41-16,4-3-38 0,6-3 0 0,1-8-38 15,2-3-447-15,5-1 232 0,-9-13 103 16,2-2-704-16,-2-6 400 0,-3-5 133 15</inkml:trace>
  <inkml:trace contextRef="#ctx0" brushRef="#br0" timeOffset="22387.64">22796 8886 1675 0,'0'-9'0'0,"0"1"0"16,-4 3 0-16,0-2 0 0,2 7 20 0,-1 0-32 0,-2 0 0 0,3 14 0 0,-2 6 670 15,3 10-303-15,-1 6-165 0,1 5 82 16,-1 4-119-16,2-1-59 0,0 4-293 16,0 6 125-16,0-10 50 0,0 1 29 0,0-2-602 0,0-8 313 15,2 1 157-15,-1-2 85 0,1-14-380 0,-1-5 141 16</inkml:trace>
  <inkml:trace contextRef="#ctx0" brushRef="#br0" timeOffset="22560.18">23020 9273 2442 0,'0'0'0'0,"0"0"0"0,0 0 0 0,0 0 0 0,0 0 0 0,0 1 0 0,-1 3 0 0,-3 3 0 0,1 1 316 32,-1 6-141-32,-1 3-71 0,-6 4-37 0,2 2-32 0,-5 1 8 0,3 0-9 15,-2 0-502-15,-3-3 250 0,4-3 127 0,-3-1 63 16,-1-2-304-16,2-7 179 0</inkml:trace>
  <inkml:trace contextRef="#ctx0" brushRef="#br0" timeOffset="22777.6">23278 8806 1602 0,'0'-4'0'15,"0"-1"0"-15,0-1 0 0,0 3 0 0,0 0 0 0,0 0 405 0,0 1-186 0,0 2-92 0,0 0 211 0,2 8-153 16,5 9-66-16,-1 4 150 16,3 7-117-16,-1 7-59 0,0 1-29 0,-2 3-199 0,1 4 93 15,-4-4 34-15,1 5 0 0,-3-3-510 0,-1 0 276 16,0-3 138-16,0 3 78 0,0-11-804 0,-6-1 399 16</inkml:trace>
  <inkml:trace contextRef="#ctx0" brushRef="#br0" timeOffset="22963.46">23561 9197 2100 0,'0'0'0'0,"0"0"0"0,0 0 0 0,0 0 0 0,0 0 0 0,-2 0 0 15,1 1 0-15,-1 4 0 0,-1 2 747 0,0 3-356 0,-3 2-179 0,0 3-79 0,-2 3-98 0,0 3-1 16,-2 3 1-16,-2-2-529 0,0 0 265 0,-1 4 140 0,0-7-278 0,-1-4 200 15,2-1 101-15,-1-2 51 0,-2-5-851 0</inkml:trace>
  <inkml:trace contextRef="#ctx0" brushRef="#br0" timeOffset="23260.67">23749 9082 1743 0,'-6'0'0'0,"0"3"0"0,3-1 0 0,-2 5 0 0,0 0 0 0,-2 3 0 0,2 4 292 0,2 0-133 0,1 3 241 0,2 1-183 0,0 1-91 16,0 2-45-16,5-3 13 0,7-1-34 15,1-2 0-15,6-4-25 0,1-1-102 0,5-6 51 16,1-3 42-16,-3-1-16 16,1-1-224-16,1-9 124 0,-2-6 62 0,-3-3-248 0,1-3 154 0,-9 0-14 15,-3-4-45-15,-4 1 61 0,-3-3 43 0,-2 1 0 16,0-4 60-16,0 4-17 0,-11 3-1 15,-5-1 0-15,-3 4 69 0,-1 4-35 0,-4-2-9 16,1 9-24-16,0 3 209 0,-1 6-77 16,3 1-61-16,3 0 52 0,-1 0-46 15,6 8 3-15,2 7-376 0,5 0 167 0,3 3 79 0,0 0 41 16</inkml:trace>
  <inkml:trace contextRef="#ctx0" brushRef="#br0" timeOffset="23469.62">24157 8823 1511 0,'5'-3'0'0,"3"-1"0"0,3 3 0 0,1 1 0 0,3 0 0 0,3 6 554 16,-1 11-264-16,0 6-128 0,2 7 294 0,-6 4-210 16,4 7-107-16,-3 7-43 0,-6-1-166 0,-2 1 52 15,-6 1 27-15,0-1-1 0,-9-2-309 16,-9 6 176-16,-5-16 76 0,-4-1-175 15,-4-1 130-15,-1-8 64 0,2-4 32 0,-4-1-702 0,6-13 337 0,2-8 165 16</inkml:trace>
  <inkml:trace contextRef="#ctx0" brushRef="#br0" timeOffset="23611.24">24443 8901 1454 0,'8'-10'0'0,"4"4"0"0,4 0 0 0,1 1 0 0,-2 2 0 0,6 1 0 0,-3 1 0 0,4-2 466 0,0 2-220 0,0 1-106 0,0 0-193 16,-2 0 44-16,1 1 21 0,1 5 10 0,-10 2-962 16</inkml:trace>
  <inkml:trace contextRef="#ctx0" brushRef="#br0" timeOffset="23741.89">24465 9184 1896 0,'-14'2'0'0,"7"2"0"0,7 0 0 0,0 2 0 0,3-3 0 0,13 0 0 0,6-3 0 0,4 0 0 0,3 0 567 0,3 0-266 0,4 0-134 0,-2-8-66 16,3 0-427-16,-3 0 176 0,1-2 92 15,1 0-1042-15</inkml:trace>
  <inkml:trace contextRef="#ctx0" brushRef="#br0" timeOffset="23894.48">24896 9069 1824 0,'-6'-11'0'0,"3"2"0"0,3-1 0 0,8-4 0 0,8 6 0 0,5-1 552 0,4 2-259 0,4-1-129 0,4 1 270 0,5-1-191 16,1-1-109-16,4 4-50 0,2-2-175 0,-1 2 62 31,-4 3 32-31,4-4 8 0,-13 6-831 0,-3 0 427 0,-9 0 213 0,-3 0 108 0</inkml:trace>
  <inkml:trace contextRef="#ctx0" brushRef="#br0" timeOffset="24044.08">25422 8747 1432 0,'3'-11'0'0,"-2"-1"0"0,5 2 0 0,-3 3 0 0,2-1 0 0,-1 2 0 0,3 6 0 0,0 0 1002 0,1 6-483 0,0 17-243 15,-2 11 180-15,2 9-210 0,-5 11-246 0,0 5 0 16,-1 5 0-16,0 3 0 0,0 4 0 0,2 9 0 16,-1-9-73-16,3 3-87 15,1-2 97-15,0-4-1253 0</inkml:trace>
  <inkml:trace contextRef="#ctx0" brushRef="#br0" timeOffset="25548.5">27179 8688 987 0,'-19'-10'0'16,"0"4"0"-16,2 1 0 0,1 3 0 0,-1-2 0 0,7 4 172 0,1-2-68 0,5 2-33 16,2 0 286-16,2 0-160 0,0 0-71 0,4 0-49 15,13 0 198 32,7 0-119-47,6 2-59 0,5 1-30 0,5-2 104 0,-3-1-71 0,3 1-32 0,-3-1-6 0,0 0 1 0,-4 0-26 0,5 0-67 0,-7 0 29 0,-4 0-1 0,-2 0 39 0,-4 0-103 0,-3 0 51 0,-2 0 36 16,-7 0-10-16,-7 0 2 0,-2 0-28 0,0 0 43 0,0 0-36 15,-8 0 131-15,-7 1-76 0,-4 10 0 0,0 1 104 16,-3 5-62 0,-1 5-21-16,0 5-58 0,0-1 34 0,1 3-7 0,-2 4 0 15,2 2-288-15,-2 1 143 16,0 5 76-16,2-5 26 0,3-3-487 0,-1 0 225 16,2-4 126-16,1-2 20 0,-3-2-404 0,7-12 249 15,0-5 120-15,1-4-167 0</inkml:trace>
  <inkml:trace contextRef="#ctx0" brushRef="#br0" timeOffset="25715.06">27109 8749 1852 0,'-3'5'0'0,"-2"2"0"0,2 4 0 0,1 2 0 0,-3 7 0 0,5 1 0 0,0 0 0 0,0 6 564 0,0-3-263 0,5 5-131 0,5 0-57 16,1-4-257-16,1 1 91 0,5-2 45 0,2-4-640 15,-2-3 333-15,4 2 171 16,-1-5-336-16,-2-6 224 0</inkml:trace>
  <inkml:trace contextRef="#ctx0" brushRef="#br0" timeOffset="25965.39">27896 8485 1266 0,'-2'-36'0'0,"-6"12"0"0,-2 1 0 0,2 5 0 0,-5 3 0 0,-2 4 0 0,2 5 226 15,-2 3-98-15,1 3 119 0,3 9-104 0,0 7-53 0,0 10-26 0,3 6 267 0,5 4-151 16,1 7-71-16,2 8-36 0,0 5 272 0,0 4-154 16,5 9-67-16,3-2-48 0,-1 0 210 0,-1 9-234 0,0 6-52 15,0 2 0-15,-2 8 0 0,-4-14 0 0,0 0-401 0,-2-4 174 16,-11-4 133-16,2-9 65 0,-6 2-331 0,2-26 184 15,0-9 16-15,0-16 74 16,2-9-681-16</inkml:trace>
  <inkml:trace contextRef="#ctx0" brushRef="#br0" timeOffset="26125.96">27584 8987 2609 0,'0'-11'0'0,"0"1"0"0,0 0 0 0,0 4 0 0,0 0 0 0,3-2 0 0,11 4 0 0,1 4 0 0,6-2 320 16,2 0-142-16,3 1-71 0,6-1-375 0,1 2 147 16,0 0 79-16,3 0 40 0,0 0-327 0,3 0 192 15,-7 0 83-15,-1 2 44 0</inkml:trace>
  <inkml:trace contextRef="#ctx0" brushRef="#br0" timeOffset="26296.5">28134 8651 2060 0,'-8'-7'0'0,"1"3"0"0,-2 3 0 0,-2 1 0 0,2 0 0 0,0 12 0 0,-2 15 0 0,4 2 382 15,-1 10-173-15,0 5-77 0,3 3 299 0,3 2-197 0,2 4-99 0,0 1-50 16,2-5-76-16,8 3 37 0,5-14-10 0,1-4-590 31,0-9 294-31,0-2 149 0,1-10 74 0,-2 2-872 0</inkml:trace>
  <inkml:trace contextRef="#ctx0" brushRef="#br0" timeOffset="26514.92">28235 8850 1057 0,'3'-5'0'0,"0"-1"0"0,3 4 0 0,1-2 0 0,1 3 0 0,1 1 619 0,2 0-291 0,1 7-146 0,2 7-73 0,-2 2 241 0,2 1-161 15,-4 7-77-15,-1-2-37 16,-3 6 6-16,0-2 1 0,-5 3-37 0,-1-2-97 0,0 0 45 15,-10 1-1-15,-3-4-113 0,-6-2 78 16,-4-1 50-16,1-8-10 0,0-4-226 0,-3-4 126 16,2-5 67-16,-3 0-46 0,3 0-428 0,5-5 242 15,4-12 116-15,5-3-143 0,7-8 129 0,2-6 65 16</inkml:trace>
  <inkml:trace contextRef="#ctx0" brushRef="#br0" timeOffset="26897.11">28532 8695 1169 0,'4'0'0'0,"-1"3"0"0,-1 2 0 0,-2 3 0 0,0 3 0 0,0 7 362 0,-12 10-162 16,-5 3-82-16,2 9 628 0,-5 7-354 0,1 3-169 0,7-2-98 15,1-1 237-15,7-5-162 0,4-1-166 16,0-8-34-16,4 0 0 0,12-15-6 16,4-6 1-16,3-7-538 0,5-5 290 0,-4 0 145 0,7-5 81 0,-6-14-248 15,-3-3 106-15,-1 0 95 0,-3-2-396 16,2-6 208-16,-6 5 117 0,-4 0 54 15,0 4 15-15,-7 3 39 0,-1 4 1 0,2-2-10 16,-4 10 308-16,0 2-150 0,0 4-74 0,-7 0 399 0,0 2-218 16,-2 10-129-16,3 3 27 0,-1 0 253 15,4 4-166-15,1-1-85 0,2 2-20 0,0 0-23 16,0-4-9-16,4-2-31 0,5-1-84 0,3-2 43 16,3-3-1-16,1-3 51 0,-1-5-227 0,4 0 109 15,-2-2 55-15,0-5-150 0,0-8 68 16,-3 1 62-16,-5-1-25 0,-1-1-28 0,-4-2 14 0,-2-2 27 31,-2 2-18-31,0-4 25 0,0 7-2 0,-7-2 8 0,-6 4 57 0,0 2-29 16,-4 1 12-16,-1 3-45 0,1 5-1 0,0 0 17 15,5 2 15-15,0 0-278 0,3 0 126 0,0 7 54 16,7 2 41-16,2 1-515 0,0 0 273 0</inkml:trace>
  <inkml:trace contextRef="#ctx0" brushRef="#br0" timeOffset="27070.17">29036 9015 957 0,'1'0'0'0,"3"0"0"0,-3 0 0 0,1 0 0 0,0 0 277 0,0 0-121 0,-1 0-51 0,2 4-40 16,-3 4 375-16,0 0-203 0,0 0-101 0,0 0-266 16,0 2 91-16,0 1 34 0,0-3-1 0,0-2-479 15,0 2 251-15,0-3 124 0,0 2-339 16,0-5 210-16,0-1 102 0,0-1 50 15,0 0-27-15</inkml:trace>
  <inkml:trace contextRef="#ctx0" brushRef="#br0" timeOffset="28097.1">28720 9015 440 0,'0'-3'0'0,"-1"-4"0"0,0 4 0 0,-2-2 0 0,2 1 0 0,1 3 273 0,0-5-120 15,0 1-49-15,0 3 64 16,0 1-66-16,0-1-33 0,0 0 2 0,1 2 0 0,2-1-27 0,-1 1-9 16,3 0 8-16,-2 0-8 0,0 0 0 0,0 3 0 15,0 0 34-15,-3 2-34 0,2 1 0 16,1-3 0-16,0 1-54 0,-2 0 27 0,2-1 8 15,1-2-103-15,-3 1 49 0,1-1 32 16,2-1 4-16,-3 0-49 0,3 0 25 16,-3 0-3-16,1 0-27 0,0 0 28 0,-2 0 0 0,0 0 0 15,0 0 130-15,0 0-52 0,0 0-32 0,-2 0 0 16,-5 2 227-16,2 3-116 31,0 2-40-31,0-2 90 0,0 2-69 0,1-2-37 0,4 2-1 0,-2 0-115 0,2 1 48 0,0-2-9 16,0-1-55-16,0-1 47 0,2 0 24 0,2-1-1 15,3-1-222-15,-1-2 114 0,1 0 31 0,2 0 40 16,-4 0-174-16,1 0 52 0,-2-2 63 0,-2-1 117 16,0-2-43-1,-2-1 0-15,0 2-25 0,0-1 236 0,-4 1-110 0,-5 1-46 16,3 1 104-16,-6 0-79 0,5-1-10 0,-2 2 16 0,2-1 75 0,1 2-39 16,2 0-38-16,1 0 0 0,3 0-181 0,0 0 81 15,0 0 26-15,0 0-220 16,4 0 122-1,5 0 45-15,1 0 36 0,1 0-222 0,1 0 115 0,-4 0 23 0,5 2 96 0,-5-1-35 16,0 2 6-16,0-1-9 0,-4 3 125 0,3-3-58 16,-5 3-29-16,-1 0 0 0,-1 3 419 0,0 1-183 15,0 3-115-15,0-1 285 0,-8 4-183 0,1 1-90 16,-1 2-52-16,-4 4 9 16,0 2-49-16,0-2 0 0,-3 2-267 0,-1 2 134 15,-2 1 67-15,-3 0 41 0,2 0-196 0,-6-2 110 16,-2-2 55-16,0-4-19 0,-4 1-525 0,-2-2 233 15,2-8 154-15,0-3-256 0,4-4 200 0,-1-3 99 16,2 0-247-16,4-2 165 0</inkml:trace>
  <inkml:trace contextRef="#ctx0" brushRef="#br0" timeOffset="28685.53">28754 9053 414 0,'0'-2'0'32,"2"-4"0"46,-2 3 0-78,0-3 0 0,0 2 0 0,0-1 0 0,0 2 175 0,0-2-69 0,0 3-36 0,0-1 68 0,0-1-51 0,0 1-17 0,0 1 96 0,0 2-65 0,0 0-33 0,0 0 0 0,0 0 32 0,0 0-23 0,0 3-9 0,0 1-33 0,0 1-60 0,0 0 30 15,4 0 0-15,2-1 39 0,1-1-150 0,-2-1 71 0,1 1 35 0,0-3-55 0,1 0 18 0,-2 0 36 0,0 0-84 0,-2 0 45 0,0 0-3 0,-2-3 1 0,1 1 113 0,-1-7-41 0,-1 3-11 0,0-3-29 0,0 0 138 0,0 1-63 47,-3-4-21-47,1 5 1 0,-3-1 104 0,-2 3-63 0,2 0-11 0,0 0-40 0,2 4 5 0,-3 0 4 0,1 1-46 0,4 0 0 0,-1 0 37 0,0 0 0 47,2 3-149-47,0 5 78 16,0-2 18-16,0 1 0 0,0-1-242 0,2-1 130 0,3 3 43 0,2-5 38 0,0 0-359 0,1 1 187 0,-1-2 92 0</inkml:trace>
  <inkml:trace contextRef="#ctx0" brushRef="#br0" timeOffset="28966.78">28845 8731 985 0,'-9'-7'0'0,"2"2"0"0,-3-1 0 0,5 3 0 0,3 0 0 0,-3 1 324 0,5 2-148 0,0 0-71 0,0 0-34 15,2 8 456-15,8 3-245 0,5 4-115 0,3 2-70 16,2 0 334-16,3 1-198 0,1 2-98 0,-2 0-3 16,4 2-39-16,-3-4-33 15,0 0-407-15,0-1 191 0,-3 2 96 0,1-4 47 16,2 5-271-16,-7-9 155 0,-3-1 82 0,-3-1 39 15,1-6-815-15,-6-3 394 0,1 0 188 0,-4 0 107 16</inkml:trace>
  <inkml:trace contextRef="#ctx0" brushRef="#br0" timeOffset="29179.21">29229 8615 1492 0,'0'-1'0'0,"0"-5"0"0,-3 4 0 0,-3-1 0 0,1 3 0 0,-1 0 355 15,-1 3-160-15,-2 11-72 0,-4 5 484 0,3 8-286 16,-5 10-142-16,-1 6-73 0,-2 8 179 0,-1 14-116 16,-1 5-71-16,0 12-97 0,0 3-1 0,0 5 0 15,0-5 0-15,1 5 0 0,4-21 0 0,5-6 0 16,-1-10-167-16,2-9-98 0,2-9 150 16,1 0 84-16,2-16-677 0,-2-8 296 0,0-7 188 0,6-4 94 15,-4 0-509-15,3-14 293 16</inkml:trace>
  <inkml:trace contextRef="#ctx0" brushRef="#br0" timeOffset="29491.38">28789 9032 1057 0,'-4'0'0'0,"3"0"0"0,-3 0 0 0,0 0 0 0,2 0 0 0,-1 0 0 0,0 0 0 0,0 0 0 0,-2 3 260 0,3 1-113 0,0 0-55 0,2 2-28 0,0 1-17 0,0-3-12 16,0 1 1-16,0-2-181 15,0 2 90-15,0-3 46 0,0 1 31 0,0-1-92 0,4-2 53 16,1 0 27-16,-4 0-166 0,1 0 87 15,0 0-7-15,-1-2 38 0,-1-3-26 0,0 0 0 16,0 0-2-16,0 2 36 0,0-1 33 0,0 1 7 16,0 1-36-1,0 2-3-15,0-2-293 0</inkml:trace>
  <inkml:trace contextRef="#ctx0" brushRef="#br0" timeOffset="29723.76">29382 9104 1568 0,'-2'0'0'0,"-5"-2"0"0,2 1 0 0,1-1 0 0,0 2 0 0,3 0 252 0,-3 0-99 16,4 5-64-16,0 5 144 0,-2 4-98 0,2 2-50 15,0 2-75-15,-2 2 34 0,1 1-8 0,-1-2 0 16,-3 3-165-16,-2-1 82 0,2 0 42 0,-2 0 9 15,-2-6-277-15,4-1 154 0,-4-4 76 0,1-3-487 16,3-6 220-16,-1-1 134 0,1 0 54 0</inkml:trace>
  <inkml:trace contextRef="#ctx0" brushRef="#br0" timeOffset="29995.67">29484 8757 1357 0,'0'-13'0'0,"-1"0"0"0,1 3 0 0,0-4 0 0,1 5 0 0,12-1 0 0,3 1 456 16,4 3-211-16,5-2-95 0,0 4-62 0,6 4 187 0,-1 0-119 16,2 0-61-16,-1 3-125 15,0 11 42 1,-11 1-10-16,-1 6 34 0,-9 4-187 0,-6 4 94 0,-4 5 46 0,-1 7 98 0,-17-3-52 16,-4 4 1-16,-5-1 0 0,-1 0 168 0,-1 0-122 15,-2 4-24-15,6-10-75 0,4-4 491 0,3-2-218 16,7-7-199-16,4-3-57 0,2 3 0 0,5-12 0 15,5-5 0-15,13-5 0 0,5 0 0 0,2-1 0 16,6-8-528-16,-4-4 184 0,2-1 188 0,-5-2 32 16,-2-1-756-16,-2 3 422 0,-3 0 202 0,-9 0 115 15</inkml:trace>
  <inkml:trace contextRef="#ctx0" brushRef="#br0" timeOffset="30148.27">29490 8923 1635 0,'-20'-10'0'0,"9"6"0"0,3-1 0 0,5 4 0 0,2 1 0 0,1 0 0 0,0 0 303 0,12 0-138 0,8 6-64 0,3 0 374 16,4 2-220-16,4-1-109 0,4-1-129 0,-2 2 18 15,-1-2 1-15,2 0 0 0,-1-1-668 16,2 2 343-16,-6-2 158 0,0 0 83 0,-1-2-383 0</inkml:trace>
  <inkml:trace contextRef="#ctx0" brushRef="#br0" timeOffset="30384.25">30026 8740 1578 0,'0'0'0'0,"0"0"0"0,0 0 0 0,0 0 0 0,3 3 0 0,3 7 0 0,1 2 645 0,3 8-295 15,0 0-162-15,3 7-77 0,0 6 180 0,-2 3-128 0,0 7-64 0,-5 0-32 16,-5 1-9-16,-1-3-23 15,0-2 1-15,-15-1-157 0,-5-1 78 0,-3-2 48 16,-1-9-299-16,-5-5 165 0,3-3 82 0,-3-4 41 16,3-7-585-16,2-1 278 0,10-6 113 0,0-1 83 15,9-13-497-15,4-5 289 0,1-8 145 16</inkml:trace>
  <inkml:trace contextRef="#ctx0" brushRef="#br0" timeOffset="30587.22">30286 8397 1966 0,'3'-15'0'0,"-1"-1"0"0,0 5 0 0,-1 5 0 0,1 6 0 16,0 0 0-16,0 0 0 0,-1 21 846 0,1 11-410 0,0 9-200 0,-1 11-101 0,-1 10 177 0,0 8-312 16,0 13 0-16,0-2 0 15,-5 13 0-15,-5 2 0 0,1 5 0 0,-4-4 0 16,-3 9 0-16,4-26 0 0,1 1-250 0,-4-4-75 15,3-3 180-15,-1-8 90 0,-3 10-1057 0,8-29 542 16</inkml:trace>
  <inkml:trace contextRef="#ctx0" brushRef="#br0" timeOffset="31459.41">30564 9265 1426 0,'0'0'0'0,"2"0"0"0,0 0 0 0,-2 3 0 0,1 4 0 0,1 4 0 0,-2 10 0 0,0 6 400 16,0 4-182-16,0 13-92 0,0 2 252 0,0 7-162 0,0-5-95 0,0-1-42 16,0-1-104-16,0-3 31 15,2-7-1-15,-2 5 40 0,0-11-337 0,0-6 163 16,0-1 83-16,0-10-463 0,0-1 234 0,-4-1 149 15,3-11-6-15,-3 0-224 0,-1 0 161 0,3-6 79 16</inkml:trace>
  <inkml:trace contextRef="#ctx0" brushRef="#br0" timeOffset="31691.79">30515 9295 1130 0,'0'-21'0'0,"0"3"0"0,0 1 0 0,4 0 0 0,7 9 0 0,1 0 0 0,4 5 446 0,2 3-206 0,2 0-92 0,2 0-61 15,-1 5 213-15,0 8-133 0,2 1-65 0,-6 3 108 16,4 2-78-16,-11-1-52 16,0 3-1-16,-6-4-9 0,-2 5 0 0,-2 0-34 15,-5 1 43-15,-10-3-10 16,-3-3-33-16,-3-1 0 0,-2 0-50 0,-2-3 25 0,1 0 9 0,2-6 16 0,-1-2-235 0,1-2 117 16,3-3 47-16,1 0-488 15,2 0 228-15,3 0 105 16,7 0 80-16,6-3-519 0,0-5 296 0</inkml:trace>
  <inkml:trace contextRef="#ctx0" brushRef="#br0" timeOffset="31932.59">30842 9616 1927 0,'-9'8'0'0,"4"1"0"0,1 2 0 16,-1 1 0-16,2 0 0 0,0 0 0 0,3-2 0 0,0-1 0 0,0 3 553 0,6-5-258 0,5-2-130 0,4 0 5 0,4-5-59 0,0 0-41 15,1 0-1-15,4 0-254 16,-4-5 111-16,0-4 55 16,3-1-223-16,-10-2 135 0,2 0 71 15,-7 0 36-15,-3-3-44 0,-2 1-26 16,-3 7 38-16,-2-6-105 0,-12 5 141 0,-5 0-59 0,-1 3 20 0,-5-1 161 0,2 4-73 0,-3 0-36 16,4 0 0-16,3 2-102 0,4 0 35 0,-1 0 41 15,7 0-603-15,2 0 288 0,6 0 144 0,1 0 72 16</inkml:trace>
  <inkml:trace contextRef="#ctx0" brushRef="#br0" timeOffset="32171.95">30916 8734 1830 0,'0'-5'0'0,"0"0"0"0,0 2 0 15,0 2 0-15,4 0 0 0,4-4 0 0,4 4 303 0,2 1-133 0,4 0-67 0,0 0 352 0,5 0-199 0,-1-2-115 16,2 2-226-16,2 0 61 0,1-1 21 0,-4 1 9 16,5 0-636-16,-6 0 329 15,-4 0 169-15,-2 0 84 0</inkml:trace>
  <inkml:trace contextRef="#ctx0" brushRef="#br0" timeOffset="32317.56">30992 8939 1164 0,'-11'0'0'0,"2"0"0"0,0 0 0 0,3 0 0 0,1 0 0 0,-1 1 0 0,4-1 430 0,2 0-196 0,0 0-99 16,8 0-50-16,7 0 359 0,6 0-195 0,3 0-111 15,2-1-232-15,3-2 65 0,1-1 33 0,0 2 0 16,4-1-622-16,-8 1 323 0,-1 0 166 0</inkml:trace>
  <inkml:trace contextRef="#ctx0" brushRef="#br0" timeOffset="32557.91">31502 8489 1484 0,'-15'0'0'0,"-1"5"0"0,3 8 0 16,-1 6 0-16,4 6 0 0,-4 7 0 0,0 5 648 0,3 9-297 0,2 1-161 0,6 1 391 0,3 2-272 15,0 1-136-15,0-3-69 0,11 2-13 0,1-15-91 0,6-3 0 16,0-3 0-16,3-9 0 0,1 1 0 16,5-4 0-16,-4-8-512 0,1-4 213 15,4-5 167-15,-2 0-790 0,4 0 393 0,6-3 236 16</inkml:trace>
  <inkml:trace contextRef="#ctx0" brushRef="#br0" timeOffset="32855.12">31682 8647 1428 0,'-10'-14'0'0,"3"3"0"15,7 7 0-15,0 0 0 0,0 0 0 0,8 2 0 0,8 2 0 0,3 0 0 0,1 2 437 0,3 10-200 0,1 2-100 0,1 1-11 0,-4 5-46 0,0-1 10 0,-4 5-53 0,-8 1-150 16,-2 1 75-16,-7 3 37 0,0 3-132 0,-10-1 80 16,-13-2 44-16,-6-2 1 15,-6-1 25-15,-1-1-29 0,-4 1 44 0,4-9-98 16,3-5 256-16,6 0-113 0,1-4-38 0,7-5 397 16,4 1-195-16,8-4-94 0,7 0-56 0,0 0 137 15,9-1-95-15,11-5-49 0,7 1-14 0,5-2-63 16,3-1-7-16,1 1 0 0,4 0 0 0,-3 3 0 15,4-4 0-15,-8 7 0 0,0-4-389 0,-1 4 144 16,-5-1 139-16,-1 2-833 16,0 0 442-16,-13 0 235 0</inkml:trace>
  <inkml:trace contextRef="#ctx0" brushRef="#br0" timeOffset="33031.65">32005 8936 2208 0,'1'0'0'0,"2"-1"0"0,2-2 0 0,-2 3 0 0,2 0 0 0,2 0 0 0,-1 0 0 0,2 4 0 0,-3 6 375 0,-2 1-169 16,-1 6-85-16,-2 2 279 0,0 2-182 0,0 4-82 0,-7-1-54 16,-8 3-7-16,-2-3-39 15,-2 2 1-15,-3 0-1 0,2-2-35 0,1-6-1 16,1-4 0-16,3-3-129 0,1-2 24 0,4-4 80 0,3-5-1525 0,5 0 756 16</inkml:trace>
  <inkml:trace contextRef="#ctx0" brushRef="#br0" timeOffset="33222.5">32067 8829 1558 0,'2'-3'0'0,"2"-2"0"0,1 0 0 0,6 0 0 0,2-1 0 0,-1 3 156 0,4-2-65 0,2 5-27 0,2-3 637 15,0 0-333-15,3 2-156 0,-3-1-102 0,-1-1-37 16,-1 3 0-16,1 0-37 0,-5 0-583 0,4 0 300 15,-9 0 138-15,-2 0 72 0,-2 0-852 0,-3 0 431 16</inkml:trace>
  <inkml:trace contextRef="#ctx0" brushRef="#br0" timeOffset="33498.18">32332 8618 1240 0,'0'-10'0'0,"0"3"0"0,0 2 0 0,4 1 0 0,2 3 0 0,5 1 0 0,-1 0 357 0,6 0-152 0,1 5-88 15,1 6 320-15,0 4-199 0,0 2-102 0,1 3-49 16,-2 2 1-16,-3 2-52 0,-3-3 1 0,-6 6-1 16,-2-2-140-16,-3-1 71 15,0 6 43-15,-7-5-144 0,-12 3 86 0,-4-7 42 16,-6 1 0-16,1-4 4 0,-6 0-18 0,3-8 19 16,4-3 35-16,0-1-33 0,3-1-54 0,5-4 42 15,5-1 249-15,6 0-117 0,5 0-45 0,3 0-33 16,0 0 201-16,12 0-104 0,8-1-43 15,4 1 77-15,7 0-69 0,2-2-53 0,3 2-52 16,1 0 0-16,3-3-3 0,-6 3 6 16,2 0-605-16,-3 0 313 0,-1 0 128 0,-3 0 91 15,1 0-903-15,-8 0 473 0</inkml:trace>
  <inkml:trace contextRef="#ctx0" brushRef="#br0" timeOffset="33653.76">32743 8966 2283 0,'0'0'0'0,"0"0"0"0,0 0 0 0,0 0 0 0,0 0 0 0,0 0 0 0,0 2 0 0,0 4 0 0,0 4 355 0,0 3-160 0,0 2-79 0,-8 1 12 15,-4 2-51-15,0 3 0 0,-4-2-213 0,-3 3 87 0,0-2 42 16,-5 2 10-16,5-5-561 0,5-4 297 0,-2-2 149 0,3-4 74 16</inkml:trace>
  <inkml:trace contextRef="#ctx0" brushRef="#br0" timeOffset="33837.26">32901 8721 2664 0,'1'0'0'0,"1"0"0"0,2 0 0 0,-1 0 0 0,1 1 0 0,4 8 0 0,-3 3 0 0,0 3 416 0,-1 7-190 0,-1 3-85 0,-1 2 103 0,-2 3-103 15,0 3-53-15,0 2-77 16,-5-2-254-16,-2 2 123 0,-3-6 74 0,3-3-802 15,-2-4 436-15,4-3 218 0,2-5 109 0</inkml:trace>
  <inkml:trace contextRef="#ctx0" brushRef="#br0" timeOffset="34021.78">33110 8579 2176 0,'10'0'0'0,"0"0"0"0,6 5 0 0,1 9 0 0,3 6 0 0,2 4 0 0,-3 9 387 0,-3 3-179 16,-7 10-87-16,-5 6 352 0,-4 3-219 0,0 4-109 16,-18 4-45-16,-9-10-143 0,-6-2 40 0,-8-3-1 15,-2-6-447-15,0-2 243 0,-7 4 132 0,7-15 51 16,3 0-783-16,0-5 399 0</inkml:trace>
  <inkml:trace contextRef="#ctx0" brushRef="#br0" timeOffset="40007.62">8449 10226 1490 0,'-19'0'0'0,"0"0"0"0,2 0 0 0,8 0 0 0,5 0 0 0,1 0 0 0,3 3 152 16,0-3-57-16,13 3 384 16,16-3-225-16,8 0-108 0,9 0-55 0,8-3 243 0,6-4-139 15,-5 0-84-15,-1 0-37 0,-3 2 33 0,1 1-35 0,-5-1 0 31,5 4-26-31,-12-2-222 0,-5 1 107 16,-4 2 53-16,-10 0-193 0,-3 0 123 0,-5 0 71 16,-9 0-742-16,-4 0 370 0,0 0 124 0,-1 0 113 0,-8 0-397 31,0-7 246-31,-6-4 136 0</inkml:trace>
  <inkml:trace contextRef="#ctx0" brushRef="#br0" timeOffset="40171.19">8924 9996 766 0,'-6'-11'0'16,"1"6"0"-16,0 0 0 0,5 1 0 0,0 2 0 0,0 2 424 0,5 0-184 0,7 0-106 0,7 0-49 15,0 6 337-15,4 1-193 0,2 4-95 16,1-1-40-16,-3 1 227 0,0 3-142 0,-2-2-71 0,-1 4-39 0,-2-3-32 16,-1 4 10-16,-8 0-86 0,-5 2 38 31,-4 2 0-31,0 0 38 0,-8 1-274 0,-11 3 146 0,-3-2 59 0,-5-4 35 16,-2 1-580-16,-1-3 285 15,1-1 71-15,0 2 87 0,2-7-434 0,5 1 265 0</inkml:trace>
  <inkml:trace contextRef="#ctx0" brushRef="#br0" timeOffset="40632.71">8662 10634 1074 0,'-8'0'0'0,"3"1"0"15,-2 2 0-15,3-1 0 32,3 1 0-32,1 1 0 0,0 0 572 0,0 0-268 0,9 2-125 62,7-2-77-62,6-4 182 0</inkml:trace>
  <inkml:trace contextRef="#ctx0" brushRef="#br0" timeOffset="40829.92">8708 10668 2675 0,'25'0'97'0,"2"0"-120"0,4 0 38 0,-6 0-9 0,3-6-223 0,-3-1 126 0,0-1 63 0,-1-4 33 0,-1 0-120 0,-7-2 71 0,-4-1 40 0,-1 0-32 0,-7-1-226 0,-4-1 58 0,0-1 76 0,-1 1 42 0,-16 1 81 0,-2 1 0 0,-4 4-31 0,-3-1 159 0,-1 7-75 0,0 2-41 0,-2 3 235 0,1 0-114 0,1 8-70 0,-3 7-2 15,8 6 247-15,-2 4-117 0,4 6-75 0,6 2-38 0,2 2 43 0,4 2-31 0,8-2-9 0,0 0 33 0,8-1-36 0,8-2-1 0,6-3-36 0,3 5-98 0,0-9 44 0,-2-6 27 0,2 2-346 0,0-7 186 0,-1 1 93 0,-1 0 30 0,-4-5-586 0,-2-5 265 0,-1-3 157 0,0-2 78 0,-3 0-195 0,5-2 128 0</inkml:trace>
  <inkml:trace contextRef="#ctx0" brushRef="#br0" timeOffset="41252.22">9089 10764 1481 0,'0'0'0'0,"0"0"0"0,0-3 0 0,0 2 0 0,0-1 0 0,0 1 0 0,0-2 0 0,6 2 69 0,8 1-1 0,0 0 299 16,5-2-167-16,3 2-74 0,2-2-50 0,-3 2 380 16,6 0-210-16,0 0-106 15,2-2-42-15,-5 2-341 0,2 0 139 0,-5-3 71 16,-1 2-502-16,1 0 286 0,-4-5 151 0,-2 3 15 0,-8 0-288 15,-1 0 106-15,-3-2 114 0,-3 1-266 0,0-4 181 16,0 1 104-16,-3-1 48 0,-7 2-97 16,-1-6 90-1,2 3 37-15,-3-4 54 0,5 5 32 16,-3-1-35-16,3 0-26 0,4 4 430 0,1-2-237 0,1 1-110 0,1 1-40 0,0 2 435 0,3 2-177 16,5-1-126-16,6 2 92 15,3 0-92-15,1 0-69 0,2 0-15 0,0 6 155 16,0 2-90-16,2 2-46 0,-2 0 10 0,-1-1 35 15,-5 2-45-15,-2 0 0 0,-2 3-44 0,-5 0-179 0,-1 2 98 16,-4-1 35-16,0-2-471 0,-8 4 249 16,-4 0 132-16,-5 1-378 0,-1-2 226 15</inkml:trace>
  <inkml:trace contextRef="#ctx0" brushRef="#br0" timeOffset="41441.71">9397 10807 1202 0,'-9'3'0'0,"6"4"0"16,0 0 0-16,1 3 0 0,-1 0 0 0,-2 10 0 0,4 1 0 0,-2 8 617 0,1 3-290 0,-1 7-145 0,2 5 286 0,0 3-206 0,0-5-117 0,1-2-55 15,0-2 149-15,0-4-101 0,0-4-51 0,2-1-44 16,7-9-7-16,1-6 0 16,2-5 1-16,3-2-62 0,4-7 31 0,1 0 9 15,2 0 11-15,2-15-313 16,-1-5 157-16,2-5 83 0,0 1-828 0,3-6 412 0,-8-1 212 0</inkml:trace>
  <inkml:trace contextRef="#ctx0" brushRef="#br0" timeOffset="41594.3">9863 10606 1515 0,'-1'0'0'0,"1"-4"0"0,0 2 0 0,0-1 0 0,0 0 841 0,0 3-403 0,4-4-193 16,9 2-109-16,5-1 160 0,2 0-131 15,1 1-65-15,4-2-293 0,6 0 123 16,-3 1 48-16,4 2 28 0,-4-2-1050 0</inkml:trace>
  <inkml:trace contextRef="#ctx0" brushRef="#br0" timeOffset="41792.76">9913 10840 1485 0,'-16'3'0'0,"2"2"0"0,4-2 0 0,0 1 0 0,9-3 686 0,1 3-325 0,0-3-163 0,8 3-82 0,10-2 584 0,4-2-323 0,5 0-369 0,1 0-8 0,3 0 0 0,0 0 0 0,2 0 0 0,2 0-512 0,-4 0 68 0,-8 4 240 0</inkml:trace>
  <inkml:trace contextRef="#ctx0" brushRef="#br0" timeOffset="42449.58">10741 10052 1175 0,'-13'0'0'0,"1"-4"0"0,5 1 0 0,2 2 0 0,3 0 454 0,2 1-208 0,0 0-106 15,2 0-42-15,11 0 233 0,11 0-147 0,5 0-74 0,5 1-37 16,4-1 237-16,5 0-128 0,-4 0-78 16,2 0-241-16,-1 0 87 0,-1 0 43 0,1 0 0 15,0 0-538-15,-9 0 286 16,-3 0 147-16,-4 0-648 0,-6 0 331 0,-4 0 197 15,-3-1 89-15</inkml:trace>
  <inkml:trace contextRef="#ctx0" brushRef="#br0" timeOffset="42644.55">11110 9915 1058 0,'-6'-9'0'0,"2"0"0"0,3 2 0 0,1 3 0 0,0-1 0 0,1 3 0 0,10-1 213 0,6 3-88 0,2 0-45 0,5 0 1 0,2 5 284 15,-2 3-169-15,-3 2-80 0,3 1 126 0,-3 0-103 16,-2 2-51-16,0 1-79 15,-5 0-9-15,-8 2 36 0,-3 0 0 0,-3 2-300 16,0 1 150-16,-6 2 84 0,-11-4 29 0,-3 1-516 16,-2 1 229-16,-4-6 144 15,-1 3 1-15,-2-4-193 0,3-3 155 16</inkml:trace>
  <inkml:trace contextRef="#ctx0" brushRef="#br0" timeOffset="42800.17">11044 10140 1268 0,'-6'7'0'0,"-1"0"0"16,0 6 0-16,2 3 0 0,2 4 0 0,0 6 0 0,0 1 290 0,2 6-127 15,1 4 476-15,0-3-306 0,0 2-149 0,0-3-73 0,4-3 122 0,4-4-98 0,2 0-40 0,0-8-34 0,3-4-98 0,1-6 36 16,2-4 1-16,3 0 45 0,-3-4-114 16,4-4 52-16,3-9 27 0,-4-7-321 0,1 1 173 0,1-1 97 15,-6 2-686-15,-4 0 304 0,0 3 193 0</inkml:trace>
  <inkml:trace contextRef="#ctx0" brushRef="#br0" timeOffset="43095.88">10672 10725 1298 0,'-14'0'0'16,"2"0"0"-16,1 2 0 0,2-2 0 0,5 3 0 0,4-3 0 0,0 3 497 0,11-1-230 0,12-1-117 0,10 0-48 0,8 3 401 31,9-4-234-15,5 0-117-16,4 0 113 0,1 0-114 0,7-4-49 15,-4 3-79-15,0-2 12 0,-2 0 0 16,-3 3 0-16,-5 0-275 0,2-3 146 0,-19 3 60 0,-7 0 35 0,-8 0-499 0,-7 0 267 0,0 0 63 0,-13 0 88 0,-1 0-549 0,-1 0 297 15,-13 0 148-15,-4 0-299 0,-4 0 215 16,-5 0 121-16</inkml:trace>
  <inkml:trace contextRef="#ctx0" brushRef="#br0" timeOffset="43293.36">10915 10797 1233 0,'-8'3'0'0,"2"-1"0"0,0 4 0 0,4 5 0 0,-3 1 0 0,4 6 0 0,-1 5 571 0,2 6-269 0,0 8-124 0,0 1-76 0,0 4 350 0,2 2-209 0,1 4-103 0,0-5 28 0,-1 5-57 0,-1-11-43 0,1-3-274 0,0-2 120 0,-2-6 61 0,0-6 30 0,0 3-210 0,0-13 115 0,0-7 63 0,0-3 31 0,0 0-630 0,0 0 313 0,0-1 34 0,0-12 127 15</inkml:trace>
  <inkml:trace contextRef="#ctx0" brushRef="#br0" timeOffset="43458.92">10962 11030 2291 0,'-3'-7'0'0,"0"5"0"0,1-4 0 0,2 2 0 16,0-1 0-16,0 2 0 0,9 1 0 0,8 0 389 0,4-2-178 0,6 1-78 0,0 1-47 15,4 1-25-15,-1-3-1 0,3 2-24 0,0 1-238 0,2-1 128 16,-6-1 50-16,-4 2 30 0,-1-1-684 0,-7-1 353 15,-2-1 177-15,-3 1-639 0,-11-1 381 0</inkml:trace>
  <inkml:trace contextRef="#ctx0" brushRef="#br0" timeOffset="43622.48">11240 10875 1202 0,'0'-14'0'0,"-3"2"0"0,1 2 0 0,2 0 0 0,0 0 0 0,0 3 0 0,6 0 0 0,6 2 0 0,1 2 178 15,4 3-71-15,-1 0 139 0,2 0-106 0,0 8-52 0,1 1-18 16,-6 6 101-16,1 0-68 0,-2 6-34 0,-7-1 0 15,-2 2-40-15,-1 2 15 0,-2 0-8 0,-2-2-1 16,-12 2-102-16,1-4 51 16,-5 1 26-16,1 1-475 0,-3-3 245 0,-2-5 77 0,-3-1-615 0</inkml:trace>
  <inkml:trace contextRef="#ctx0" brushRef="#br0" timeOffset="43785.57">11169 11125 1206 0,'-5'17'0'0,"-4"1"0"0,3 5 0 16,1 1 0-16,-4 7 0 0,2-1 0 0,3 2 652 0,2-2-308 0,-1-1-155 0,3-3-77 0,0 2 235 0,5-10-160 16,6-3-76-16,0-4-75 0,5-3-1 15,-1-8 1-15,5 0 8 0,-3 0-262 0,2-5 127 16,-1-11 62-16,0-2-437 0,-1-1 251 0,2-5 134 0,-5 2 53 16,-2-4-775-16</inkml:trace>
  <inkml:trace contextRef="#ctx0" brushRef="#br0" timeOffset="43938.18">11576 10808 2176 0,'0'0'0'0,"0"2"0"0,0 4 0 0,0 0 0 0,0 6 0 0,0 5 0 0,0 12 0 0,2 8 965 0,-1 11-465 16,4 11-224-16,-3 3-262 0,2 3-14 15,-1 4 0-15,0 0 0 0,3 6 0 0,-2-13 0 0,-1-3 0 16,-2-1-565-16,2-3 83 0,-3-3 258 0</inkml:trace>
  <inkml:trace contextRef="#ctx0" brushRef="#br0" timeOffset="50450.23">12224 10534 1848 0,'-11'0'0'0,"5"0"0"0,0 0 0 0,4 3 0 0,2 4 0 0,0 3 0 0,8 0 0 0,10 1 0 0,7-4 266 0,6 3-114 16,4-2-59-16,2-2 162 0,4-1-100 0,-5-5-64 0,0 3-28 0,-1-3 8 15,-4 0-35-15,-1 0 0 16,0 0-158-16,-13-3 75 0,-2-2 41 0,-7 1 0 31,-2-1-368-31,-5 0 205 0,-1 1 112 0,0 3-666 31,-13 1 317-31,-4 0 184 0</inkml:trace>
  <inkml:trace contextRef="#ctx0" brushRef="#br0" timeOffset="50583.07">12347 10883 1108 0,'-9'8'0'0,"3"-2"0"0,2-2 0 0,3 2 0 0,1-2 0 0,0 2 642 0,0-2-294 0,11 1-160 0,6 0-76 0,4 0 507 0,2-1-291 0,6 2-137 0,-4-5 103 0,2 2-193 0,-2 0-101 0,-1-1 0 16,-2-2 0-16,6 0 0 0,-8 0 0 0,-3 0-495 15,-2 0 175-15,0 0 179 0,-2 0 88 0</inkml:trace>
  <inkml:trace contextRef="#ctx0" brushRef="#br0" timeOffset="52476.81">13360 10253 1022 0,'-6'-14'0'0,"-1"-3"0"0,-2 10 0 0,0-2 0 0,2 9 0 0,-2 0 472 15,-2 0-218-15,0 16-108 0,-7 12-55 0,-1 10 305 16,-1 9-184-16,0 8-88 0,1 9 225 0,2 1-156 16,4 3-78-16,3 10-30 0,10-13 101 0,0-6-75 15,11 0-37-15,12-10 0 0,5-3-47 16,8 0-27-16,-3-17 0 0,3-3-180 15,2-5 44-15,-2-3 86 0,-2-3 44 0,6-1-654 0,-9-8 333 16,-6-5 100-16,-2-1 106 0,-2 0-635 0,-4-12 359 16</inkml:trace>
  <inkml:trace contextRef="#ctx0" brushRef="#br0" timeOffset="52668.82">13506 10630 1516 0,'-12'-1'0'0,"1"-4"0"0,5 5 0 0,3-4 0 0,3 2 0 0,0 2 0 0,12 0 601 0,10 0-282 0,3 0-141 0,4 0-62 15,2 0 241-15,1 0-160 0,0 0-80 0,0 0-41 32,0 0-153-32,4 2 66 0,-3-2 19 0,-2 0-461 0,0 0 244 0,-3 0 123 0,-1 0-257 0,-1 0 200 15,-7-2 60-15,-7 1 56 0,-4-5-805 0</inkml:trace>
  <inkml:trace contextRef="#ctx0" brushRef="#br0" timeOffset="52946.06">13626 10712 731 0,'-29'9'0'0,"2"0"0"0,7 2 0 0,4-3 0 0,3 1 0 0,9-3 471 0,4-3-218 16,0 1-107-16,5 0 258 0,11 1-184 16,5-1-82-16,1-2-55 0,6 1 58 0,4-3-52 15,0 0-26-15,8 0-61 0,-10 0 34 0,0 0 1 0,-4 0 0 16,-2 0-102-1,-2 1 51-15,1 2 34 0,-8-2-9 0,-4 2 40 0,-2 1-14 16,-5 2-1-16,-3 1 200 0,1 3-91 0,-2 2-58 16,0 3-26-16,-7 6 203 0,-3 0-114 15,1 5-89-15,1 2-61 0,1 2 0 0,4-1 0 16,-2 3 0-16,2 1 0 0,3 1 0 0,0 4 0 0,0-6 0 16,0-3-340-16,0-2 141 0,0 0 88 0,0-6 69 15,2 4-713-15,-1-11 363 16,-1-5 178-16,0-4-352 0,0-2 265 15,0-3 131-15,-9 0-273 0</inkml:trace>
  <inkml:trace contextRef="#ctx0" brushRef="#br0" timeOffset="53110.62">13592 10960 1412 0,'-22'-5'0'0,"-1"3"0"0,10-1 0 0,5 3 0 0,4 0 0 0,4 0 609 15,0 0-286-15,12 5-135 0,10 2-80 0,5-2 173 16,10 0-123-16,2 0-60 0,3-3 101 0,7 1-72 0,-7-2-50 15,1-1-484-15,-4 0 222 0,2 0 110 0,5 0 65 16,-13 0-701-16,0 0 373 16,-3 0 187-16,-7-3 12 0,-6-1-606 0</inkml:trace>
  <inkml:trace contextRef="#ctx0" brushRef="#br0" timeOffset="53426.31">13693 10158 1820 0,'-14'-11'0'0,"5"-1"0"0,4 5 0 0,5 2 0 0,0 0 0 0,14 0 0 0,7 2 0 0,4 1 359 0,3 0-153 0,0 2-89 16,0 0-41-16,-2 0-171 0,0 9 65 0,-2 3 34 15,1 1-114-15,-8 5 69 16,-6 0 39-16,-6 3-221 0,-5 1 120 0,0 1 59 0,-13 5 34 0,-9-4 105 31,-3-7-44-31,-6 4 0 0,-1-4-104 0,-3 0 408 0,1 1-189 0,4-6-79 16,6-2-42-16,4-2 412 0,4-4-210 0,6 0-106 15,3 2 12-15,7-6-64 0,10 0-26 0,13 0-87 16,11 0 30-16,6 0 10 0,2-4 20 0,5-2-411 0,-2 1 206 16,2 2 103-1,-2-3 50-15,6 3-813 0,-12 2 405 0,-3 1 164 0,-3 0 113 0</inkml:trace>
  <inkml:trace contextRef="#ctx0" brushRef="#br0" timeOffset="53786.07">14536 11011 1058 0,'0'1'0'0,"0"1"0"0,0 2 0 0,0-1 0 0,2 0 0 0,-2 3 381 0,0 4-174 0,0 0-85 0,0 2-44 0,0 4 193 0,0 4-110 31,0 3-67-31,-5-1-174 0,-1 3 58 0,-2 0 29 0,0-1-1 0,0 2-357 16,-1-4 189-16,2-2 99 0,-2-2-265 0,-2-3 167 16,3-3 84-16,-4-3 44 0</inkml:trace>
  <inkml:trace contextRef="#ctx0" brushRef="#br0" timeOffset="54086.4">14681 10836 1313 0,'-6'0'0'0,"1"0"0"0,1 0 0 0,2 0 0 0,2 0 206 0,0 0-86 0,0 0-42 0,2 0 0 16,6 0-35-16,5 0-8 0,2 0 1 0,0 0 718 15,2 0-359-15,0 0-180 0,3 0-81 0,-4 0-325 16,3 0 113-16,-2 0 56 15,-2 0-622-15,3 0 340 0,4 0 178 0,-4 0 76 16,1 0-883-16</inkml:trace>
  <inkml:trace contextRef="#ctx0" brushRef="#br0" timeOffset="54255.48">15277 10733 2502 0,'0'2'0'0,"-2"0"0"0,2 2 0 16,0-3 0-16,0 0 0 0,5 0 0 0,8 2 0 0,2-3 0 0,6 0 449 0,4 0-207 0,5 0-103 0,4 0 90 0,2 0-97 16,5 0-40-16,-3-5-33 0,-2-2-604 0,2 2 290 15,-4-4 145-15,5 0 81 0,-12 0-462 0</inkml:trace>
  <inkml:trace contextRef="#ctx0" brushRef="#br0" timeOffset="54544.7">15283 10974 1374 0,'-16'0'0'0,"8"0"0"0,2 0 0 0,5 0 0 0,1-2 0 0,0 1 487 0,9-1-217 0,8 0-122 0,5 0-57 16,4 1 68-16,2-1-62 0,2 0-31 0,1 2 8 16,-3-3-226-16,-2 3 93 0,-1 0 46 0,-3 0-93 15,0 0 70-15,0 3 43 0,-8 2-88 0,-1 2 55 16,-4 1 27-16,-5 1 1 0,0 1 186 15,-3 3-82-15,-1-1-93 0,0 4-16 16,-3 0 437-16,-5 2-202 0,-1 4-86 0,3 3-46 16,-1-3 171-16,3 4-130 0,1 1-141 0,-1 2 0 15,4 1-4-15,0 1 8 0,0-3-214 16,0-1 118-16,0-1 63 0,0 0 32 0,2 3-655 0,0-8 331 16,-1-1 98-16,1-3 107 0,-2 0-625 0,0-4 354 15</inkml:trace>
  <inkml:trace contextRef="#ctx0" brushRef="#br0" timeOffset="54733.2">15298 11179 2046 0,'-13'0'0'15,"3"0"0"-15,2 0 0 0,3-1 0 0,5 1 0 0,0-1 0 0,13 1 211 0,10-2-88 0,7 2-45 0,7-3 507 0,2 3-279 16,6-3-137-16,1 2-66 15,0-4-68-15,0 0-1 0,7-2 9 0,-6 1-9 0,-6-3-611 0,-2 2 306 16,-3-1 153-16,-9 0-765 16,1 2 441-16,-16 1 219 0</inkml:trace>
  <inkml:trace contextRef="#ctx0" brushRef="#br0" timeOffset="55162.05">15270 10219 1806 0,'-11'-22'0'0,"4"1"0"0,7 3 0 0,1 3 0 0,16-5 0 0,10 8 0 0,2 2 0 0,5 4 0 0,-1 0 172 0,3 3-69 0,4 3-25 0,-7 0-228 0,-2 0 92 16,-4 10 47-16,-8 4 23 0,-2 3-140 0,-6 3 90 15,-11-1 32-15,0 3 1 0,-11-2-159 0,-9 1 99 16,-4 0 49-16,-2-1 44 0,5-5 3 15,0-1-95-15,5-3 401 16,2-3-177-16,5-1-83 0,2 1-29 0,7-2 229 0,0-3-112 16,3 0-65-16,18-1-32 0,5 0 49 0,7 2-33 15,4 0-8-15,1 2-41 0,-4 3-22 0,-1 3 0 16,-5 4 22 31,-3 2-125-47,-13 4 58 0,-8 2 34 94,-4 0 68-94,-7 2-1 0,-18 2-34 0,-4-1 7 0,-6-8 57 0,-2-1-35 0,-1-6-1 0,1-4-50 0,5 0-80 0,-3-6 46 0,10-2 21 0,6 0 14 15,6-6-814-15</inkml:trace>
  <inkml:trace contextRef="#ctx0" brushRef="#br0" timeOffset="55487.78">16439 11090 1846 0,'-3'8'0'0,"-3"6"0"15,1-1 0-15,-2 5 0 0,4 2 0 0,-6 0 0 0,3 3 0 0,-4 2 0 0,4-1 320 0,-4 5-143 0,2-5-71 0,-1 0-36 0,-2 1-205 0,-1-2 93 16,6-5 35-16,-2-6-170 0,2-3 106 0,2-3 53 16,0-6-583-16,3 0 297 0,1-2 151 0</inkml:trace>
  <inkml:trace contextRef="#ctx0" brushRef="#br0" timeOffset="55666.66">16560 10849 1570 0,'0'-10'0'0,"0"-2"0"0,2 4 0 0,7 1 0 0,5 2 0 0,7-1 0 0,5 1 606 0,7-1-277 15,1 5-151-15,7-2 85 0,2 0-115 0,1 1-56 0,2 1-112 0,3-1 36 16,-7 0-9-16,-5 1 28 16,-1-1-477-16,-5 2 238 0,-5 0 120 0,2 0 69 15,-15 0-786-15</inkml:trace>
  <inkml:trace contextRef="#ctx0" brushRef="#br0" timeOffset="55934.47">16714 10931 1061 0,'-21'0'0'0,"4"0"0"0,1 0 0 0,11 0 0 0,4 1 0 0,1 3 477 0,1-1-221 0,15 1-110 16,6 2 141-16,4-2-130 15,5-2-61-15,4 3-30 0,2-3-29 0,1 1-2 0,2 1 9 0,-7-1-8 16,-2 1-66-16,-4-1 33 15,-2 0-1-15,-6 0 8 0,4 1 34 16,-11-1-8-16,-5 0-1 0,-2 3 189 0,-4-2-94 0,-1 5-47 16,0 0 250-16,-9 3-154 0,-2 3-71 0,0 3-37 15,-1 3-66-15,2 0-5 0,1 5 0 0,4-1 0 16,4 3 0-16,1-3 0 16,0 1 0-16,0 2-188 0,0 4-9 0,1-8 112 15,2 2 61-15,2-1-815 0,-3-2 401 0,0-2 202 16,-1 6-478-16,-1-8 344 0</inkml:trace>
  <inkml:trace contextRef="#ctx0" brushRef="#br0" timeOffset="56119.97">16629 11214 2199 0,'-28'-12'0'0,"9"3"0"0,8 5 0 0,6 0 0 0,5-1 0 15,0 4 0-15,7 0 0 0,16 1 282 0,7 0-124 0,6 0-61 0,6 0 291 0,4 0-176 0,9-1-80 16,-6-1-243-16,5-1 73 0,-1 3 37 0,-2-4 0 16,2-1-691-16,1 0 373 0,-15 1 173 0,-4-2 90 0,-6 3-334 0,-9 0 72 15</inkml:trace>
  <inkml:trace contextRef="#ctx0" brushRef="#br0" timeOffset="56470.03">17082 10149 905 0,'0'-26'0'0,"-5"2"0"0,-7 6 0 0,1-3 0 0,-1 13 0 0,-2 3-72 0,-4 5 36 0,1 0 1 15,-4 18 588-15,-2 9-249 0,2 8-139 16,2 7 110-16,2 3-120 0,6 0-60 0,3 2-29 15,4 2 143-15,4-10-91 0,0-1-41 0,4-5 0 16,12-5-69-16,4-7 28 0,4 0 9 0,-4-13-40 16,3-7 1-16,-1-1 30 15,-1-1 0-15,-5-11-68 0,1-2 42 16,-9-5-8-16,-3-1 44 16,-2-1-10-16,-1-1-22 0,-2 2 17 0,0-1-4 0,-7 7-3 0,-2 0-16 0,-5 3 12 15,2 3 30-15,-4 4 0 0,2 0-8 0,1 4-147 0,0 0 65 16,2 3 32-16,2 10 2 0,4 1-143 15,3 3 78-15,2 1 39 0,2 2-602 16,15-2 300-16,1 0 148 0,7-2 75 0</inkml:trace>
  <inkml:trace contextRef="#ctx0" brushRef="#br0" timeOffset="56644.57">17564 10365 3053 0,'13'0'0'0,"3"0"0"16,3 4 0-16,2 7 0 0,3-1 0 0,2 11 0 0,-4 3 0 0,0 5 0 0,0 7 428 0,-7 7-196 0,-1 2-99 0,-3 10-48 0,-11-4-85 0,0 2 0 16,-11 5 0-16,-12-2 0 0,-7 6 0 0,-2 5 0 15,0-13-184-15,-2-1-139 16,0-2 178-16</inkml:trace>
  <inkml:trace contextRef="#ctx0" brushRef="#br0" timeOffset="57073.78">18400 10483 1510 0,'-16'-7'0'0,"6"1"0"0,7 3 0 0,3 1 0 0,0 2 0 0,12 0 0 0,7-1 368 0,5 1-171 0,6-3-81 0,4 1 281 16,1-2-182-1,0 0-89-15,4 0-228 0,-8 1 64 0,2-1 37 0,-3 3 0 0,-4 1-618 16,-3 0 323-16,0 0 167 15,-11 3 74-15</inkml:trace>
  <inkml:trace contextRef="#ctx0" brushRef="#br0" timeOffset="57209.41">18451 10668 1235 0,'-23'4'0'0,"2"1"0"0,5 2 0 0,9-2 0 0,4-5 0 0,3 5 388 0,0-4-177 0,3 4-88 0,10-2-35 0,9 0 110 15,4 0-81-15,5-2-41 0,4-1 118 0,0 2-79 16,6-1-31-16,-2-1-473 15,-5 0 212-15,0 0 106 0,1 2 54 0,-2-2-706 16</inkml:trace>
  <inkml:trace contextRef="#ctx0" brushRef="#br0" timeOffset="57413.37">19229 10193 1631 0,'-19'0'0'0,"-4"0"0"0,1 0 0 0,0 9 0 0,-6 11 0 0,5 5 0 0,-2 8 269 0,2 8-116 16,4 4-59-16,3 9 270 0,7 7-155 0,7-7-92 0,2 1-40 15,3-2-26-15,13-7-16 0,4-5 1 0,5 5 8 16,0-17-435-16,4-7 213 0,0-5 106 0,0-1-601 16,1-4 340-16,-3-9 169 0,-4-3-311 0</inkml:trace>
  <inkml:trace contextRef="#ctx0" brushRef="#br0" timeOffset="58080.59">19505 10452 1259 0,'-13'-1'0'0,"1"-1"0"0,-2 2 0 16,0 0 0-16,0 6 0 0,1 11 0 0,2 4 0 0,0 0 504 0,4 7-235 0,0 0-108 0,7 1-67 0,0-2 95 15,0 0-77-15,11-4-38 16,6-1-174-16,2-2 76 0,5-8 26 0,2-6-130 0,2-5 82 15,0-1 41-15,3 0-1 16,0-7-197-16,-4-5 115 0,-6-5 22 0,2 2 45 0,-7-6-186 0,0 0 92 16,0 0 2-16,-9-2 43 15,-2 2 129-15,-3 3-46 0,-2 1-25 0,0 4 246 16,0 0-131-16,-3 6-61 16,-7 6 275-16,-3 1-154 0,2 0-51 0,-1 7-46 15,-1 5 84-15,5 6-62 16,0 3-26-16,5-2-1 0,3 3-14 0,0-2-12 0,0 2 10 0,1-4-10 0,12 2-128 0,1-8 64 31,5 0 32-31,2-1-188 0,3-8 105 0,-2-3 25 0,3 0-156 0,-1-2 105 0,1-8 29 0,0-4-3 16,-6-4 1-16,-5-3 3 0,0 1 1 15,-4-4 40-15,-3 0 62 0,-1 0-41 0,-6 1 10 16,0 0-31-16,-1 2 82 0,-11 1-38 16,-1 2 0-16,-5 2 171 0,0 6-95 0,-4 6-31 15,2 1 177-15,1 3-98 0,-1 0-58 0,3 0 0 16,3 5 19-16,6 4-20 0,3 0 0 0,3 1-38 15,2 1-69-15,0-2 44 0,12 1-10 0,6-3 35 16,6-2-186-16,6-2 89 16,0-3 47-16,8 0-362 15,0 0 188-15,1-3 62 0,4-4-120 0,-1-5 103 16,-3 0 53-16,5-4 19 0,-12 3 108 0,-4 1-36 0,-5-3 0 0,-6 5-37 16,-5-2 128-16,-1 3-73 0,-11 1-23 0,0 3 0 0,-3 1 424 15,-10 1-183-15,-1 3-121 0,-4 0 407 0,0 0-248 16,-3 0-120-16,0 11 162 0,2-1-149 15,4 4-168-15,-1 0 0 0,7-2 0 16,6 4 0-16,3-2 0 0,0 2 0 0,0 1 0 0,6 0 0 16,8-3 0-16,4 1 0 0,2 1 0 0,1-1 0 15,3 3 0-15,-4-4-126 0,-1 1-23 0,-5-3 27 16,-3 1 59-16,-4-1-140 0,-3 2 76 0,-4-3 50 31,-5-1-26-31,-14-1 34 0,-1-1 0 0,-7-2 34 0,-2 0-214 0,-1-2 111 0,2-2 52 16,0-2-184-1,3 0 118-15,2 0 58 0,1-2 20 0,11-11-491 0</inkml:trace>
  <inkml:trace contextRef="#ctx0" brushRef="#br0" timeOffset="58365.35">20567 10218 1605 0,'26'1'0'0,"6"6"0"0,-5 6 0 0,-2-1 0 0,-4 7 0 0,-2 5 0 0,-3 7 284 0,-3 7-115 0,-6-1-71 16,-6 3 145-16,-1 3-103 0,-1 2-52 0,-15-1-27 15,-4 4-55-15,-2-13-9 0,-6 3 39 0,-5-7-63 16,-3-4 31-16,-2-3 0 0,-4-3 40 16,7-12-236-16,4-7 114 0,0-2 55 0,8 0-316 0,-1-11 142 15,3-7 29-15,10-6 75 0,7-3-111 0,4-5 84 16,0-1 43-16,6-5-9 0,12 8 146 0,-1 4-48 16,4 2-23-16,0 4 0 0,4 7 314 0,-2 0-178 15,-1 10-76-15,0 1 278 16,-2 2-126-16,1 3-100 15,2 14 430-15,2 4-239 0,-8 6-133 0,1 2-62 0,0 5 105 0,-1-3-84 16,-1 3-41-16,3-1 9 0,-3-8-483 16,-2-1 216-16,3-6 108 0,-1-5-987 0,4-3 507 15</inkml:trace>
  <inkml:trace contextRef="#ctx0" brushRef="#br0" timeOffset="58491.01">21088 10764 2332 0,'0'5'-1'0,"0"4"0"0,0 2 1 0,0 0-1 0,0 3 1 0,0 3 0 0,-2 3 919 0,-5 6-443 16,-3 2-269-16,-2 5-207 0,-7 5 0 0,1-2 0 0,-1-1 0 16,0-1-123-16,2-3-139 0,0-1 148 0</inkml:trace>
  <inkml:trace contextRef="#ctx0" brushRef="#br0" timeOffset="59428.4">21699 10401 1370 0,'-27'-17'0'0,"7"9"0"0,1 4 0 0,1 4 0 0,-2 0 0 0,-1 8 0 15,4 8 0-15,3 6 196 0,0 4-80 0,3 6-40 0,3-1 57 0,-1 6-40 0,9-5-34 0,0-2 1 0,3-2-14 0,14-4-10 0,5-3-1 0,0 1-72 0,3-11 32 0,3-5-1 0,-2-2 42 0,1-4-106 0,-4 0 53 0,1 0 34 0,-6-9-93 0,-3 2 31 0,-3-5 32 0,0 2-12 16,-1-2-9-16,-2 2 7 0,-6 2 1 0,0 1 1 15,-1 0 42-15,-2 2-33 0,0 0 8 0,0 3 165 16,0 2-78-16,0 0-29 0,0 0-23 0,-2 6 153 16,2 3-80-16,0 2-20 0,0 0 42 15,2 1-43-15,9 0 0 0,0 0-44 0,1-3-81 0,7 2 49 16,-2-5-9-16,4-3 41 16,-1-3-97-16,2 0 48 0,0 0 25 0,1-3-269 15,-6-6 134-15,-5-6 43 0,-2 1 42 0,-3-3-121 16,-5 0 70-16,-2-2-8 0,0 3 139 15,-9-2-44-15,-7 1-1 0,-4 1-31 0,-3 1 216 0,-4 0-108 16,0 5-45-16,1 3-11 0,-2 3 199 0,3 3-89 16,-2-2-57-16,10 3 64 0,3 0-53 0,5 0-1 15,4 3-42-15,5 2-3 0,0 4 9 0,11-1-8 16,13-3-180-16,7 0 90 0,5-3 45 0,6-2 22 16,4 0-342-16,-3 0 167 0,-1-5 58 0,4-6 50 15,-1-2-143-15,-2-2 50 16,6-2 33-16,-14 3-5 15,-6-3 33-15,-4 2 9 0,-10 1 42 0,-2 2 152 0,-6 1-84 16,-7 5-30-16,0 1 320 0,-2 2-178 0,-9-1-62 16,-3 4-54-16,0 0 443 0,-4 0-226 0,2 0-92 0,-1 0-60 15,0 5 118-15,2 2-88 0,-3 3-36 16,6-1-13-16,2 0 1 0,0 1-41 16,6 0 0-16,1 0-46 0,0 1 31 15,3 0-8-15,0 1-101 0,1-2 63 0,8 1 30 0,4 1 0 16,1 1-54-16,3-1 36 0,0 1-11 0,2-1 0 15,-4-1-9-15,3 1 0 0,-2 0 6 0,-3 1 76 16,-3-3-28-16,-1-1 0 0,0-1-23 16,-5-1 11-16,3 0 0 0,-5-1-6 0,0-3 29 0,-2-1 1 15,0-1-15-15,0 1-9 0,-7 1 48 16,-1-3-45-16,-4 0 6 0,1 0-5 0,-2 1-317 16,0-1 151-16,2 1 66 0,-3 1-575 0,4 1 313 15,-1-3 158-15,1 6 78 0,0 2-295 16</inkml:trace>
  <inkml:trace contextRef="#ctx0" brushRef="#br0" timeOffset="59963.62">22612 11122 786 0,'-16'9'0'0,"6"2"0"0,1-5 0 0,-1 2 0 0,5-1 0 0,-3-2 331 0,1-1-140 0,1-4-82 0,1 0 280 16,1 0-177-16,-1-3-89 0,3-10-45 0,-3-1 71 16,2-9-62-16,-1-2-27 15,2-5 13-15,-1-4 0 0,3-4-39 0,0-7 9 0,0 0 25 16,0-4-34-16,0-7 0 0,0-6 0 15,10-13-86-15,-1 0 38 16,5-3 24-16,1-5-192 0,3-1 106 0,-2 3 23 0,4-3 40 16,-7 26-203-16,-3 15 104 15,-2 13 26-15,-4 14 3 0,2 12 14 0,-1 3-7 0,-2 1 43 0,2 11 30 16,2 7-30-16,1-1 1 0,1 6-1 0,2 0 36 16,-3-3-13-16,-2 3-1 0,-1 0 27 15,-4-2-23-15,0 2 21 0,-1 2-46 0,0-7 139 16,0-1-61-16,0-1-20 15,-1 1 175-15,-3-3-92 0,1 2-49 0,-1-4-16 0,3 2 71 0,-1-2-32 16,2 2-29-16,0-1 10 0,0 3-103 0,0-5 38 16,8 3 0-16,4-3-269 0,-1 0 145 15,2 3 67-15,1 1-90 16,-5-3 62-16,-2-1 39 0,0 0-9 0,-5 1 266 0,-2 0-125 16,0 1-57-16,-16-4-33 0,-1 0 425 0,-5-1-202 0,-3-4-105 15,0 4-26 1,-1-4 108-16,7-2-81 0,-1-2-39 0,6 0-103 0,0 0 32 0,6 0-1 15,2 0 40-15,6 0-628 0,0 0 310 16,9-2 154-16,10 2-861 0</inkml:trace>
  <inkml:trace contextRef="#ctx0" brushRef="#br0" timeOffset="60136.16">22959 10703 1908 0,'4'3'0'0,"1"3"0"0,0-3 0 0,0 0 0 0,0 1 0 0,-2-1 0 0,-1 2 0 0,0-2 769 0,0 1-367 0,-2 2-184 0,0 2-83 15,-2 2 156-15,-7 2-128 32,-4 1-118-32,-4 2-111 31,-2 3 23-31,-2 2 48 0,3-3-9 0,-1 4-945 0</inkml:trace>
  <inkml:trace contextRef="#ctx0" brushRef="#br0" timeOffset="60965.41">23715 10383 763 0,'-17'-11'0'0,"1"-1"0"0,-1 5 0 0,-3-1 0 0,0 5 0 0,-4 1 0 0,1 2 278 0,-4 0-121 0,-2 13-62 15,-5 6 185-15,7 5-127 0,2 5-59 0,3 5-30 16,7 0 129-16,2 2-79 0,7 3-32 0,6-10-7 15,5-2 4-15,15-1-23 0,4-8 1 0,8-7-127 16,4-1 61-16,0-10 18 0,0 0-66 0,1-3 46 16,-4-12 23-16,-2-3 0 15,1-1-202-15,-7-1 103 16,-4-2 18-16,-1 0 40 0,-3 1-68 0,-7 0 42 0,2 0-18 0,-10 7 28 0,-2-1 152 0,0 6-65 16,-2 4-38-16,-10 2 229 15,-2 3-111-15,-1 3-63 0,-2 11 146 16,5 4-92-16,4 0-28 0,0 3-7 15,7-3-12-15,1-2-31 0,0 0-1 0,6-2 1 0,4-2-101 0,8 1 59 16,-1-9 17-16,4-2-1 0,-1-2-166 16,5 0 94-16,-5-4 25 0,1-8-141 0,-6-2 90 0,-4-4 18 15,-2 0 81-15,-6 0-23 0,-2-2-25 0,-1-1-19 16,0 3 96-16,-11 1-37 0,-7 1-1 16,-1 2-23-16,-3 3 171 0,-4 0-67 15,3 6-44-15,0 2 7 0,2 0 124 0,3 3-56 16,3 0-45-16,3 0 42 0,7 0-43 15,5 4 1-15,0 3-182 0,6 0 75 0,18 0 37 16,7-2 8-16,5-2-282 0,6-1 137 0,3-2 75 0,5 0 18 16,-3 0-161-16,9-5 65 0,-5-4 62 0,-5-4-20 15,0-1 7-15,-9 3 29 16,-7 1-1-16,-4-1 232 0,-15 5-96 0,-8 3-53 16,-3 0 358-16,0 3-190 0,-12-2-104 0,-5 2-28 15,-4 0 383-15,-4 0-191 0,1 8-105 0,-3 1-54 0,0 0 110 16,3 3-82-16,5-4-115 0,2 4 0 15,3-3 0-15,5 4 0 0,3-2 0 0,-2 2 0 16,8-2 0-16,0 0 0 0,9 4 0 0,13-1 0 16,4 0 0-16,4-1 0 0,0 1-149 0,1-1-34 15,-4 0 96-15,-2 0-12 0,-2 3-72 0,-10-4 47 16,-6-1 45-16,-6 2 22 16,-1-2-6-16,-10 1 0 0,-10-1 20 0,-4-1 48 15,-4-2-1-15,-3-1-38 0,-2-2-89 16,3-1 44-16,-1-1 13 0,6-1 10 0,3-2-378 0,4 0 201 15,5 0 98-15,6-9 51 0,3-4-479 0,4-9 268 16</inkml:trace>
  <inkml:trace contextRef="#ctx0" brushRef="#br0" timeOffset="61291.53">24477 10265 1228 0,'15'0'0'0,"4"0"0"0,-3 0 0 0,1 5 0 0,-2 2 0 0,2 4 134 0,-2 5-49 16,2 5-17-16,-6 3 425 0,1 7-229 0,-4 3-115 15,0 3-9-15,-5 2-53 0,-2 5-18 0,-1-10-8 16,-4 0-154-16,-12-2 63 0,-1-5 33 0,-8-2 0 16,-4-1 15-16,4-10-7 15,-3-5 23-15,1-5 1 0,5-4 248 0,0 4-115 0,8-4-71 0,5-4 80 16,5-3-72-16,4-2-34 0,3-6 75 16,12 2-47-16,13-4-73 0,6-1-26 15,5-2-83-15,8-1 9 0,0-2 55 0,10-2 35 16,-5 2-248-16,1-1 134 0,3-2 63 0,-3 0-154 15,-5 0 69-15,2-3 53 0,-14 4-25 0,-9 4 14 16,-7-3 14-16,-11 3 1 0,-6 1 53 0,-3-2-7 16,-3 5-18-16,-14 2 0 47,-5 1-95-47,-1 3 48 0,3 0 23 0,-1 0-8 0,6 5-337 15,7 2 184-15,2-1 93 0,1 0 46 0,5-2-661 0</inkml:trace>
  <inkml:trace contextRef="#ctx0" brushRef="#br0" timeOffset="61462.09">25382 9982 1864 0,'0'-9'0'0,"1"1"0"0,6 6 0 0,1 1 0 0,-1 1 195 0,3 1-84 16,1 18-38-16,1 10 978 0,-1 8-508 0,1 10-449 16,1 9-94-16,-6-1 0 0,0 9 0 31,-5 6 0-31,-2 5 0 0,-5 12 0 0,-18-13 0 0,-7 1 0 0,-12-1 0 0,-8-2 0 0,-8 2 0 15,-14 5-349-15,-1-14 104 0</inkml:trace>
  <inkml:trace contextRef="#ctx0" brushRef="#br0" timeOffset="64629.52">10226 11747 1662 0,'-3'-22'0'0,"-6"7"0"0,4 5 0 0,2 3 0 0,2 4 0 0,1 3 0 0,0 0 0 0,0 0 214 0,3 0-89 15,13 12-43-15,3 1 147 0,5 4-95 0,4 2-39 16,0 2-33-16,2 1 64 16,-2 5-45-16,1 3 1 0,-1 5-217 0,2 2 95 15,-11 2 35 1,-1 0-1-16,-7 4-187 0,-5-2 116 0,-6 6 57 0,0 3-90 0,-13-10 33 0,-12-3 43 16,-5-5-31-16,-3-6 104 0,-1-6-70 0,-7-2-2 15,5-12-33-15,-1-6 388 0,6 0-159 0,0-5-86 16,6-8 304-16,-2-4-169 0,14 1-72 0,6-1-51 15,4 2 55-15,3-2-54 16,2-4-16-16,16 3-316 0,6 0 139 0,9 3 71 16,2-2 34-16,2 2-654 0,6 1 317 0,-6 2 170 0,3 2 35 0,0 1-336 15,0 1 214-15,3 1 107 0</inkml:trace>
  <inkml:trace contextRef="#ctx0" brushRef="#br0" timeOffset="64827.59">10828 11729 997 0,'1'-33'0'0,"-1"5"0"0,0 0 0 0,0 13 0 0,0 3 0 0,0 4 0 0,0 7 509 0,-3 1-235 0,0 0-109 0,-2 15 252 0,-1 9-189 0,2 9-96 15,-1 5-47 1,3 7 276-16,1 7-153 0,1-2-90 0,0 3-40 0,0 1 61 16,0 3-50-16,0-3-26 0,1 6-138 0,4-8 52 15,1-4 30-15,1 0 1 0,0-6-599 0,-2-2 315 16,1 2 166-16,-6-15-769 15,2-7 402-15,-2-6 220 0,0-7 108 0</inkml:trace>
  <inkml:trace contextRef="#ctx0" brushRef="#br0" timeOffset="64991.15">10635 12097 1598 0,'-7'-9'0'0,"5"1"0"0,1 3 0 0,1-2 0 0,1 4 0 0,14 2 0 0,8-2 0 0,2 3 490 0,7 0-226 0,3 0-104 16,1 0 9-16,0 0-66 0,0 0-33 0,1 0-372 15,1 4 169-15,3-1 95 0,-9 1 33 0,-4 0-685 32,-8 2 347-32,-3 2 173 0</inkml:trace>
  <inkml:trace contextRef="#ctx0" brushRef="#br0" timeOffset="65200.62">10041 12538 1577 0,'-22'0'0'0,"4"5"0"15,8 2 0-15,4-1 0 0,6 2 0 0,7-1 0 0,20-3 511 0,15-3-238 0,14-1-117 0,13 0-61 0,10-1 341 16,1-12-204-16,8-2-98 16,11-2-48-16,4-4-23 0,12-2 10 0,-23 7-37 0,-8 1-304 0,-11 3 152 0,-12 7 77 15,-11 2 37-15,-6 3-218 0,-24 0 123 16,-12 3 67-16,-7 5-700 0,-1 1 355 0,-6 4 132 0,-13-1 94 15</inkml:trace>
  <inkml:trace contextRef="#ctx0" brushRef="#br0" timeOffset="65489.12">10298 12759 1826 0,'0'0'0'0,"0"2"0"0,0 1 0 0,0 3 0 0,1-1 0 0,10 6 0 0,7 0 0 0,5 5 253 0,4 4-114 0,2 4-52 0,2-1 28 0,-1 8-41 0,-2 2 1 0,0 3-31 0,-12-1-83 0,-4 1 38 0,-7 0-1 15,-5-1 37-15,-2-3-104 0,-15 5 61 0,-8-13 18 0,-3-2 13 16,-3-5 12-16,0-5 0 0,2-6 3 16,-4 0-21-16,6-6 7 0,3 0-1 0,4-10-14 15,0-4 9-15,7-6-7 0,2 3 32 0,8-3-36 16,3 2 15-16,0 1 20 0,3 1-16 15,13-4-75-15,2 5 33 0,1 3 0 0,2 2-264 0,4 0 132 16,-2 1 75-16,5 2 16 0,-4-1-483 0,-1 2 252 16,2 3 127-16,-1-3-424 0</inkml:trace>
  <inkml:trace contextRef="#ctx0" brushRef="#br0" timeOffset="65674.63">10656 12805 2526 0,'0'-1'0'0,"-6"-2"0"0,3-1 0 0,2-1 0 0,1 4 0 0,0-4 0 0,1 3 0 0,10 0 0 0,8 2 0 0,0 0 310 0,6 0-138 15,4 0-354-15,0 0 104 0,1 0 57 16,0 0 28-16,4 0-672 0,-4 0 351 0,6 0 184 16,-8-1 78-16,-2-3-649 0,-4-1 337 15</inkml:trace>
  <inkml:trace contextRef="#ctx0" brushRef="#br0" timeOffset="65830.21">10967 12658 871 0,'-8'-13'0'0,"2"-2"0"0,1 1 0 0,1-1 0 0,4 5 0 0,0 5 0 0,0-2 263 0,9 3-113 0,1 3-57 15,7-1-20-15,-1 2 91 0,3 0-64 0,1 3-32 16,-3 5 76-16,3 5-54 0,-1-4-18 0,-3 4-59 16,-4 0-1-16,0 1 24 0,-5 2 0 0,-6 2-165 15,2 1 91-15,-3 0 33 0,-6 2 0 16,-8-1-237-16,-2-3 112 0,-4 0 75 0,-2 2-8 0,1-7-189 15,-3 1 69-15,1-2 78 0</inkml:trace>
  <inkml:trace contextRef="#ctx0" brushRef="#br0" timeOffset="66023.69">10928 12928 1492 0,'0'11'0'0,"0"1"0"16,-2 3 0-16,0-1 0 0,-1 7 0 0,-2 6 0 0,3 0 0 0,-5 5 259 0,4 3-112 0,0 1-55 0,2 2 160 15,-1 3-99-15,2-9-63 0,0-1-27 0,2-5-72 0,4-4 22 0,4-1 0 16,2-3 32-16,-1-12-211 0,4-3 100 0,-2-3 52 16,4 0-63-16,0-12 56 0,5-7 38 15,-2-5-274-15,-1-5 132 0,1-5 8 0,2-4 51 16,1-3-393-16,-6 0 217 0</inkml:trace>
  <inkml:trace contextRef="#ctx0" brushRef="#br0" timeOffset="66284.99">11548 12019 757 0,'-2'-14'0'0,"2"-3"0"0,0 4 0 0,0 0 0 0,0 3 0 0,0 0 457 0,0 5-215 0,0 5-104 0,0 0-51 0,2 13 287 0,2 12-170 16,2 10-76-16,0 13-50 0,-2 14 244 15,1 7-144-15,-4 8-72 0,1 7 87 16,0 12-71-16,-2 3-47 0,0 7-42 16,0 2 2-16,-5-1 0 0,-2-5 0 15,1 0-188-15,3-26 90 0,-2-10 49 0,4-7 25 16,-2-8-433-16,1-4 225 0,0-2 62 0,0-15 71 0,0-8-518 16,0-7 274-16,1-5 137 0,1-8-423 0</inkml:trace>
  <inkml:trace contextRef="#ctx0" brushRef="#br0" timeOffset="66494.42">11872 12821 2006 0,'0'0'0'0,"0"0"0"0,0 2 0 0,0-2 0 0,0 2 0 0,0 0 0 0,0 4 0 0,0 1 0 0,0 7 705 0,0 10-335 16,0 6-168-16,0 9 22 0,0 6-99 0,1 4-45 0,1 3-293 0,0 2 124 15,1-4 62-15,-2 4 39 16,1-17-269-16,-2-3 145 0,0-8 74 0,0-5 37 16,0-10-662-16,0-2 235 0,-5-9 204 0,0 0 65 15,2-11-426-15</inkml:trace>
  <inkml:trace contextRef="#ctx0" brushRef="#br0" timeOffset="66718.83">11859 12754 1573 0,'6'-28'0'16,"1"7"0"-16,-1 4 0 0,6 3 0 0,-2 3 0 0,7-1 0 0,-1 7 0 0,5 4 252 0,3-2-109 0,2 3 172 0,-1 0-141 16,8 0-60-16,-8 4-44 0,0 6-47 0,-5 2 12 15,-3 4 0-15,-3-2 0 0,-3 5-27 16,-8 1-8 62,-3 0 35-78,-6 2 0 0,-13 0-72 0,-3-2 35 0,-4 4 10 0,-1-5-89 0,-1-5 57 0,0-1-3 0,2-1-351 0,1-3 165 0,-3 1 98 0,9-5 24 0,2-2-517 0,3-3 287 0</inkml:trace>
  <inkml:trace contextRef="#ctx0" brushRef="#br0" timeOffset="66917.82">12202 13201 1181 0,'0'22'0'0,"0"-5"0"0,0-3 0 0,0 1 0 0,0-4 238 0,3 1-102 0,4-4-42 0,5-2 386 16,0-6-223-16,4 0-111 0,0 0 10 0,2-9-61 15,1-5-22-15,0-3-8 0,-2-2-250 0,-3-5 110 16,-3 2 55-16,-1 2 27 16,-3-3-138-16,-6 5 78 0,-1 1 44 0,-1 2 19 0,-10 5 1 15,-3-1-3-15,-2 6-89 0,-1 4 286 16,-1-1-97-16,3 2-75 0,-3 0 69 0,2 0-43 16,2 10-6-16,4 0 0 0,1-1-488 15,3 4 222-15,3-1 111 0</inkml:trace>
  <inkml:trace contextRef="#ctx0" brushRef="#br0" timeOffset="70137.61">12984 12414 1615 0,'-14'2'0'0,"8"-1"0"0,0 0 0 0,4 2 0 0,2 0 0 0,0-1 0 0,8-2 446 0,7 3-209 16,7-2-100-16,2-1 130 0,4 0-115 0,1 0-57 16,3 0-111-16,-3 0 22 0,2 0 0 0,-4 0 31 15,2-1-515-15,-1-2 258 16,3 3 137-16,-10-4 56 0</inkml:trace>
  <inkml:trace contextRef="#ctx0" brushRef="#br0" timeOffset="70292.2">13079 12627 1660 0,'-18'4'0'0,"7"-1"0"0,2 2 0 0,1-4 0 0,6 4 0 0,2-3 0 0,2 2 614 0,13-1-289 16,7 0-145-16,2 1-54 0,2-2-49 0,4-2-1 0,1 1-40 0,2-1-295 16,-1 0 147-16,5 0 83 0,-4 0 28 0,-1-1-897 0</inkml:trace>
  <inkml:trace contextRef="#ctx0" brushRef="#br0" timeOffset="70541.53">13813 12257 2022 0,'3'0'0'0,"1"-3"0"0,4 0 0 0,1-1 0 0,3 0 0 0,5 1 0 0,2 3 313 0,6 0-139 0,6 0-68 15,2 0 100-15,9 3-76 16,-2 4-51-16,0-3-1 0,3 4-80 0,-2 0 0 15,-4 1 38-15,5 1-100 0,-16-1 46 0,-4 3 27 16,-4 0-1-16,-9 5-2 0,-8-1 1 0,-1 5 37 16,-6 3 118-16,-18 2-64 0,-6 6-31 0,-5 0-33 15,-2 2 35-15,-7 6 4 0,9-7-39 0,-1-3 9 16,0 0-121-16,0-3 62 0,3-2 26 0,-2-3-672 16,9-7 331-16,1-4 151 0,4-9 88 0,3-2-831 15</inkml:trace>
  <inkml:trace contextRef="#ctx0" brushRef="#br0" timeOffset="70708.08">13757 12388 2104 0,'-12'0'0'0,"1"-1"0"0,7-1 0 0,-1 2 0 0,5 0 0 0,0 0 0 0,5 12 388 0,8 5-176 0,4 2-88 0,4 3 465 0,2 3-281 0,1-1-136 0,-1 4-138 15,3-1-34-15,1 0 0 0,4 2 0 16,-5-5-288-16,-3-2 150 0,0-1 86 0,-2-3 45 15,-4-2-932-15,-1 2 485 0</inkml:trace>
  <inkml:trace contextRef="#ctx0" brushRef="#br0" timeOffset="71025.56">14930 12080 1605 0,'-8'-37'0'16,"-2"-1"0"-16,-2-5 0 0,3 11 0 0,-3 3 0 0,1 7 0 0,-6 5 0 0,1 7 0 0,-2 4 472 0,2 6-223 0,1 2-106 0,2 13-54 0,2 9 260 16,0 10-148-1,7 5-88-15,2 9 199 0,2 8-138 0,0 3-69 0,0 9-35 0,5 7-21 0,4-9-49 0,-1 2 0 16,1-1 0-16,0 4 0 0,-4 1 0 0,0 15 0 47,-3-14 0-32,-2-3-23-15,0-5-28 0,-8-2 44 16,-3-12-787-16,-6 5 391 16,1-27 126-16,-2-5-485 0,-3-11 363 0,1-7 182 0</inkml:trace>
  <inkml:trace contextRef="#ctx0" brushRef="#br0" timeOffset="71128.28">14438 12533 2055 0,'-18'-7'0'0,"5"2"0"0,2-3 0 0,11 6 0 0,0 0 0 0,14 1 341 16,8-1-153-16,8 2-77 0,8-2-28 0,3 2 597 0,5-3-322 16,3 2-243-16,2-2-115 0,4 0 0 0,8-1 0 15,-8 0 0-15,2 1-1142 0</inkml:trace>
  <inkml:trace contextRef="#ctx0" brushRef="#br0" timeOffset="71529.94">15438 12233 1460 0,'-17'7'0'0,"-1"5"0"16,0 3 0-16,0 7 0 15,-1 7 0-15,7 0 0 0,2 4 0 0,6 4 498 0,2 1-230 0,2 4-116 0,2 4-48 0,7-10 30 0,8-5-49 16,-1-1-24-16,4-2-263 0,-3-4 119 0,5 0 70 0,-4-9 20 0,-2-5-534 0,0-4 282 0,-1-2 141 16,-1-4-606-16</inkml:trace>
  <inkml:trace contextRef="#ctx0" brushRef="#br0" timeOffset="71721.42">15521 12433 658 0,'0'-17'0'0,"0"1"0"0,0-1 0 0,0 3 0 0,0 3 418 0,0-4-181 0,8 9-105 0,4 3-47 15,3 1 264-15,1 2-156 16,3 0-78-16,0 3-30 0,0 8 13 0,-1 4-30 0,-2 4-1 0,-2 1-76 16,0-2 46-1,0 5 9-15,-7-4-148 0,-2 1 70 0,-3-3 34 16,-2 2 0-16,0-2-116 0,0 4 85 0,-12-4 28 0,-1-5-4 15,-1 2-435-15,-5-3 183 0,-2-3 119 0,-3 3 7 16,2-5-327-16,-1 0 210 0</inkml:trace>
  <inkml:trace contextRef="#ctx0" brushRef="#br0" timeOffset="72031.6">15859 12302 736 0,'6'-9'0'0,"1"-3"0"0,-1 7 0 0,-1-2 0 15,-2 2 97-15,0 3-31 0,1 1 0 0,-2-3 293 0,-2 4-166 0,0 0-78 0,0 0-40 0,-3 2 244 0,-6 8-141 16,-2 5-63-16,-3-1-43 0,1 6 247 0,2 1-142 31,-3 3-70-31,3 0 128 0,1 5-91 0,2-4-58 0,3-1 24 0,3 1-37 16,1-2 0-16,1 2-37 0,0 1-132 0,1-4 62 15,12-1 35-15,4-3-1 0,1-4-329 0,5-2 182 16,1 1 100-16,3-9 38 0,2-4-704 0,-2 0 341 0,1-2 158 0,3-6-449 16,-5-4 318-16</inkml:trace>
  <inkml:trace contextRef="#ctx0" brushRef="#br0" timeOffset="72216.11">16188 12513 714 0,'0'0'0'0,"0"0"0"0,0 0 0 0,0 0 0 0,0 0 285 0,0 0-124 16,2 0-62-16,-1 0-32 0,-1 0 391 0,2 2-202 16,-1 4-115-16,-1 3-52 0,0 1 69 0,0 4-61 15,0 0-30-15,0 4-232 0,-3 3 96 16,-5-1 52-16,-1-1-401 0,-2 3 227 15,-1-3 113-15,-1 3 66 0,-2-8-267 0,2 0 146 16,-1-5-20-16</inkml:trace>
  <inkml:trace contextRef="#ctx0" brushRef="#br0" timeOffset="72400.13">16328 12355 2202 0,'0'0'0'0,"-1"1"0"0,-1 1 0 0,2-1 0 0,0 1 0 0,0 1 0 0,0 2 0 0,0-1 351 0,3 3-148 0,7 1-89 16,3 1-23-16,2 3-27 0,2-3-1 0,2 3-27 15,2 1-208-15,-1-1 99 0,1-2 54 0,-1 0 28 16,0 0-699-16,-4-4 359 0,1 0 186 0</inkml:trace>
  <inkml:trace contextRef="#ctx0" brushRef="#br0" timeOffset="72589.14">16677 12132 1052 0,'0'0'0'0,"-1"1"0"0,-2 5 0 0,1 5 0 0,-3 2 505 0,-1 13-235 0,-2 6-117 0,-6 13-58 0,-2 11 330 0,-2 2-198 16,-4 8-96-16,0 4-48 0,-3 0 5 15,-1-2-26-15,-5 7 10 0,4-18-248 0,1-5 106 0,1-6 53 16,4-3-506-16,3-7 280 15,1-2 149-15,12-16 60 0,2-7-643 0,3-8 288 16,0-3 176-16</inkml:trace>
  <inkml:trace contextRef="#ctx0" brushRef="#br0" timeOffset="72766.25">16679 12656 1757 0,'3'5'0'0,"-3"2"0"0,3-1 0 0,-3 4 0 0,0-1 0 0,0 4 0 0,0 3 0 0,0-1 0 0,-8 2 146 0,-1 4-54 16,-1-2-91-16,-3 5 9 0,2-7 26 16,-1 0 0-16,2-3-495 0,0-2 246 15,2-6 124-15</inkml:trace>
  <inkml:trace contextRef="#ctx0" brushRef="#br0" timeOffset="72976.7">17019 12311 986 0,'16'-9'0'0,"6"0"0"0,4 2 0 0,-3 0 0 15,1 4 0-15,0 0 77 0,-4 3-25 0,-3 0 253 0,0 13-126 0,-9 3-76 16,-6 7-34-16,-2 5 70 0,0 4-52 16,-12 9-16-16,-8-2-9 15,-3 2 80-15,-1 3-52 0,-2-1-28 0,1 3 1 0,0 1 325 0,11-11-180 0,2-1-86 0,7-6 69 16,5-2-77-16,0-5-40 15,3 2-111-15,16-13 31 0,5-6 1 0,6-5 41 0,3 0-521 0,4-5 260 16,2-12 140-16,-4-3 56 0,-4-1-958 0,-3-2 475 16</inkml:trace>
  <inkml:trace contextRef="#ctx0" brushRef="#br0" timeOffset="73123.82">17016 12554 1466 0,'-23'0'0'0,"4"0"0"0,6 0 0 0,8 0-1 0,5 0 0 0,0 0 433 0,3 3-198 0,11 0-101 16,6 2 148-16,5 1-128 0,3-3-58 0,6-2-30 16,2 0-247-16,0 2 109 0,3-2 63 0,-5 0 19 15,2-1-846-15</inkml:trace>
  <inkml:trace contextRef="#ctx0" brushRef="#br0" timeOffset="73318.3">17563 12359 2523 0,'1'0'0'0,"3"-1"0"0,1-2 0 0,1 1 0 0,3 2 0 0,2 0 0 0,0 0 0 0,-1 10 411 15,5 7-188-15,-4 5-93 0,-2 5 180 0,-1 4-129 16,-5 1-77-16,-3 3-55 0,0 5-49 16,-9 1 0-16,-11 2 0 0,-5-1 0 15,-3-6 0-15,-3-2-128 0,-2-5 80 0,1-3-667 16,0-9 375-16,-1 1 159 0,10-12-861 0</inkml:trace>
  <inkml:trace contextRef="#ctx0" brushRef="#br0" timeOffset="73547.67">17752 11999 1928 0,'0'-9'0'0,"0"0"0"0,0 1 0 0,1 7 0 0,1 1 0 0,6 7 0 0,0 17 661 0,-1 10-304 16,-1 14-166-16,-1 10 462 0,-2 12-512 0,-2 6-141 0,2 8 0 16,-3 22 0-16,0-9 0 0,-4 5 0 0,-4-5 0 15,-1-8 0-15,-2-4 0 16,2 6 0-16,4-30 0 0,5-4 0 16,0-10 0-16,0-12 0 0,3-7-506 0,4-3 146 15,-3-18 51-15,3-5-738 0</inkml:trace>
  <inkml:trace contextRef="#ctx0" brushRef="#br0" timeOffset="75356.03">18143 12672 843 0,'-6'-4'0'0,"0"0"0"0,2 3 0 0,3 1 0 0,1 0 0 0,0 12 0 0,0 6 528 0,0 5-237 0,0 7-132 0,1-1-61 15,6 5 300-15,0 4-180 16,0 1-91-16,-1 8 51 0,0-5-76 0,-1 1-32 0,1-1-93 16,-3 2-133-16,-1-2 96 0,-1 0 57 15,-1-9-193-15,0-3 116 0,0-5 58 0,0-4 29 0,-6-4-562 16,-2-2 190-16,0-13 173 0,1-2 44 16,-2-1-259-16,1-12 186 0,1-8 93 0,1-7-115 15,1-3 115-15,-2-6 64 0,1-4 48 16,1-4 4-16,-3-9 12 0,1 5 0 0,0-2 102 0,1-4-88 15,1 3-24-15,2-2-1 16,1-7 103-16,2 13-59 0,0 5-35 0,2 6 25 0,10 8 497 0,4 7-195 16,5 1-137-16,3 13 236 0,2 5-195 15,4 3-96-15,-3 0 134 16,4 11-115-16,0 5-49 0,-8 4-38 0,-1 2 76 0,-6 0-53 16,-7 2-26-16,-1 2 1 0,-4 4 23 0,-4-2-50 15,-1-3 0-15,-14 1 0 0,-3-2 15 0,-2 2-14 16,-3-1 8-16,1-7-108 0,-3-2 50 15,1-4 24-15,0-2-381 0,2-3 178 0,0 0 108 0,6-4 18 16,4-3-568-16,3 0 299 16,3 0 149-16,6-3 75 0,0-8-463 0</inkml:trace>
  <inkml:trace contextRef="#ctx0" brushRef="#br0" timeOffset="75623.73">18392 13011 1495 0,'-8'20'0'0,"1"1"0"0,2 6 0 0,1-6 0 0,3 0 0 0,1-2 0 0,0-1 359 0,0-2-162 16,1 3-71-16,9-7 329 0,3-5-210 0,2-1-104 16,1-3-107-16,4-2 11 0,-3-1-8 0,3-1-1 0,1-12-216 0,-1-2 109 15,-1-2 53-15,0-3 36 0,-7-2-198 0,-3 2 108 16,-2-2 54-16,-4 0 27 16,-2 1-53-16,-1-2-53 0,0 5-47 0,-6 2 193 0,-4-1-36 15,-4 5-54-15,2 0 271 16,-2 0-122-16,0 9-44 0,-3 0-35 0,3 0 77 0,0 3-46 15,-2 0 1-15,2 0-4 0,2 9-249 0,4 1 109 16,0 0 60-16,1-1 25 0,3 3-583 0,1 1 279 16,3-2 114-16,0 0-246 15</inkml:trace>
  <inkml:trace contextRef="#ctx0" brushRef="#br0" timeOffset="76272.85">19003 12393 3931 0,'-18'-10'0'0,"0"7"0"0,3 3 0 31,15 7 0-31,0 8 0 0,1-5 0 0,8 0 0 0,-4-3 0 0,0-1 0 0,0 0 0 0,-2-4 0 0,2 4 0 0,-1-3 0 0,-3 0 0 0,3 0 0 0,-1 1 0 0,-2-1 0 0,2-1-293 0,1 1 86 16,-1-1 122 0</inkml:trace>
  <inkml:trace contextRef="#ctx0" brushRef="#br0" timeOffset="76992.23">19447 11943 1173 0,'-31'-8'0'0,"8"5"0"0,2 1 0 0,7 2 0 0,4 0 0 0,5 0 0 0,2 0 564 0,3 3-269 0,4 1-129 0,17 2 94 0,7-2-112 16,9-1-47-16,2-2-37 15,9-1 268 1,0 0-148-16,1 0-74 0,-1 0-37 0,4 0-61 0,-10-1-10 0,-3-2 34 0,0-1-418 15,-4-2 208 1,-4 2 106-16,2 1-598 0,-14-2 296 0,-7 2 185 16,-4-1 1-16,-6 2-183 0,-2-3 166 0,0 1 73 15,-14-2 51-15</inkml:trace>
  <inkml:trace contextRef="#ctx0" brushRef="#br0" timeOffset="77163.77">19812 11742 833 0,'1'-6'0'0,"1"2"0"0,4-1 0 0,2 3 0 0,0-1 0 0,6 3 153 15,2 0-58-15,4 0-30 0,3 4 0 0,5 5 197 16,-2 1-117-16,2 1-55 0,-1 4 19 0,-2-3-37 16,0 2 0-1,-2 3-26-15,-9-5-165 0,-6 5 77 0,-3 1 40 0,-5 3-215 0,-7 2 127 0,-14 5 72 0,-9-1 18 16,-6 1-169-16,-4 0 45 0,-2 0 63 16,1 0-43-16,-6 1-276 0</inkml:trace>
  <inkml:trace contextRef="#ctx0" brushRef="#br0" timeOffset="77527.8">19524 12411 1482 0,'-10'1'0'0,"1"1"0"0,0 0 0 0,1 0 0 0,3 1 0 15,2-2 283-15,3 3-124 0,0-1-61 0,6 0 424 0,13 3-234 0,4-3-130 0,6-3-61 0,5 3 55 16,3-1-58-16,0 1-29 0,4-2 9 0,-7-1-96 0,-1 0 29 15,-1 0 0-15,0 0-260 0,-5 0 144 0,5 0 82 0,-12 0-295 0,-3 0 179 16,-6-4 90-16,-3-1-38 0,-5-3-162 16,0-1 75-16,-3-1 76 0,-1 0 33 0,-10-3 28 0,-4 2 4 15,-1-1 1-15,-4-3-9 0,-1 5 45 0,-4 1-36 16,-1 0 0-16,-1 4 65 0,-2 3-33 16,-4 1-8-16,3 1 152 0,1 5-68 15,-2 10-48-15,-1 4 3 0,1 5 230 16,-2 10-108-16,7 1-70 0,6 2-11 0,6 4 206 15,6 4-118-15,8-1-60 0,0 6-21 16,6-11 112-16,14-1-76 0,4-6-37 0,6-6 4 16,4 3 8-16,-2-12-50 0,2-5 0 0,1-7-201 0,-2 1 101 0,1-6 50 15,2 0-554-15,-8-2 291 16,1-13 108-16,-2-2 87 16,-1-1-694-16,-3-3 370 0</inkml:trace>
  <inkml:trace contextRef="#ctx0" brushRef="#br0" timeOffset="77688.07">19971 12610 1697 0,'-5'0'0'0,"-1"0"0"0,4 0 0 0,2 0 0 0,0 0 0 0,0 0 254 0,11 0-113 16,6 0 124-16,7-1-114 0,3 0-57 0,5 0-30 16,2-2-117-16,-1-2 40 0,0 2 24 0,4-2 1 15,-4 0-677-15,-2-1 340 16,0 0 174-16</inkml:trace>
  <inkml:trace contextRef="#ctx0" brushRef="#br0" timeOffset="77949.47">20251 12450 734 0,'-1'-11'0'0,"-3"-2"0"0,1 5 0 62,3 1 0-62,0 1 0 0,0 3 350 0,2 1-158 0,7 2-77 0,4 0 203 0,2 0-146 0,1 11-68 0,0-1-34 0,0 2 22 0,-2 1-28 0,4 3 9 0,-4-2-102 0,-2 2 33 0,-2 3-1 0,-4-3 33 0,-1 2-373 0,-4 4 195 0,-1-3 85 0,0-1 46 16,-9 0-405-16,-2-1 206 0,-8 0 33 0,-4 2-124 16,0-4 136-1,-4-1 65 63,-1-4-36-78,0 2 50 0,1-5 25 0,-1 1-10 0</inkml:trace>
  <inkml:trace contextRef="#ctx0" brushRef="#br0" timeOffset="78029.25">20198 12763 1389 0,'5'18'0'0,"-4"-2"0"0,1 5 0 0,-2 1 0 0,0 6 0 0,0 5 0 0,-8 5 0 0,-3 1 264 0,0 1-113 0,-3 0-58 0,2 2-29 0,0-4 238 0,2 3-125 0,4-12-75 0,4-3-34 0,2-6 1 0,0-6 0 0,5-6-34 0,8-1-177 0,4-7 84 16,4 0 47-16,3-8-303 0,2-9 175 0,2-4 87 16,3-3 31-16,-2 0-693 0,-3-1 324 0</inkml:trace>
  <inkml:trace contextRef="#ctx0" brushRef="#br0" timeOffset="78174.87">20737 13162 2162 0,'-8'0'0'0,"0"0"0"0,1 0 0 0,1 0 0 0,4 0 0 0,1 0-106 15,-1 0 27-15,2 0 9 0,0-3-588 0</inkml:trace>
  <inkml:trace contextRef="#ctx0" brushRef="#br0" timeOffset="80404.73">20909 12251 2848 0,'8'0'0'16,"-1"1"0"-16,4 1 0 15,2 0 0-15,2-1 0 0,4-1 0 0,9 0 0 0,0 0 253 0,5 0-111 0,3 0-56 0,1 0 44 0,2-3-50 32,2-1-14-32,-9-3-287 0,1 0 128 0,-3-1 63 0,-6 1 34 0,-2 1-715 0,0 0 341 0,-13 3 178 47,-7 1 87-47</inkml:trace>
  <inkml:trace contextRef="#ctx0" brushRef="#br0" timeOffset="80518.42">21027 12486 1474 0,'-25'5'0'0,"5"4"0"16,4 0 0-16,1 3 0 0,12-6 0 0,3 0 699 0,0 1-332 0,3 3-165 0,14-4 225 0,3 0-186 0,5-3-107 16,6-1 253-16,2-1-387 0,2-1 0 0,1 0 0 15,3 0 0-15,-6 0 0 0,-1 0 0 0,-3 0 0 16,-2-1-730-16,-3-1 279 0,3 1 253 0</inkml:trace>
  <inkml:trace contextRef="#ctx0" brushRef="#br0" timeOffset="81664.05">21819 12310 1851 0,'-9'-6'0'15,"-4"0"0"-15,5 5 0 0,1 0 0 0,3-2 0 0,1 3 0 0,3 0 0 0,0 0 324 0,2 0-149 0,13 0-69 16,8 4 368-16,5-1-219 0,6-1-109 0,3 1 62 0,2-3-91 16,0 5-39-16,6-5-1 0,-5 0-40 0,2 0 0 15,4 0 8-15,-5 0-44 0,-6 0-289 0,1 1 145 16,-7-1 90-16,-5 0-556 0,-1 2 297 0,-12 0 164 16,-6 1-11-16,-5 4-698 0,0 0 410 0</inkml:trace>
  <inkml:trace contextRef="#ctx0" brushRef="#br0" timeOffset="81956.27">21894 12516 1691 0,'-30'5'0'0,"11"-3"0"0,2 5 0 0,4-2 0 0,4 3 0 0,6-4 0 0,3 0 0 0,0 2 0 0,14-1 540 0,6-2-252 0,9-1-126 0,5-1 73 31,0-1-103-31,4 0-48 0,0 0-24 0,0 0-93 0,0-1 34 15,0-2 10-15,-8-1-98 0,-2 3 61 16,-4-1 32-16,-5 1-1 0,-4-1 17 0,2-1 24 0,-11 3-10 0,-4 0-27 16,-2 0 187-16,0 6-112 31,-6 4-30-31,-3 3-37 0,-3 4 379 0,-3 2-394 0,5 4-2 0,-2 4 0 0,5 0 0 0,-2 6 0 16,7-1 0-16,1 1 0 0,1-1 0 0,0 4 0 0,0-4 0 0,0 5 0 15,0-6 0-15,2-3 0 16,4 0-732-16,-3-3 295 0,0-5 200 0,-2 2-367 0,1-10 288 0,-2-2 140 15,0-3 70-15,0-4-366 0</inkml:trace>
  <inkml:trace contextRef="#ctx0" brushRef="#br0" timeOffset="82154.74">21886 12775 1527 0,'-28'-4'0'0,"12"-2"0"0,0 4 0 0,8 0 0 0,4 0 0 0,4 2 545 0,0 0-246 15,11 0-135-15,14 0-65 0,7 0 195 0,6 2-129 0,8 1-55 16,-3 1 207-16,3-2-141 16,-2 0-70-16,1 1-34 0,-4 1-241 0,9-1 112 0,-11-1 42 15,-4 1-592-15,-3-1 322 0,-4 1 161 0,-5-1 80 16,-2-2-628-16,-9 0 276 0,-9 0 180 0,-3 0 91 16,0 0-168-16</inkml:trace>
  <inkml:trace contextRef="#ctx0" brushRef="#br0" timeOffset="82535.97">22089 11684 1327 0,'-3'-5'0'0,"-2"-2"0"0,0-1 0 0,2 8 0 0,-3-2 0 0,4 2 0 0,-1 0 184 15,-2 11-74-15,-2 4-28 0,2 5-12 0,-3 1-34 0,0 5 0 0,-4 2-162 0,-1 0 81 0,-4 4 50 16,1-6-9-16,-3 3-62 16,-2-2 51-16,0-1 26 0,0-2 0 0,-2-2 75 15,7-6-9-15,0-3-109 0,7-6 0 16,3 0 304-16,4 0-118 0,2-6-73 0,6-1 168 16,14 0-106-1,6 0-54-15,5 0-26 0,7 0 39 0,-3-1-38 0,7-2 0 16,-2 3-126-16,-1-1 48 0,0-2 26 0,6 3 8 0,-9 0-369 15,-3 0 192-15,-2 0 97 16,-3 0 48 47,-6 0-638-63,0 0 302 0,-8 0 146 0,-8 0-274 0,-3 0 220 0,-3 0 109 0</inkml:trace>
  <inkml:trace contextRef="#ctx0" brushRef="#br0" timeOffset="82637.21">22201 11736 1210 0,'-8'0'0'16,"-1"0"0"-16,-1 0 0 0,5 0 0 0,1 7 0 0,4 5 0 0,0 10 274 16,0 3-119-16,0 4-51 0,0 3 329 0,3 6-198 0,3 5-99 0,2 4-50 15,-5-1-148-15,5 5 58 0,-4-7 16 0,0-1-583 0,-4-3 303 16,2-1 152-16,1-4-693 0</inkml:trace>
  <inkml:trace contextRef="#ctx0" brushRef="#br0" timeOffset="86043.7">22763 12251 1550 0,'-17'-13'0'0,"6"8"0"0,3 2 0 0,1 1 0 16,6 2 0-16,1 0 0 0,0 0 0 0,0 0 0 0,8 2 483 0,5 3-224 0,6-2-111 0,1-1 161 15,6 1-127-15,1-1-78 0,-1-1-34 16,4-1 6-16,-2 1 1 0,0-1-41 0,3 3 9 16,-5-3-208-16,-1 1 100 0,-1 0 50 15,-1 1-482 1,-1 0 267-16,1-1 140 109,-10-1 58-109,-3 0-831 0,0 0 413 0</inkml:trace>
  <inkml:trace contextRef="#ctx0" brushRef="#br0" timeOffset="86114.51">22922 11988 709 0,'-9'-4'0'0,"0"1"0"0,4 3 0 0,2 0 0 0,3 7 424 0,0 10-194 0,0 7-97 0,0 8-40 0,1 4 199 0,8 3-127 0,-2 7-65 0,2 7 239 0,-3 1-151 0,2 7-67 0,-4-9-84 0,1 1-1 0,-1-4 0 0,0-2 0 0,-1-2-414 0,0 1 216 0,-1-14 95 0,2-6 52 0,-2-4-570 16,0-7 262-16,2-1 168 0,-1-14-22 0</inkml:trace>
  <inkml:trace contextRef="#ctx0" brushRef="#br0" timeOffset="86280.07">23276 12293 2380 0,'17'-13'0'0,"3"3"0"0,6 2 0 0,2 5 0 0,7 0 0 0,1-1 0 0,4 3 0 0,4 0 0 0,4-2 0 0,-8 3 261 0,0 0-112 15,-1 0-56 1,-2 0-107-16,-3 0 25 0,1 0 9 0,-6 0 16 0,-4 3-516 0,-5-3 258 16,-1 0 129-16,-3 0-292 0,-1 0 212 0</inkml:trace>
  <inkml:trace contextRef="#ctx0" brushRef="#br0" timeOffset="86563.31">23358 12402 1317 0,'-27'7'0'0,"3"0"0"16,4 1 0-16,5 1 0 0,12-1 0 0,3-5 0 0,0 3 0 0,13-1 372 0,7 2-159 0,4-2-93 0,4 0-42 15,8-2 91-15,2-2-66 0,0 2-34 0,6-3-90 16,-9 0 24-16,1 0 0 0,-3 0-15 0,-5 0 24 0,0 0 0 15,-1 0 34-15,-10 1-52 16,-7-1 42-16,-4 6 0 0,-4-1 0 0,-2 5 205 16,0 4-94-16,-8 4-63 0,-9 5-25 0,-1 2 290 0,2 4-157 15,-1 6-78-15,2 2-19 16,5-3-35-16,4 3-56 0,2-3-81 0,4 0 27 0,0-2 44 0,0 6 8 16,0-10 35-16,1 0-1 15,5-1 0-15,0-4-14 0,-3-2-1344 0,-2 2 626 16,0-9 335-16,-1-2 163 0</inkml:trace>
  <inkml:trace contextRef="#ctx0" brushRef="#br0" timeOffset="86769.76">23263 12746 1808 0,'-11'-13'0'0,"2"6"0"0,2-3 0 0,7 6 0 0,0-3 0 0,13 4 0 0,10-1 347 0,8 3-157 0,9-1-77 15,3 0-39-15,9 2 365 0,-4 0-206 0,5 0-99 0,2 0-50 16,1 0-117-16,-2 2 34 16,5 1 9-16,-17-1-541 0,-4 2 283 0,-4-3 142 0,-9-1-607 0,-6 1 349 31,-2-1 170-31,-16 0 38 0,-1 0-146 0,0 0 133 0</inkml:trace>
  <inkml:trace contextRef="#ctx0" brushRef="#br0" timeOffset="87106.85">23855 11531 1020 0,'-12'-21'0'0,"-2"0"0"0,-4 12 0 0,2 7 0 0,-3 2 0 0,-1 11 0 0,-2 14 0 0,-6 9 177 16,2 8-74-16,4 11-35 0,-1 7 1 0,3 0 189 15,2 5-112-15,3 4-46 0,12-14 82 0,3-2-73 16,2-10-37-16,12-6 2 16,6-2 10-16,3-16-49 0,0-7 1 0,5-3-120 15,-2-7 60-15,1-2 30 0,2 0 8 0,-7-7-160 0,0-9 91 0,-3-2 45 0,0-3-3 16,-6-3-44 0,-1-4 5-16,-7 6 28 0,-5-3-31 0,0 0 23 0,-3 4-15 15,-11 1 125-15,-2 1-55 0,-4 7 3 0,-3 4-43 16,-2 2 123-16,-1 3-48 0,-1 3-30 0,-4 0 5 15,6 0-118-15,0 6 54 0,3 6 0 0,5-1 60 16,3 3-165-16,2-2 70 16,11-3 35-16,1 2-510 0,1-4 253 0</inkml:trace>
  <inkml:trace contextRef="#ctx0" brushRef="#br0" timeOffset="88254.04">24422 12204 1683 0,'-13'0'0'0,"1"0"0"0,1 0 0 15,5 0 0-15,3 0 0 0,3 0 0 0,0 0 0 0,0 0 273 0,8 0-124 0,11 5-56 16,2 1 397-16,5-2-228 0,2-1-112 0,3 3-48 0,-3-4 100 0,1 3-83 0,1-4-41 0,-4 1 0 15,1-1-139-15,2 0 57 16,-5 2 16-16,-4-3-128 0,-1 0 76 0,-2 0 38 0,-4 0 0 16,3 0-385-16,-9 0 167 0,-3 0 121 0,0 0-690 0,-3 0 376 15,-1 0 189-15</inkml:trace>
  <inkml:trace contextRef="#ctx0" brushRef="#br0" timeOffset="88717.18">25248 12216 1732 0,'-3'-18'0'0,"0"9"0"0,3 2 0 0,0 2 0 0,6 0 0 0,12 4 0 0,3-2 339 0,7 3-153 0,4 0-75 0,5 0-37 0,11 0 442 0,-3 3-244 16,3 1-119-16,-2 1-55 15,-2 2-31-15,-1-3 0 0,4 3-23 0,-13-1-268 0,-4-4 129 16,-2 1 66-16,-5-3-452 0,0 0 267 15,-10 0 120-15,-7 0 41 16,-5 0-403-16,-1 0 149 0,0 0 135 0</inkml:trace>
  <inkml:trace contextRef="#ctx0" brushRef="#br0" timeOffset="89023.07">25294 12405 1130 0,'-10'0'0'0,"0"0"0"0,3 0 0 0,2 0 0 0,4 0 0 0,1 0 0 0,0 3 0 0,5 0 550 0,11-2-258 0,8 3-128 0,4-3-64 16,2 0-24-16,4 3-9 0,0-2-31 15,0 0 122-15,-2 1-62 0,-1 0-30 0,1 0 9 0,-5 1-81 0,-6 0 42 0,-1 2-1 0,-5-2 38 16,-5 3 1-16,0 0-30 0,-7 1 190 0,-3 2-100 16,0 2-49-16,-6 0-25 0,-5 6 197 15,-3 5-162 1,2-2-95-16,-1 4 0 62,0 1 0-62,3 3 0 0,3-1 0 0,0 7 0 0,4-6 0 0,3 3 0 0,0-3 0 0,0 0-288 0,0 4 60 0,2-8 86 0,2 0 81 0,4-4-722 0,-2-2 373 0,-2-4 188 0,-1 4-378 0,0-9 287 32,-2-2 138-32</inkml:trace>
  <inkml:trace contextRef="#ctx0" brushRef="#br0" timeOffset="89219.23">25225 12656 2193 0,'-22'-14'0'0,"5"6"0"0,5 1 0 0,8 7 0 0,3-2 0 0,1-1 0 0,12 3 0 0,9 0 301 0,9 0-133 0,10 0-67 16,6 0 301-16,1 0-188 0,3 0-90 0,1 0-45 16,0 0-105-16,0 0 30 15,6 0 9-15,-10 0 21 16,-2 0-592-16,-6 0 297 0,-3 0 147 0,-11 0-255 0,2 0 176 15,-12 0 105-15,-10 0-80 16,-3 0-512-16</inkml:trace>
  <inkml:trace contextRef="#ctx0" brushRef="#br0" timeOffset="89723.91">25900 11390 1257 0,'-5'-19'0'0,"-1"7"0"16,-2 3 0-16,-1 3 0 0,-2 6 0 0,-6 0 0 0,-2 3 0 0,-3 15 0 0,-4 13 116 0,-4 6-40 0,-4 13 0 0,-5 13 111 0,6-4-80 15,0 8-36-15,2 0 1 0,6 3 125 16,6-7-81-16,4 2-31 0,14-19 166 0,1-10-107 15,8-7-55-15,13-5-27 16,1-8 1-16,4-2 9 0,1-7-37 0,-1-7-45 0,1 0 23 0,4 0 0 16,-4-12 22-16,6 0-205 0,-9-8 98 15,-1-1 53-15,-2 2 28 16,-3-3-313-16,-7-2 115 0,0-3 91 0,-8 8-102 0,-3 0 83 16,0 1 40-16,-10 1 71 15,-5 4 1-15,-5-2-40 16,-6 7 10 15,1 4 29-31,-6 3 0 0,3 1-30 0,-4 0 1 0,0 0-112 0,5 8 60 0,1 6 26 0</inkml:trace>
  <inkml:trace contextRef="#ctx0" brushRef="#br0" timeOffset="92113.25">32715 8770 240 0,'-6'-5'0'0,"2"1"0"0,0-1 0 0,-1-2 0 0,0 2 0 0,0 1 19 0,1 2-16 0,-2-4 0 0,0 5 192 15,2-4-69-15,0 3-49 0,-1 0 0 16,1 1 23-16,1 0-31 0,0 1 1 16,1-1 61-16,0 1-52 0,2 0 1 0,0 0-42 15,0 0 126-15,0 0-64 0,0 0-21 0,0 0-10 0,0 0 48 0,3 0-40 16,4 0 0-16,0 0 105 0,-1 1-63 0,4 1-45 16,-1 2 0-16,2 2 31 15,-1 0-34-15,7 0 1 0,-3 0-66 0,1 0-8 16,0-1 39-16,4 2 1 0,-2-3-142 15,0 2 72-15,2-4 43 0,-1 3-8 0,-1-2-391 0,-3 0 200 16,0 0 64-16,-1 0-197 0,2-3 99 0,-7 2 98 16</inkml:trace>
  <inkml:trace contextRef="#ctx0" brushRef="#br0" timeOffset="93046.45">32947 8504 843 0,'0'-5'0'0,"0"-2"0"0,0 1 0 0,0 2 0 0,0 1 0 0,0 0 0 0,0 0 0 0,0 0 0 0,0 1 188 0,0 2-75 0,0 0-37 0,0 0 0 16,0 9 79-16,0 3-63 0,-1 2-26 0,1 4 171 15,-2 4-99-15,2 1-50 0,0 5-15 0,0 0 49 16,0 4-42-16,0 0 0 16,0 3-256-16,0 1 108 0,0 6 63 15,0-2 17-15,0 2-529 0,0 4 272 0</inkml:trace>
  <inkml:trace contextRef="#ctx0" brushRef="#br0" timeOffset="95141.5">26523 11893 1755 0,'-11'0'0'15,"3"-1"0"-15,-1-2 0 0,4 1 0 0,-1 1 0 0,2-1 0 0,4 2 0 0,0 0 0 0,10 0 536 0,7 0-250 0,8 5-124 0,6-1 60 0,1 4-97 0,4-2-44 16,0 1 41-16,2 0-42 16,-4-2-1-16,4 4-33 0,-7-2-299 0,-1-1 145 15,-2 1 73-15,-5 2 35 0,-4-4-639 0,3 5 345 16,-16-5 89-16,-2 4 106 0</inkml:trace>
  <inkml:trace contextRef="#ctx0" brushRef="#br0" timeOffset="95298.07">26529 12269 1620 0,'-16'4'0'0,"6"3"0"0,0 2 0 0,4-2 0 0,-1 1 0 0,7-2 290 0,3-1-127 0,9 0 192 15,6-3-159-15,9 1-80 0,3 0-31 16,-1-3 126-16,1 0-87 16,4 0-44-1,-4 0 0-15,3 0-542 0,-5-2 245 0,-2 1 127 0,-4-2 63 0,1 1-882 0</inkml:trace>
  <inkml:trace contextRef="#ctx0" brushRef="#br0" timeOffset="95476.29">27111 12123 1996 0,'4'-9'0'0,"1"4"0"0,3-2 0 16,4 2 0-16,5-1 0 0,3 3 0 0,7 0 671 0,6-2-323 0,3 1-156 0,2 3-78 0,4-1 80 0,0 1-80 15,7-3-30-15,-10 4-479 0,3 0 216 0,-5 0 106 16,-1 0 55-16,-6 0-806 0,2 0 438 16</inkml:trace>
  <inkml:trace contextRef="#ctx0" brushRef="#br0" timeOffset="95760.13">27170 12228 1055 0,'-16'0'0'0,"-3"0"0"0,8 0 0 0,4 0 0 0,2 0 0 0,5 2 0 0,0 1 446 0,8 0-197 16,10 0-111-16,7 1 193 0,2-1-148 0,4 1-74 15,1-2-67-15,6 2 2 0,-8-1-9 0,4 0 0 16,-4-1-143-16,-4 1 71 0,-3 0 37 0,4 3 8 16,-13-3-9-16,1 2 1 0,-7 0 35 0,-2-1 0 15,-4 1 95-15,-2 2-65 0,0 3-8 0,-5 1 302 16,-6 2-162-1,-5 1-81-15,4 4 155 0,-2 2-134 0,4 0-137 0,1 2 0 16,2 0 0-16,1 6 0 0,4-2 0 16,-1 5 0-16,3-4-98 0,0 2 21 0,0-3 56 0,0 3 28 15,0-2-671-15,0 1 271 0,0-5 192 0,0-2-594 0,0-1 380 16</inkml:trace>
  <inkml:trace contextRef="#ctx0" brushRef="#br0" timeOffset="95953.13">26993 12494 1445 0,'-24'-9'0'0,"6"0"0"0,3 5 0 0,14 2 0 0,1 0 533 0,8 2-249 16,14 0-124-16,10 0-63 0,13 0 377 0,1 2-223 16,9 3-109-16,3-1 157 15,-1-3-133-15,-1 4-86 0,9 0-401 0,-9-3 163 0,-1 3 97 0,-6-1 48 16,-4 1-779-16,-8-2 410 0,-1 3 214 0,-17-3 94 15</inkml:trace>
  <inkml:trace contextRef="#ctx0" brushRef="#br0" timeOffset="96240.36">27429 11410 1461 0,'-10'-5'0'0,"2"3"0"0,-3 2 0 0,3 0 0 0,-1 4 0 0,-4 8 0 0,0 8 0 0,-4 1 0 0,-4 4 158 0,-1 2-66 0,2 4-28 0,-7-2-62 16,-1 4 1-16,-4 5 41 0,7-11-48 0,0-1 0 16,3-7 39-16,8-2 1 15,6-6 137-15,0-3-61 0,8-4-42 0,1-3 0 0,18 2 152 0,10-3-93 16,8 0-47-16,8 0 78 15,0 0-68-15,4 1-27 0,-2-1-1 16,4 3-247-16,-1 2 110 0,0-2 62 0,-5 1-231 0,-5 0 139 16,-4 0 69-16,-6 2 34 0,-6-2-803 0,0 0 380 0</inkml:trace>
  <inkml:trace contextRef="#ctx0" brushRef="#br0" timeOffset="96401.93">27441 11474 1304 0,'-8'0'0'0,"-3"0"0"0,3 6 0 0,3 8 0 0,4 2 0 0,1 10 0 0,0 6 611 0,0 8-288 0,0 11-135 15,0 0 53-15,0 7-103 0,0 0-51 0,0 5-26 16,-5-2-165-16,-1 6 79 0,3-13 26 0,0-2-1 16,3-3-736-16</inkml:trace>
  <inkml:trace contextRef="#ctx0" brushRef="#br0" timeOffset="96601.39">28344 12640 1097 0,'0'0'0'0,"0"0"0"0,0 0 0 0,0-1 0 0,0 1 0 0,0-2 0 0,0-1 0 0,0 0 0 0,-6-1 17 0</inkml:trace>
  <inkml:trace contextRef="#ctx0" brushRef="#br0" timeOffset="120839.31">13774 13648 1354 0,'0'1'0'0,"2"-1"0"0,-2 0 0 0,0 4 0 15,0-4 0-15,1 2 88 0,-1 1-10 0,2-2-43 0,-2 3 0 0,2-2 204 0,-1 1-102 0,1 1-43 16,-1-1-33-16,2-1-173 0,-2 2 74 15,0-2 37-15,1 2-365 0,1-2 194 0,-2 0 101 16,4 1-479-16,-4-1 263 0</inkml:trace>
  <inkml:trace contextRef="#ctx0" brushRef="#br0" timeOffset="121081.67">13829 13861 1222 0,'1'1'0'0,"1"1"0"0,-1 0 0 0,-1-2 0 0,2 5 0 0,0-4 0 0,-1 3 0 0,1-1 0 0,1 1 0 0,0-2 64 0,0 1 0 0,0 3-199 0,1 0 84 0,0 0 44 0,-1 5 8 0,0-2-163 0,-1 1 86 0,-1 1 44 0,1 3-1 0,-1-3-1 0,1 4 39 0,-2-2 0 0,0-1-58 15,0-1 93-15,0-1-45 0,0-1-14 0,0 1 68 0,0-3-30 16,0-4 13-16,0 1-85 0,-2-1 10 0,1-3 38 15,1 0 21-15,0 0-277 0,-2 0 124 0</inkml:trace>
  <inkml:trace contextRef="#ctx0" brushRef="#br0" timeOffset="121719.96">13846 14395 1301 0,'0'6'0'0,"-8"1"0"0,3 0 0 0,1-4 0 0,3 1 0 0,-4-1 0 0,5-3 246 0,0 0-96 47,0 0-62-47,0 0 49 0,10-17-51 0,3-2-25 0,2-5 8 0,1-2-305 16,3-1 136-16,-3-5 68 0,2 1 33 0,-2-3-533 0,1-5 260 0,-3 2 133 0,0-2-179 0,-3-7 142 0,-1 1 71 0,0 1-27 15,0-7 61-15,-5 16 45 0,0 5 26 0,-2 3 0 0,0 8 0 0,-1 6 0 16,1-1 0-16,0 14 301 0,-3 0-186 0,0 0-75 16,1 0-37-16,0 5 500 0,1 5-237 0,-1 4-80 15,1 2 66-15,1 0-109 16,0 2-54-16,1 0 155 0,-1 4-96 0,-2-5-61 0,0 0-26 0,1 0-55 16,-1-2 1-16,1-1 28 15,-2 0 9-15,0-3-209 16,0-5 101-16,0 1 49 0,0-2 25 0,0-2-116 0,0-3 79 0,0 0-21 15,1-12-62-15,1-10 32 0,1-7 35 0,4 0-6 16,1-12-5-16,3 2-6 16,1-3 31-16,3-1 51 0,1-3-25 0,4 5 10 15,0 0-38-15,-3 17 38 0,0 3-27 0,-1 7 45 0,-5 10 146 0,0 4 145 32,-2 0-144-32,0 18-65 0,-5 8 235 0,-1 5-153 15,0 4-77 1,0 0 85-16,1 3-72 0,-2-3-49 0,3-4-1 0,1 1 6 0,1-3-23 0,2 2 9 0,1-10-32 15,0-2-361-15,1-1 181 0,1-3 90 0,-1-2 45 0,3 0-721 16,-5-5 365-16,-2 1 120 0</inkml:trace>
  <inkml:trace contextRef="#ctx0" brushRef="#br0" timeOffset="122059.05">14223 14231 654 0,'-6'7'0'0,"0"1"0"0,1 0 0 0,2 0 451 0,0 2-208 0,1 1-96 16,2 0-60-16,0-1 453 0,0 0-252 0,0-1-127 16,3 1-63-16,2 2-37 15,1-4-26-15,-1-2-1 0,2-1-302 0,-1 0 151 0,-4 0 75 0,2-3-163 16,-3 1 116-16,-1-3 61 0,0 0 32 16,0 0-31-16,0-3 28 0,-6-2-90 15,1-4-72-15,2-3 170 0,-1-3-17 0,4 3-27 0,0-2 1 16,0-1 194-16,1 4-72 0,11-2-55 15,1 3 178-15,4 3-102 0,0 0-15 0,5 0 14 0,-2 6-30 16,3-1-1-16,-4 2-42 0,1 0 70 0,2 10-26 16,-7 4-9-16,-3 3-35 0,-1 3 76 0,-7 3-38 15,-2-1-1-15,-2 5 110 16,-2-5-78-16,-13 0-35 0,-4-4 0 16,-3-4-78-16,-1-5 22 0,0 0 9 0,-1-9-403 15,1 0 208-15,3-2 104 0,2-11 51 0,3-4-799 16,1-6 367-16,7-2 212 0</inkml:trace>
  <inkml:trace contextRef="#ctx0" brushRef="#br0" timeOffset="122735.74">15400 13639 1204 0,'-19'2'0'0,"-1"0"0"0,0 3 0 0,-3 4 0 0,5-1 0 0,-1 4 0 0,5 5 0 0,-1 5 138 0,4 5-51 16,-1 9-17-16,10 6 300 0,1 3-167 0,1 1-84 15,0 0-41-15,5-4 184 0,9 3-104 0,0-13-66 16,2-4-4-16,2-3-27 0,0-5 1 15,4-2-26-15,-1-2-195 0,-2-5 93 0,3-5 51 0,1-3-189 16,-3 0 120-16,4-3 60 0,2 0 39 0,-4-3-787 16,1-8 374-16</inkml:trace>
  <inkml:trace contextRef="#ctx0" brushRef="#br0" timeOffset="123020.98">15587 13776 1689 0,'6'-9'0'0,"0"1"0"0,0 3 0 0,4-1 0 0,4 1 0 0,0 2 0 0,6 2 0 0,5-1 0 0,-1 2 422 0,2 0-193 0,2 2-96 16,0 6-126-16,0 4 1 0,0 2 37 15,-8 1-10-15,-6 5-130 16,-3 1 65-16,-8 4 33 0,-3 1 0 0,0 6-143 0,-14-3 83 16,-8-2 46-16,-8 0 34 0,-3-1 3 15,-2-4-59-15,-2 1 1 0,4-10 289 0,3-1-127 16,4-2-70-16,4-3 322 0,5-5-168 0,2 4-80 15,7-6-54-15,6 0 59 0,2 0-51 0,2 0-27 16,15 0 1-16,3 0-73 0,8-4 18 0,3 0 1 16,4-2-148-16,0 0 88 15,1 4 44-15,2-1 9 0,-4 1-552 0,-3 2 282 16,0-3 87-16,-3 1-590 0,-1 2 368 0,2 0 175 0,-9 0 101 0</inkml:trace>
  <inkml:trace contextRef="#ctx0" brushRef="#br0" timeOffset="123197.51">16172 13989 1283 0,'0'0'0'0,"0"0"0"0,0 3 0 0,0-1 0 0,0 1 0 0,0 1 296 15,0 5-130-15,0 2-65 0,-3 3 445 16,-3 3-256-16,0 2-117 0,-4 1-49 0,1 1-44 0,-2 3-1 16,-3-4-43-16,-1 0-351 15,-1-1 184-15,1-2 79 0,0-8 44 0,-2-4-550 16,3 0 297-16,2-5 148 0,-1 0 15 0,5-10-324 15</inkml:trace>
  <inkml:trace contextRef="#ctx0" brushRef="#br0" timeOffset="123334.15">16230 13933 1638 0,'12'0'0'0,"1"0"0"0,-1 0 0 0,1 0 0 0,2 2 0 0,0-1 0 0,2-1 219 15,4 0-82-15,-2 0-56 0,3 0 368 0,1 0-207 16,-1 0-102-16,3 0-399 15,2-1 157-15,-4-1 65 0,-2-2 36 0,0-4-722 0,-2 1 376 0</inkml:trace>
  <inkml:trace contextRef="#ctx0" brushRef="#br0" timeOffset="123633.85">16553 13700 1413 0,'1'-6'0'0,"2"1"0"0,2 3 0 0,1-1 0 0,4 2 0 0,2-1 0 0,4 2 0 0,4 0 188 0,0 0-81 0,3 8-35 15,1 4 191-15,1 3-113 0,-5 1-58 0,3 4-87 16,-7 1 31-16,-5 4 0 0,-3-1 0 0,-8 5-207 16,0 0 103-16,0 5 61 0,-16-7 17 0,-6 4-63 15,-6-3 45-15,0-5 3 0,-5-3 133 0,-1-1-75 16,5-6-4-16,2-5 123 16,4-2-81-16,5-2-45 15,5-3 1-15,2-1 314 78,6 0-167-78,5 0-79 0,0 0-40 0,11-1 2 0,9-3 0 0,5-1-33 0,3 2-9 0,1 1-76 0,3-1 38 0,-4 2 1 0,4-2-342 0,3 3 199 0,-7 0 86 0,0 0 47 0,-3 0-329 0,2 0 115 16,-4 0 108-16,5 5-609 0,-7-3 351 0</inkml:trace>
  <inkml:trace contextRef="#ctx0" brushRef="#br0" timeOffset="123772.01">17142 14001 840 0,'2'0'0'0,"0"0"0"0,-1 0 0 0,1 0 0 0,-2 0 0 0,0 0 627 0,0 5-287 16,0 1-157-16,0 3-73 0,-3 0 448 0,-5 4-260 16,-3 3-132-16,-2 4-26 0,-2 2-56 0,-1-1-25 0,-2 3 1 0,3-2-521 15,-3 0 249-15,-2 0 132 16,4-8-347-16,2-1 231 16</inkml:trace>
  <inkml:trace contextRef="#ctx0" brushRef="#br0" timeOffset="123931.58">17221 13880 2258 0,'3'0'0'0,"1"3"0"0,-1-3 0 0,2 2 0 0,0 0 0 0,1 1 0 0,2-1 404 0,4 1-185 0,1 2-4 0,4-3-91 0,2 1-44 16,7 1-14-16,-1-4-662 0,3 3 315 15,2-3 158-15,-1 2 79 0,-1-2-510 0</inkml:trace>
  <inkml:trace contextRef="#ctx0" brushRef="#br0" timeOffset="124116.08">17704 13658 1637 0,'0'1'0'0,"0"0"0"0,0 4 0 0,0-2 0 0,0 5 0 0,0 3 0 0,1 6 750 0,1 4-349 0,3 6-187 16,-1 4 137-16,1 6-157 0,-1 1-80 0,1 1-40 15,1 5-92-15,2-8 21 16,-3-1 1-16,1-2 31 0,-1-3-525 0,-2-4 263 16,0 0 139-16,-1-10-705 0,-1-5 414 0,1-6 48 15</inkml:trace>
  <inkml:trace contextRef="#ctx0" brushRef="#br0" timeOffset="124284.63">17983 13580 2068 0,'15'11'0'16,"-1"3"0"-16,5 5 0 0,1 5 0 0,2 5 0 0,1 10 0 0,4 7 930 0,-6 0-452 0,-3 4-221 0,-4 6-112 0,-7 0-92 0,-5 1-53 15,-2 5 0-15,-6-9 0 16,-16 0 0-16,-8 2 0 0,-4-1-178 0,-10 4-76 16,-1-10 141-16,-3-4 73 0,-8-3-1153 0</inkml:trace>
  <inkml:trace contextRef="#ctx0" brushRef="#br0" timeOffset="126867.14">20624 13515 1476 0,'-10'-10'0'0,"4"4"0"0,1 0 0 0,2 4 0 0,0-1 0 0,3 3 0 0,0 0 0 0,0 5 175 0,0 7-70 0,0 8 115 16,5 2-92-16,2 7-46 0,1 7-14 0,0-5-42 15,1 6 10-15,-1 1 0 0,-1 0 0 0,2 9-187 16,-3-6 89-16,-2 2 49 0,0-1 24 0,-1-3-456 16,-1-1 236-16,-1 3 76 15,1-13-465-15</inkml:trace>
  <inkml:trace contextRef="#ctx0" brushRef="#br0" timeOffset="127178.31">20842 13636 1143 0,'0'-3'0'0,"0"-1"0"0,0-1 0 0,0 2 0 0,0-3 265 0,0 3-119 15,0 3-54-15,3-3-28 0,1 1 284 16,7 0-156-16,6 2-68 16,4 0-42-16,5 0-23 0,6 0 1 0,8 0-186 15,4 0 81-15,5 0 50 0,-3 0-10 0,0 0-144 0,-1 0 92 16,-3 0 47-16,-7 0 23 0,3 0-49 15,-14 0-21-15,-8 0 35 16,-4 0-62-16,-8 0 136 0,-3 0-60 0,2 2-17 0,-3-2 354 0,0 2-165 16,-5 1-66-16,-4 2 310 0,-3 2-185 0,-1 4-85 15,-2 2-55-15,-1 2-21 0,-3 5 0 0,-1 3-26 16,-4 3 10-16,3 1-354 0,-4 5 172 0,-1 2 87 0,-2-1 42 16,1 4-245-16,-5 4 147 0,9-6 66 0,-2-2-690 15,2-4 346-15,3-3 173 0,4-6-376 0</inkml:trace>
  <inkml:trace contextRef="#ctx0" brushRef="#br0" timeOffset="127339.87">20941 13672 1719 0,'-4'-6'0'0,"-1"5"0"0,1-1 0 0,4 2 0 0,0 0 0 0,0 0 0 0,0 12 749 0,9 4-356 0,3 4-178 0,4 1-90 0,1 3 104 0,2 3-88 0,0-2-57 0,1 1-256 0,0 2 105 0,0-2 51 0,0 3-778 0,2 0 425 0,-6-5 198 0</inkml:trace>
  <inkml:trace contextRef="#ctx0" brushRef="#br0" timeOffset="128121.89">22004 13573 711 0,'3'-15'0'0,"-1"3"0"0,0-2 0 0,2-1 0 0,-1 1 0 0,-1-1 0 0,2-3 0 0,-2 3 183 0,-1 0-73 0,-1 1-37 15,0-1 35-15,0-1-36 0,0-4 9 0,0 3-55 16,-1 2 10-16,-5-4 1 15,0 2-1-15,-1 3 9 0,-2-4 1 0,-2 6-10 16,2 3 1-16,-4 2 68 0,-1 1-35 0,1 4 1 16,-3 0-25-16,3 2 60 0,-1 0-34 0,1 4-1 15,1 9 36-15,0 1-27 0,5 7-8 0,1 4-29 0,-1 7-7 16,5 3 1-16,2 5-1 0,0 9-17 0,0-2-10 16,0 4 27-16,0 2 1 0,1 2-39 0,4 4 0 15,0 13 47-15,-2-11-8 0,-2 2-153 0,1-2 57 16,-2-6 41-16,0-1-234 0,0 1 126 15,-3-16 41-15,-9-8-70 16,2-3 54-16,-1-5 37 0,-3-6-3 0,0-3-127 0,0-13 83 0,1-1 37 16,0 0 1-16,2-12-107 0,1-8 72 15,-2-8 26-15</inkml:trace>
  <inkml:trace contextRef="#ctx0" brushRef="#br0" timeOffset="128283.48">21615 13735 1691 0,'-6'0'0'0,"0"-2"0"0,2 1 0 0,1-1 0 0,3 2 0 0,0 0 0 0,3 0 0 0,13 0 266 16,7 0-120-16,5 0 264 0,8 0-187 0,0 2-94 0,3-2-46 0,2 1-127 15,-3 1 35-15,0 0 0 16,-2 0 45-16,-1 1-534 0,-4 1 267 0,-1 0 143 0,-10 2-280 16,-4 0 202-16,-4-1 47 0</inkml:trace>
  <inkml:trace contextRef="#ctx0" brushRef="#br0" timeOffset="128514.87">22367 13597 2461 0,'-17'3'0'0,"1"4"0"0,0 4 0 0,1 4 0 0,0 5 0 0,-3 7 0 0,6-1 0 0,4 5 0 0,4-1 0 0,4 6 324 0,0-5-144 0,0 6-63 47,7-8 23-47,9-3-52 0,0-2-25 0,4-3-1 0,-3-3-409 0,5 3 201 0,-5-8 87 0,-2-1 47 0,-1-2-735 0,-4-2 391 16,-2-2 100-16</inkml:trace>
  <inkml:trace contextRef="#ctx0" brushRef="#br0" timeOffset="128738.27">22476 13701 1231 0,'8'-10'0'0,"-3"2"0"0,7 0 0 0,0 1 0 0,5-1 0 0,0 7 0 0,1 1 498 0,2 0-230 0,1 6-117 16,2 5-57-16,2 5 66 0,-3 0-66 0,-1 5-29 31,-3 0-133-31,-3 2 51 16,-5 2 27-16,1 2 10 0,-7-1-147 0,-4-1 81 15,-2-1 42-15,-13 2-36 0,-7-1 39 0,-4 0 8 0,-4-6 29 0,-1-4-222 16,-2-2 95-16,1-3-11 0,-2-7 43 0,-1 3-257 16,7-6 144-16,3 0 68 0,4-4-258 0,3-11 164 0,8-7 80 0</inkml:trace>
  <inkml:trace contextRef="#ctx0" brushRef="#br0" timeOffset="129002.56">22788 13529 1007 0,'0'0'0'0,"0"0"0"0,0 0 0 0,0 0 0 0,0 0 285 0,0 5-115 0,0 7-72 0,-9 3 227 0,1 7-145 31,-3 4-71-31,-1 8-28 0,0 0 141 0,1 7-94 0,4-3-47 0,2 2-22 16,4-5 0-16,1 2-15 0,0-8-8 0,4-5-139 0,10-4 70 16,0-3 35-1,1-4-165-15,2 0 109 0,-2-8 40 0,-1-2 25 0,-1-3-124 16,1 0 10-16,-1 0 53 0,0-5-36 0,-4-5-34 0,-1 1 21 15,1-1 32-15,-4 2 45 0,-3-1-14 16,3 3-9 0,-4 0 9-16,1 3 24 15,-2-2-24-15,0 1 0 0,0 4-276 0,-2-3 129 0,-2 3 78 0,0 0 34 0,-2 0-194 0</inkml:trace>
  <inkml:trace contextRef="#ctx0" brushRef="#br0" timeOffset="129519.29">23092 13844 1865 0,'4'0'0'0,"-2"0"0"0,1 0 0 16,-1 0 0-16,4 0 0 0,-1 2 0 0,-1-1 0 0,0 3 284 0,1-1-124 0,2 4-62 15,-2 0 247-15,1 5-147 0,0 2-86 0,-3 1-39 16,-2 5-28-16,1 1-10 16,-2 1 1-16,0 6-65 0,0-5 28 0,-8 1 0 0,-2-2 37 0,0 0-387 15,-1-5 193-15,-2 0 106 0,3-6-682 0,-2-5 357 16,5-6 132-16,1 0 105 0</inkml:trace>
  <inkml:trace contextRef="#ctx0" brushRef="#br0" timeOffset="129681.86">23265 13666 931 0,'0'0'0'0,"0"0"0"0,0 0 0 0,0 0 0 0,0 2 0 0,0-2 633 0,0 4-299 0,4-1-149 0,2-1 388 0,1 5-273 0,1 0-132 16,4 3-66-16,-1 0-50 0,3 1-16 16,5 2 9-16,-2 0-415 0,-2 1 204 0,2 0 100 0,-2-3 52 15,3-2-759-15,-2 2 401 16,-2-7 194-16</inkml:trace>
  <inkml:trace contextRef="#ctx0" brushRef="#br0" timeOffset="129868.36">23601 13494 1532 0,'0'-6'0'0,"0"-1"0"0,0 3 0 0,0 2 0 0,0-3 0 0,0 5 0 0,0 0 318 0,0 11-141 0,-3 10-71 0,-3 6 346 15,-4 15-199-15,-3-1-113 0,-2 10 37 0,-3 4-70 16,-3 6-36-16,-5 7 0 0,-1 9-68 0,-2-12-8 15,-1 5 40-15,0-7-1 16,3-3-420-16,3-10 210 0,2 2 114 0,9-21-597 16,4-11 332-16,6-5 165 15,2-8-28-15</inkml:trace>
  <inkml:trace contextRef="#ctx0" brushRef="#br0" timeOffset="130070.22">23706 13958 2325 0,'-4'0'0'16,"0"0"0"-16,3 0 0 0,-2 0 0 0,1 0 0 0,-1 3 0 0,0 1 0 0,1 1 0 0,0 1 311 0,-2 4-138 0,3 1-69 0,-2 4-245 0,2 0 83 16,-2 3 46-1,-1-1-521-15,-1 4 276 31,2-3 138-31,1 1 73 0,-1-3-344 0,1-3 184 0</inkml:trace>
  <inkml:trace contextRef="#ctx0" brushRef="#br0" timeOffset="130355.47">23846 13691 1602 0,'0'-8'0'0,"0"1"0"0,0 1 0 0,0-1 0 0,5 1 0 0,5 2 0 0,6-3 0 0,1 2 347 0,5 5-156 0,1-2-78 0,3 2-40 0,2 0-61 16,1 0 31-16,-4 9-9 16,-2 2-113-16,-4 6 56 0,-6-1 29 0,-3 6-92 0,-3 4 69 15,-7 0 21-15,0 4 0 0,-13-1 149 0,-3 1-60 16,-4 0-29-16,-3 5-49 0,0-9 306 0,3 0-144 16,0-3-71-16,6-2-36 0,1-1 89 0,4-6-66 15,7-3-30-15,2-3 2 16,0-2 1-16,9-4-32 0,6 0-216 0,4-2 104 0,6 0 56 0,2-10 29 15,1-2-541-15,0-3 256 16,1 0 97-16,-6 0 90 0,-4 3-629 0,-2-2 342 16,-5 3 173-16</inkml:trace>
  <inkml:trace contextRef="#ctx0" brushRef="#br0" timeOffset="130515.05">23899 13851 1989 0,'-6'0'0'16,"1"-4"0"-16,5 1 0 0,0 1 0 0,2 1 0 0,9-1 0 0,4 0 0 0,2 2 296 0,7 0-131 0,0 0-65 0,3 0 107 0,1 0-86 0,-1 0-35 0,0 0-30 15,-1 0-446-15,0 0 212 16,-3 0 107-16,1 0 52 0,-1 2-824 0</inkml:trace>
  <inkml:trace contextRef="#ctx0" brushRef="#br0" timeOffset="130705.54">24416 13676 1849 0,'4'0'0'0,"0"0"0"0,-2 0 0 15,4 0 0-15,0 0 0 0,0 0 0 0,3 5 249 0,-1 5-108 0,0 3-53 0,2 4 447 16,-1 2-242-16,-1 5-133 0,-5 2-63 0,-2 4 27 16,-1 1-44-1,0 3-23-15,-4 5 9 0,-12-8-313 0,-3 1 142 0,-4-1 69 0,-3-4-445 16,-1-4 258-16,-1 0 138 0,3-9-294 0,4-6 194 0,1-4-29 0,6-4 90 15,2 0-469-15</inkml:trace>
  <inkml:trace contextRef="#ctx0" brushRef="#br0" timeOffset="130956.87">24790 13280 1764 0,'5'-17'0'0,"-4"1"0"0,4 3 0 0,-2 0 0 0,1 5 0 0,-1 5 258 0,1 1-112 0,4 2-55 16,-3 7 161-16,2 15-113 0,0 9-53 15,-2 8-25-15,0 12 270 0,-2 9-148 0,-1 13-66 0,-2 0-45 16,0 6 202-16,0 7-120 0,-5 5-151 16,-4-2-3-16,0 12 0 0,-1-20 0 15,1-4-316-15,0-4 102 0,1-9 125 16,-2-5 62-16,-2 4-275 0,1-22 94 0,-4-5 108 15,4-4-53-15,-2-7-539 0,0-10 328 0</inkml:trace>
  <inkml:trace contextRef="#ctx0" brushRef="#br0" timeOffset="131904.17">25162 14033 1272 0,'0'-6'0'0,"0"0"0"0,0 3 0 0,0 3 0 0,0 0 0 0,0 0 0 0,0 15 0 0,0 5 429 0,0 8-197 16,0 4-97-16,-1 6-42 0,-1 1 221 0,2 2-139 16,-2 1-70-16,2 3-117 0,0-1 24 0,0 4 9 15,0-10 15-15,0 0-384 0,0-4 192 0,0-2 96 16,0-2-503-16,0 1 258 16,0-14 154-16,0-3 1 0,-3-6-197 0</inkml:trace>
  <inkml:trace contextRef="#ctx0" brushRef="#br0" timeOffset="132120.59">25092 14100 1587 0,'3'-31'0'0,"0"9"0"0,2 2 0 0,3 5 0 0,3 0 0 0,1 10 0 0,3 2 0 0,2 3 0 0,3 0 0 0,0 5 209 16,0 5-91-16,-1 4-42 0,-2 1 48 0,0-1-44 0,-5 3 0 15,3 3-60-15,-12-2-8 0,0 2 24 0,-3 4 0 16,0-2-15-16,-14 1 15 0,-3 5 9 0,-3-6-10 15,-3-1 30-15,-1-1-1 0,0-4-28 0,1 0-84 16,-3-2 52-16,3-7 8 0,7 0 0 0,-1-4-533 16,6-3 260-16,3 0 110 15,-1 0-537-15,9 0 330 0</inkml:trace>
  <inkml:trace contextRef="#ctx0" brushRef="#br0" timeOffset="132354.97">25307 14353 1274 0,'1'11'0'0,"0"0"0"0,2 3 0 0,-1 1 0 0,-1 3 0 0,-1-3 333 0,0 2-149 0,0-3-73 15,0 1 393-15,0-1-234 16,2 1-109-16,4-5-66 0,-1-2 28 0,7-1-43 16,1-5-1-16,1-2-123 0,5 0 48 15,1-3-8-15,3-13 40 0,-4-2-302 16,1-1 152-16,-3-5 74 0,-1 2-202 0,-7 0 130 16,-2 1 74-16,-6 1-63 0,-1 2 41 0,0 1-23 15,-6 1 16-15,-8 7 7 0,-4 0 136 0,-1 4-56 0,-2 2-28 16,-4 0 216-16,2 3-114 0,2 0-34 15,1 3 7-15,3 4-13 0,3-2-24 0,1 1 34 16,6 2-542-16,4-1 246 0,3 1 116 0,0-1 59 16,1-2-636-16</inkml:trace>
  <inkml:trace contextRef="#ctx0" brushRef="#br0" timeOffset="132595.32">25840 13452 1952 0,'-3'-8'0'16,"0"4"0"-16,2-1 0 0,1 4 0 0,0 1 0 0,0 0 0 0,0 17 0 0,1 8 0 0,7 9 608 0,1 12-286 0,1 7-144 0,-1 13 164 0,0 1-158 0,1 11-74 31,1 7-38-31,-3 2 10 0,2 2-24 0,-2 5-35 0,0-19-23 0,-4-7 0 15,4-7 0-15,-3-9 0 0,-2 3-847 0,0-21 344 16,-2-4 186-16,-1-8 162 0</inkml:trace>
  <inkml:trace contextRef="#ctx0" brushRef="#br0" timeOffset="133653.89">20672 13399 465 0,'-8'-12'0'0,"2"5"0"0,-3-1 0 0,2-1 0 0,1 1 0 0,0 0 0 0,-2 0 0 0,5 0 0 0,-2 3 22 0,2-1 13 15,1 2 0-15,1 0 0 0,-1-1-15 0,2 2-9 16,0 1 23-16,0 0 10 0,0 2-11 0,0-3 8 0,0 3 47 15,0 0-27-15,2 0 0 16,1 0-26-16,0 0 125 0,0 9-54 0,1 2-40 0,-1 3 1 16,-2 9 159-16,2 1-96 0,-1 6-47 0,-2 6-15 15,0 5 154-15,0 6-93 0,0 5-47 0,0 10 44 16,0 6-45-16,0 14-14 16,-5-5 39-16,2 3-36 0,2 0 1 0,1-5-36 15,0-8-78-15,0 5 48 16,1-22-9-16,5-8 39 0,-2-7-114 0,1-5 57 0,-1-9 28 0,-1 2 9 15,-2-13-75 1,-1-5 41-16,0-5-8 0,0 0 66 0,0 0-45 0,0 0 13 16,0-2 42-16,0-5-23 15,-3 1-4-15,0-3-19 0,0 4-120 0,-1-4 62 16,2-1 36-16,2 2-1 16,-2 2-559-16,-1-4 275 0</inkml:trace>
  <inkml:trace contextRef="#ctx0" brushRef="#br0" timeOffset="134251.34">26604 13779 2189 0,'-5'0'0'0,"-4"-3"0"15,2 0 0 1,3 0 0-16,0 0 0 0,4 2 0 0,0 0 0 0,4 1 0 0,7 0 318 0,9 0-140 0,-1 0 140 0,7 0-140 0,1 0-71 16,1-1-25-16,1-1-241 0,0 2 98 0,0-3 50 0,-2 3 23 0,0 0-604 0,3 0 323 15,-6 0 149-15,-3 0-355 0,-1 0 246 0</inkml:trace>
  <inkml:trace contextRef="#ctx0" brushRef="#br0" timeOffset="134414.9">26623 14023 2022 0,'-24'4'0'0,"0"2"0"0,12-3 0 0,3 3 0 0,6-1 0 0,1-5 0 0,2 5 350 0,0-3-147 0,11 1-88 15,11-3 233-15,6 0-156 0,3 0-77 16,3 0-39-16,7-3-203 0,-3-4 78 0,-1 2 42 0,0-1-327 16,-2 3 186-16,-1-3 92 0,7 0-892 0,-9 3 467 15</inkml:trace>
  <inkml:trace contextRef="#ctx0" brushRef="#br0" timeOffset="135224.47">27589 13593 255 0,'0'0'0'0,"-2"-2"0"0,2-1 0 0,-2 2 0 0,-1-1 0 0,3 2 0 0,-1 0 0 0,1 0-36 0,0 0 26 0,0 0-1 0,0 0-89 0,0 0 49 0</inkml:trace>
  <inkml:trace contextRef="#ctx0" brushRef="#br0" timeOffset="135792.95">27587 13639 281 0,'0'0'0'0,"-2"0"0"0,1 0 0 0,-2 0 0 0,1 0 0 0,-2-3 48 0,1 2 1 16,2-1-25-16,-2 2 142 0,2-1-65 0,-1 1-24 0,-1-3 43 16,1 3-42-16,1 0 0 0,-2 0-42 15,0-3 100-15,0 3-42 0,0-1-33 0,0 1 0 16,1-1 107-16,-1-1-67 0,0 2-32 15,0-1 52-15,0 1-48 16,2-3 1-16,0 2-38 0,1-1 82 0,0-1-32 0,0 3-10 0,0 0-34 0,8-3-7 16,5-1 1-16,5 0 0 0,4 3-24 15,5-2 24-15,1 1 0 0,4 2 0 0,-2 0-13 0,2 0 13 16,1 0 8-16,-5 10-39 16,1 0-1-16,-2 4 32 0,-6 3-134 0,-2 0 61 0,-1 4 29 15,-7 1-6-15,-8 2 20 0,-3 1 13 16,0 1-29-16,-12 1 26 0,-8 4-129 0,-4-6 57 15,-7-2 2-15,1-4 25 0,-3-4 267 0,-1-1-117 16,-2-2-54-16,8-6 269 0,1-5-143 0,3-1-79 16,4 0-37-16,8 0 78 0,1 0-51 15,8-3-38-15,3-2 23 0,2 0-89 16,14-1 0-16,9 2 0 0,9-1 0 0,2 5 0 16,5 0 0-16,1 0 0 0,0 0 0 0,2 9 0 15,2 3 0-15,-9 6-294 0,-3 4 125 16,-4 4 87-16,-4 4-4 0,-8 6-47 0,-3 5 5 0,-13-2 51 15,-2 2 76-15,-11 2-1 0,-13-3-33 0,-9-2-1 16,-7 3 283-16,1-13-138 0,-3-1-71 0,-4-7-38 16,1-3 486-16,-7-3-323 0,10-7-163 0,0-5 0 15,1-2 0-15,1 0 0 0,5-8 0 16,3-4 0-16,15-3 0 0,6-2 0 16,8-1-227-16,3-3 65 0,6-3 83 0,12 0 62 15</inkml:trace>
  <inkml:trace contextRef="#ctx0" brushRef="#br0" timeOffset="136006.37">28488 14652 3375 0,'-11'-18'0'0,"3"10"0"0,8 5 0 15,0 3 7-15,0 0-2 0,0 0-3 0,0 0-1 0,0-3-457 0</inkml:trace>
  <inkml:trace contextRef="#ctx0" brushRef="#br0" timeOffset="148930.21">5971 16317 1219 0,'-9'-2'0'0,"1"-2"0"0,3 3 0 0,-1-1 0 0,4 2 0 0,-1 0 0 0,3 0 93 0,0 0-27 0,0 0 272 0,5 0-150 16,6 0-74-16,5 2-27 0,2-2 187 0,2 0-116 15,7 0-60-15,2 0-29 0,1 0 91 0,6 0-51 16,0 0-39-16,5 0-1 0,4 0 46 0,4 0-38 16,9 0 10-16,0 0-13 0,1 1-34 0,6 4-1 15,1 1-45-15,2-1 44 16,10 2 9-16,-9-2-11 0,4 0 25 0,2 2-26 15,1-2 0-15,5-3 0 0,11 3 17 0,-12 1-18 16,8-2-14-16,1-1-20 0,5 1 0 0,4 0 0 16,11-3 0-16,-11 1 0 0,10-2 0 15,3 0 0-15,2 0 0 16,1 0 0-16,22 0 0 0,-24 0 0 0,4 5 0 16,5 2 0-16,5-2 0 0,7 1 0 0,17-1 0 15,-24 0 0-15,4-1 0 0,10 1 0 0,-1-1 0 16,-1-1 0-16,20-1 0 0,-26-2 0 0,5 2 0 15,1-2 0-15,8 0 0 0,-3 0 0 0,11 0 0 16,-27 0 0-16,4 0 0 0,-2 0 0 0,-8 0 0 16,-7 3 0-16,11 2 0 0,-29 0 0 0,-5 2 0 15,-8 0 0-15,-7 2 0 0,-8-2 0 0,1 1 0 16,-17 0 0-16,-8-3 0 16,-8-1 0-16,-6 1 0 0,-13-1 0 0,-2-1 0 0,-11-3 0 15,-4 0-218-15,0 0-102 0,-7 0 127 0,-11 0 78 16,-13 0-700-16</inkml:trace>
  <inkml:trace contextRef="#ctx0" brushRef="#br0" timeOffset="149720.79">8316 16987 1015 0,'-10'0'0'0,"-3"0"0"0,4 0 0 0,3 0 0 0,3 0 0 0,2 0 312 15,1 0-138-15,0 3-69 0,3-3 252 0,10 2-165 0,4 0-78 0,1-2 16 16,4 0-47-16,1 0-24 0,2 0 10 16,-2 0 11-16,1 0-1 0,0 0-42 0,0 0-1 15,-3 0-56-15,5 0 37 0,-6 0-9 0,-2 0 29 31,1 0-290-31,-2 0 145 0,-3 0 72 0,3 0-537 0,-7 0 249 16,-3 0 152-16,-1 4 28 0,0-1-197 0</inkml:trace>
  <inkml:trace contextRef="#ctx0" brushRef="#br0" timeOffset="150048.92">8511 16716 1347 0,'0'4'0'0,"-2"2"0"16,-1 4 0-16,2 6 0 0,1 9 0 0,0 9 0 0,0 12 0 0,0 9 424 0,3 9-193 0,7 8-88 0,-3-7-64 0,3-4 0 16,-1-1-42-16,2-7-196 0,-1-7 98 0,3 0 58 15,-4-19 16-15,-1-8-80 0,-2-7 52 0,2-4 26 16,-4-8 0-16,0 0-62 16,-3 0-10-16,1-13 37 0,-1-11 1 0,3-7-45 0,1-6 29 15,2-9-30-15,-1-1-202 0,3-3 118 16,0-6 59-16,2-1-261 0,1-2 160 0,3-7 70 15,-2 12 48-15,1 3-51 0,-2 2 46 0,3 5-1 0,-1 5 47 16,-2 2 35-16,-2 18-36 0,-5 11 0 0,-2 8 0 16,-1 0 300-16,1 3-155 0,-3 8-82 0,0 4 476 15,0 5-258-15,0 0-70 16,0 0 203-16,0 0-170 0,0 1-76 0,0-3-52 16,1-1-322-16,3-3 140 0,2 0 69 0,4-3 36 0,0 1-277 0,1-7 151 15</inkml:trace>
  <inkml:trace contextRef="#ctx0" brushRef="#br0" timeOffset="150532.41">9034 16644 1047 0,'0'0'0'0,"0"0"0"16,-4 0 0-16,1 0 0 0,-4 2 0 0,4 3 0 0,-6 5 0 0,-2-1 131 0,-2 4-47 0,-2 3-83 15,-4 4 45-15,-1-1-9 0,-2 5-1 0,0-1-62 16,-1-2 31-16,2 2 0 15,-2 2 41-15,7-5 26 0,2-2 1 0,2 1-37 0,6-1 1 0,2-3 110 16,1 4-46-16,3-5-37 16,0-1 22-16,0-1-24 0,5-2-1 0,2 0-214 0,2 1 104 0,-1-4 38 0,1-4 24 15,-2 1-425-15,-1-4 205 16,2 0 109-16,-4 0 31 0,-1 0-294 16,0-2 155-16,-1-9 84 0,0 1 43 0,-2-3-5 0,0-4 15 0,0-1 8 15,0 0 103-15,0-4-40 16,0 1 0-16,0 1 266 0,0-4-161 0,0 7-68 15,0 0-37-15,4 0 437 16,3 3-189-16,3 2-121 0,3-3 11 0,4 8 86 0,0 0-94 16,5 5-48-1,1 2-24-15,3 0 1 0,1 0 9 16,-2 11-33-16,0 6-61 0,-3-2 31 0,-3 5-1 31,-1 1-180 47,-7 1 100-78,-5 0 55 0,-3-1 28 0,-3 0-283 0,0-1 114 0,0 1 39 0,-9-5 57 0,-5-2-283 0,-1-4 155 0,-3-2 77 32,0-4 39-32,-1 1-121 0</inkml:trace>
  <inkml:trace contextRef="#ctx0" brushRef="#br0" timeOffset="150602.23">8925 16832 1467 0,'-4'0'0'0,"0"0"0"0,-2 1 0 0,0 3 0 16,2 3 0-16,3 1 0 0,-1 2 0 0,0 4 0 0,2-2 133 0,0 3-48 0,0 1-126 0,0-2 34 0,2 1 0 0,2 0 43 0,2-4-494 0,3 2 242 0,-5-5 126 0</inkml:trace>
  <inkml:trace contextRef="#ctx0" brushRef="#br0" timeOffset="150694.98">8878 16886 907 0,'-7'0'0'0,"1"0"0"0,2 0 0 0,0 0 0 0,0 0 0 0,1 1 0 0,3 3 0 0,0 3 232 15,0-2-103-15,0 3-45 0,2-2-304 16,8 1 128-16,0 0 74 0,4 1-276 0,1-6 147 15</inkml:trace>
  <inkml:trace contextRef="#ctx0" brushRef="#br0" timeOffset="150897.78">9064 16883 545 0,'-2'3'0'0,"-5"3"0"0,-3 0 0 0,2 1 0 0,-5 3 109 0,-2 2-37 0,-3 1 1 0,-1 1 114 16,-6 2-66-16,2 1-47 15,-1 0 0-15,0-2 3 0,0-1-1 0,2 0-39 16,-2-1 9-16,9-7 30 0,1 0 0 0,8-4-39 15,2 1 114-15,4-3-57 0,0 0-20 0,0 0-3 16,10 0-1-16,9-4-33 0,1-3 0 16,6 1 76-16,1-2-29 0,2 1-10 0,-2-2-37 0,0 4-88 15,1-2 44-15,-3 1 0 0,4 0 53 0,-9 1-346 16,-1 2 167-16,-2 0 59 0,-3 1-643 16</inkml:trace>
  <inkml:trace contextRef="#ctx0" brushRef="#br0" timeOffset="151063.32">8866 17152 2050 0,'-4'6'0'0,"-1"5"0"0,1 0 0 0,3 2 0 0,1 0 0 0,0 2 0 0,0 2 0 0,0-1 0 0,1 3 0 0,4-2 0 0,3-2-7 0,-2 1 44 0,4-1 0 31,-4-3-545-31,0 0 257 0,0-5 127 0,-4 0-435 0,0-5 261 0</inkml:trace>
  <inkml:trace contextRef="#ctx0" brushRef="#br0" timeOffset="151238.85">8896 17114 1065 0,'0'-11'0'0,"0"2"0"0,2 2 0 0,2 3 0 0,5 0 0 0,1 4 0 0,2 0 336 0,4 0-154 0,1 2-72 0,5 11-37 0,-1 1 58 15,4 3-48-15,-1 3-13 0,-2-1-10 16,-2 0-45-16,-3 2 21 0,0-1 1 15,-3 0-133-15,-2 4 75 16,-4-5 25-16,-6-1-199 0,0 1 115 0,-2-2 59 0,0 0 13 16,-4 1-439-16,-8-7 187 0,-2 0 120 0</inkml:trace>
  <inkml:trace contextRef="#ctx0" brushRef="#br0" timeOffset="151382.48">8918 17272 1706 0,'-10'0'0'16,"4"0"0"-1,4 0 0-15,0 0 0 0,2 0 0 0,0 0 0 0,0 0 0 0,4 0 208 0,11 0-86 0,0 0-324 0,2 0 119 0,0 0 60 16,1 0 39-16</inkml:trace>
  <inkml:trace contextRef="#ctx0" brushRef="#br0" timeOffset="151507.15">8918 17392 1057 0,'-18'0'0'0,"6"0"0"0,2 0 0 0,3 0 0 0,2 0 0 0,5 0 499 16,0 0-221-16,2 0-126 0,13 0 23 0,6 0-68 0,3 0-36 15,5 0 0-15,2-1-374 0,0-4 166 16,-2-4 86-16</inkml:trace>
  <inkml:trace contextRef="#ctx0" brushRef="#br0" timeOffset="151713.59">9252 17065 1791 0,'-1'-2'0'0,"-2"-3"0"0,2 2 0 0,1 0 0 0,0-2 0 0,5 3 0 0,10 2 0 0,5 0 0 0,3 0 119 0,6 0-41 0,1 0 10 0,1 0-234 31,2 3 91-31,1 1 46 0,-1-3-640 0</inkml:trace>
  <inkml:trace contextRef="#ctx0" brushRef="#br0" timeOffset="151827.31">9489 16750 2200 0,'-9'-3'0'0,"0"1"0"0,4 2 0 0,-1 0 0 0,1 16 0 0,1 4 0 0,0 10 0 0,1 8 0 0,-2 5 254 0,-1 8-109 15,-3 10-45-15,2-5-247 0,-3 1 92 0,1-2 45 0,-4-5-214 16,0 5 139-16,4-16 57 15,1-7 32-15,1-4-697 0</inkml:trace>
  <inkml:trace contextRef="#ctx0" brushRef="#br0" timeOffset="151957.96">9444 17149 2455 0,'8'0'0'16,"1"3"0"-16,1 1 0 0,2 4 0 0,5 0 0 0,-2 3 0 0,4 3 0 0,1 1 0 0,-2 4 0 0,4 1 243 0,4 2-94 0,-4 0-60 0,1-1-480 15,-1-1 214-15,-2-5 107 0,1-1-876 0</inkml:trace>
  <inkml:trace contextRef="#ctx0" brushRef="#br0" timeOffset="152127.51">9927 16852 2048 0,'-5'4'0'0,"1"-1"0"0,-1 4 0 0,1 4 0 16,1 0 0-16,-1 6 0 0,3 2 0 0,1-2 273 0,0 5-119 0,0-2-59 0,0 3-657 0,1-5 277 0,6-2 138 15,2-1 68-15,-1-5-351 0</inkml:trace>
  <inkml:trace contextRef="#ctx0" brushRef="#br0" timeOffset="152318.01">9913 16733 1003 0,'5'-26'0'0,"3"4"0"0,4 2 0 0,7 3 0 0,7-2 0 0,5 9 0 0,6 3 184 16,6 5-75-16,2 2-37 15,3 0 182-15,2 0-102 0,-5 9-61 0,-6 6-28 16,-2 2 17-16,-5 4-23 0,-5-1 1 0,-1 7-35 0,-13-2 12 16,-4 1 1-16,-8 0-1 0,-1 1-100 0,-6 1 50 0,-9 2 34 0,-7-8-9 15,0 2-72-15,-2-7 48 0,-7 2 25 0,3-6-377 16,-8 1 182-16,7-9 56 0,0-2 57 0</inkml:trace>
  <inkml:trace contextRef="#ctx0" brushRef="#br0" timeOffset="152453.66">10031 16840 1832 0,'0'-3'0'0,"0"-1"0"0,1 3 0 0,6-3 0 0,5 2 0 0,3-1 0 0,4 0 0 0,5 1 0 0,1 0 231 0,6 1-98 0,-2-2-49 0,1 3-302 16,0-1 136-1,-4 1 54-15,-6 0 31 0,-2 0-298 0,-8 0 165 0,-5 9 82 0</inkml:trace>
  <inkml:trace contextRef="#ctx0" brushRef="#br0" timeOffset="152583.9">10041 16956 1535 0,'-23'3'0'0,"-1"1"0"0,12-1 0 15,5-2 0-15,3 2 0 0,4-3 0 0,0 3 0 0,6-3 0 0,11 1 123 0,5-1-44 0,4 0 0 0,6 0 175 16,0 0-109-16,1 0-46 0,-3 0-126 0,1-1 31 0,-3-2 0 0,-3 3 31 15,-2-3-596-15,1 2 306 0,-9 1 141 0</inkml:trace>
  <inkml:trace contextRef="#ctx0" brushRef="#br0" timeOffset="152827.76">9712 17152 1561 0,'0'-7'0'0,"0"0"0"0,0 1 0 0,11 1 0 0,10-2 0 0,8 2 0 0,12 1 475 0,13-1-220 0,13 0-109 0,10-2-56 0,8 0 238 16,-10 1-151-16,-3 4-71 0,-6-3-35 15,-7 3-175-15,-11 0 70 16,1-1 44-16,-22 3-562 0,-8 0 294 62,-9 0 147-62,-7 0 73 0,-3 5-299 0,0 2 93 0,-20 0 122 0</inkml:trace>
  <inkml:trace contextRef="#ctx0" brushRef="#br0" timeOffset="152925.5">10021 17113 998 0,'-5'0'0'0,"1"0"0"0,3 0 0 0,-2 1 0 0,3 5 0 0,-2 2 427 0,2 4-200 16,0 0-96-16,0 5-48 0,5 0 145 0,0 0-97 0,1 2-38 0,2-2-454 16,-2-2 198-16,0 0 99 15,3-4 50-15,-3-1-666 0,3-1 317 0</inkml:trace>
  <inkml:trace contextRef="#ctx0" brushRef="#br0" timeOffset="153468.04">10185 17045 1309 0,'0'0'0'0,"0"0"0"0,0 0 0 0,0 0 0 0,0 4 0 0,0 12 168 0,0 5-66 0,0 7-24 16,2 7 499-16,5 9-271 0,1 4-135 0,-2 8-68 0,3 0 75 15,-1 4-62 1,-2-7-45-16,0-4-264 0,0-3 115 0,-3-5 56 0,-1-1 29 0,0 1-426 15,-2-13 223-15,0-9 115 16,-6-7-307 0,-2-6 148-16,-2-6 106 0,1 0 22 0,-3-2 43 0,2-14 1 0,1-8 32 0,-4-2 1 0,5-6-24 0,-5-7-9 15,3 3 32-15,4-6-59 16,0-1 29-16,-2 4 1 0,3 1 29 0,1-2 38 16,0 14-15-16,1 2 0 0,0 7 317 0,2 3-153 15,1 6-87-15,-2 1-31 0,2 7 186 0,0 0-88 16,2 4-62-16,5 5 12 15,1 2 71-15,5 0-49 0,-2-2-39 0,1 0-62 0,4-1 33 0,0-3 1 16,-1-1-191-16,3-2 104 0,-2-2 39 0,1 0 24 16,-1 0-184-16,-1-4 79 15,1-1 58-15,-5-2-20 0,-1 3 68 0,-3-2-47 16,0 4 17-16,-1-1-34 0,0 0 167 0,-3 3-75 16,-2 0-31-16,1 0 377 0,0 3-189 15,0 5-73-15,0 4 128 0,-1 0-113 0,-1 2-52 16,0 3-26-16,0-1-77 0,0 1 26 15,0 1 9-15,-3-1 15 0,-6-3-231 16,1 3 115-16,-7-4 59 0,1 1 28 0,-5-2-117 0,1-3 36 16,0-3 49-16,0-2-298 0,0-4 147 0,0 0 34 15,-2 0 45-15,7-7 83 0,2-7-21 0,1-2 0 16,5 0 163-16,3-1-81 0,2-2-50 0,0 4 9 16,7 2 269-16,6 2-132 0,5 4-78 0,2 1-6 15,1 5 165-15,1 1-102 0,0 0-7 0,5 8 21 16,-3 8-51-16,2-2-23 0,3 6-261 0,-3-3 113 15,-2 4 62-15,3 1 30 0,0-5-698 0,-5-2 332 16,6 2 181-16</inkml:trace>
  <inkml:trace contextRef="#ctx0" brushRef="#br0" timeOffset="153628.62">10733 17152 2563 0,'1'0'0'0,"1"0"0"0,-1 3 0 0,2-2 0 0,-2 1 0 0,0 1 0 0,1 0 0 0,-1 2 242 0,1-1-104 0,-1 2-50 16,1 1-240-16,0 2 102 0,-1 0 39 0,1 2 23 15,-1-2-824-15</inkml:trace>
  <inkml:trace contextRef="#ctx0" brushRef="#br0" timeOffset="153818.1">10867 16637 2371 0,'0'0'0'0,"0"0"0"0,0 3 0 0,0 6 0 0,0 12 0 0,0 14 0 0,0 23 728 0,0 22-338 0,0 8-181 0,0 12-87 16,0 0-11-16,1-4-111 0,4-4 0 0,-2 4 0 15,2-25 0-15,2-7 0 0,1-8 0 0,-1-10-954 16,-1-9 446-16,0-6 280 0,-5-21-382 0</inkml:trace>
  <inkml:trace contextRef="#ctx0" brushRef="#br0" timeOffset="153960.73">11010 17147 1980 0,'-2'0'0'0,"-3"0"0"0,3-2 0 0,2 1 0 0,0 1 0 16,0 0 0-16,0 0 432 0,0 5-199 0,2 1-89 0,5 4-59 0,-1-1-279 0,2 0 115 15,3 1 57-15</inkml:trace>
  <inkml:trace contextRef="#ctx0" brushRef="#br0" timeOffset="154215.64">11175 16927 1845 0,'2'-9'0'0,"1"3"0"0,0 2 0 0,6 1 0 0,0-1 0 0,1 3 0 0,6 1 359 0,-1 0-166 0,2 0-79 0,3 5-40 15,-3 5-14-15,-2 2 0 0,1 1-16 0,-7 1-9 16,-2 2-473-16,-5 1 235 16,-2 2 118-16,0-1-366 0,-10 0 215 0,-8-3 103 0,-2 0 331 15,-2-1-115-15,-5-3-57 0,1 0-46 16,1-4 617-16,3-2-321 0,5-1-148 0,3-1-60 16,1-3 308-16,1 1-121 0,11-1-114 0,1 0-53 15,6 0 93-15,17-3-73 0,7-5-36 0,6 2-237 16,2-2 96-16,6-1 53 15,-3 2-663-15,2 1 358 0,0 2 177 0,4-1 97 0,-14 0-810 16,-1 4 412-16,-8 0 204 0</inkml:trace>
  <inkml:trace contextRef="#ctx0" brushRef="#br0" timeOffset="154375.22">11259 16696 1781 0,'0'6'0'0,"0"3"0"0,-2 2 0 0,2 10 0 0,-2 8 0 0,2 8 0 0,-4 14 0 0,1 1 222 0,-4 9-94 16,1-3 147-16,-4 2-120 0,-1-4-60 0,2 0-21 16,4-18-592-1,-3-2 276-15,3-6 139 0,-2-1 69 0</inkml:trace>
  <inkml:trace contextRef="#ctx0" brushRef="#br0" timeOffset="154493.9">11287 17169 2512 0,'0'3'0'0,"2"1"0"0,0 1 0 0,3 5 0 0,4 2 0 0,3 5 0 0,2 4 0 0,9 7 542 0,2 5-253 0,8 5-118 16,4 1-137-16,3 1 1 0,6-1 0 0,4-2-1220 0</inkml:trace>
  <inkml:trace contextRef="#ctx0" brushRef="#br0" timeOffset="155069.35">13034 16434 1401 0,'-29'0'0'0,"-6"-5"0"47,13-1 0-47,4-1 0 0,5 3 0 0,6 2 0 0,4 0 0 0,2 0 119 0,1 0-46 0,2 2 0 0,18 0 219 0,10-2-128 0,9 0-64 0,15-1-24 0,11 1 287 0,10 0-164 0,10 1-81 0,8 1 109 0,8 0-96 0,21 0-39 0,-1 3-33 0,17 6 3 0,8-1 0 0,10 4-27 0,6 4-22 0,13 0 9 15,-33 0 13-15,4-1 1 0,10 1-229 0</inkml:trace>
  <inkml:trace contextRef="#ctx0" brushRef="#br0" timeOffset="155228.95">15096 16511 3480 0,'194'0'-13'0,"-16"0"20"0,10 0 38 0,12-12-17 0,6 0-44 0,-5-3-30 0,22 1 13 0,-44 1-1 0,1-3 3 0,3 2 86 0,-8-1-30 0,-16 2-1 0,7-1-49 0,-46 4 6 0,-13 3 23 0,-14 3 1 0,-18 3-141 0,-15 1 70 0,-9 0 46 0,-23 1-2 0,-2 8-567 0,-4-1 278 0,-5 1 137 0,-1 0 69 0,-4 3-260 0,-5-5 169 0,-2-1 80 0,0 2-226 0,0-5 154 16,0 0 76-16,0-1-202 0,-2-2 144 141</inkml:trace>
  <inkml:trace contextRef="#ctx0" brushRef="#br0" timeOffset="156467.76">14954 16992 1109 0,'-14'-2'0'0,"3"-1"0"0,-1 3 0 0,4-3 0 0,-1 2 0 0,3 1 143 0,1 0-51 0,3 1-27 15,1 5 234-15,1 3-129 0,0 0-56 0,0 2-22 16,1 1-26-16,8 0 0 0,-1 0-27 0,3-1-272 15,1 4 146-15,0-2 58 0,1 1 34 0,-2 0-599 16,0 4 311-16</inkml:trace>
  <inkml:trace contextRef="#ctx0" brushRef="#br0" timeOffset="156599.4">14917 17553 1188 0,'-5'5'0'0,"-3"2"0"0,2-2 0 0,1-1 0 0,1 2 0 0,-1-1-1 0,3-4 152 16,2-1-56-16,0 0-29 0,0 0 272 0,5 0-150 15,8-9-65-15,2-7-207 0,5-1 62 16,3-7 30-16,-2 2 0 0,5-5-627 0,3-2 327 0</inkml:trace>
  <inkml:trace contextRef="#ctx0" brushRef="#br0" timeOffset="156790.39">15153 17058 1364 0,'-9'-10'0'0,"3"4"0"0,2-2 0 0,3 5 0 0,1-2 0 0,9 3 634 0,15-3-298 16,5 1-149-16,9-3 227 0,7-2-179 16,2 0-103-16,0 3 73 0,4-2-83 0,2 2-42 15,1-1 0-15,5 0-527 0,-13 4 238 0,-5 0 124 16,-6 1 61-16,-8 0-770 0,-9 2 402 0,1 0 203 16,-18 5 99-1</inkml:trace>
  <inkml:trace contextRef="#ctx0" brushRef="#br0" timeOffset="157000.82">15334 17087 1265 0,'-11'10'0'0,"0"1"0"0,2 6 0 0,-1 5 0 0,2 3 0 0,1 3 0 0,-2 4 152 0,1 5-57 0,-3 0-28 0,2 8 215 16,1-9-127-16,2 0-59 0,1-5-28 0,2-4-81 0,3-3 26 15,0-3 9-15,0-11 16 0,0-5-237 16,7-5 119-16,1 0 59 0,3-2-296 0,3-11 178 15,-1-8 80-15,2-3-160 0,0-3 106 0,1 1-20 16,-1 2 51-16,3-3-136 16,-4 8 95-16,1-1 42 0,-5 3 1 15,1 2 21-15,3-1 12 0,-6 6 9 0,0 2-1 0,-1 4-7 0</inkml:trace>
  <inkml:trace contextRef="#ctx0" brushRef="#br0" timeOffset="157151.94">15393 17502 1274 0,'-3'4'0'0,"-2"-2"0"0,1-1 0 0,0 2 0 0,3 0 0 0,-2-1 0 0,2 0 0 0,1-1 156 0,0 1-59 0,0 0-29 16,1-2 0-16,6 0-224 0,-2 0 107 0,3 0 38 16,0 0 25-16,1-2-524 0</inkml:trace>
  <inkml:trace contextRef="#ctx0" brushRef="#br0" timeOffset="157469.1">15440 16833 1247 0,'1'-9'0'0,"1"3"0"0,0 3 0 16,1 3 0-16,3 0 0 0,2 14 0 0,5 16 534 0,-1 9-248 0,6 11-124 0,3 8-61 0,5 9 129 15,-2-2-101-15,2 5-45 0,2 1 0 0,-2-3-46 16,-1-9 0-16,2 6 10 0,-7-21-203 0,0-9 97 15,-4-5 48-15,0-11-376 0,-4-6 213 16,-1-3 115-16,-6-10 42 0,-4 0-284 0,1-1 98 16,-2-11 87-16,0-7 13 0,0-7 52 0,0-5 12 0,-3-3 0 0,-3-3 79 15,-4 1-40-15,1 2 1 16,-1-4-50-16,1 14 213 0,0 1-102 16,-2 8-50-16,-1 3 379 0,0 5-171 0,-3 3-105 0,1 4-5 15,-3 8 47-15,-1 12-60 0,0 6-29 16,1 4-1-16,-4 3-210 0,5 0 85 0,0 0 48 0,4-4-243 15,0-1 144-15,5-6 74 16,-1 0 45-16,3-14-810 0</inkml:trace>
  <inkml:trace contextRef="#ctx0" brushRef="#br0" timeOffset="157593.78">15712 16763 1053 0,'0'-2'0'0,"0"-2"0"16,0 2 0-16,0 2 0 0,0 0 0 0,5 2 0 0,3 11 0 0,5 5-44 0,2 5 1 0,5 3 26 0</inkml:trace>
  <inkml:trace contextRef="#ctx0" brushRef="#br0" timeOffset="157921.9">16247 16903 1936 0,'-4'9'0'0,"-1"3"0"0,0 4 0 0,3 9 0 0,-1 9 0 0,2 5 0 0,1 6 0 0,0 5 553 0,0 3-258 0,1 0-129 16,4 5-56-16,5-8-118 0,-3-5 44 15,5 0 0-15,-3-4-439 0,-2-4 219 0,0 4 120 16,-5-14 45-16,-2-6-254 0,0-6 149 0,0-5 75 16,-12-6-421-16,0 1 215 0,-4-5 92 0,0-5 64 15,0-12-33-15,-2-7 48 0,0-4 23 0,-4-9-8 16,6-2 58-16,-2-4-1 0,3-3-24 0,-2 1 34 15,3-2-3-15,0 17 9 16,3 4-41-16,1 7 168 0,0 4-83 16,2 10-43-16,-4-3 532 0,4 8-264 15,0 16-86-15,0 9-80 0,-1 9 154 0,5 3-113 16,-3 1-46-16,6-1-38 0,1-3-260 16,0-3 116-16,0-3 59 15,8-3-569-15,7-2 320 0,1-11 148 0</inkml:trace>
  <inkml:trace contextRef="#ctx0" brushRef="#br0" timeOffset="158055.54">16425 17290 1261 0,'6'-4'0'0,"3"-2"0"0,-1 5 0 0,-2 1 0 0,2 0 667 0,0 0-316 0,0 4-157 0,-2 5 235 0,1 1-201 0,-3 4-95 0,2 0-49 0,-1 3 8 0,-2-2-28 0,3 4 9 0,-1-5-37 0,0 2-664 0,2-4 331 15,1-3 168-15,1-4-947 16</inkml:trace>
  <inkml:trace contextRef="#ctx0" brushRef="#br0" timeOffset="158396.63">16705 16870 1369 0,'0'1'0'0,"0"4"0"0,-1-2 0 0,-1 4 0 0,-3 1 489 0,2 1-226 0,2 3-113 0,-1 2-57 31,1 3 175-31,-1 2-106 31,2-1-68-31,0 0-28 0,0 0-281 0,2-1 126 0,2 0 62 16,1-3-647-16,0-2 337 0,0-5 167 0,0-2 84 0,-1-2-429 15,-3-3 238-15,0 0 112 0,-1-3 48 0,0-9 41 0,0-5-1 0,-6-5 40 0,-1-4 51 0,-1-7-35 16,3 0 10-16,2-3-26 0,2-2 231 0,1 1-115 0,0 5-58 16,4-5 351-16,11 9-195 0,5 4-24 0,6 5-76 0,5 7 282 15,5 4-161-15,9 3-72 0,-3 5 68 16,2 2-79-16,-1 14-40 0,-4 8 1 15,-4 0-50-15,-3 6 20 0,-13 1-10 0,-8 2 1 0,-4-1 18 0,-7 2-19 16,0-1 1-16,-9 3-36 16,-10-8-9-16,-2-1 44 0,-4-4 0 15,-2-3-175-15,1-4 87 0,-1 2 28 0,3-9-506 0,2-4 241 16,0-4 137-16,5-1 36 0,-3 0-427 0</inkml:trace>
  <inkml:trace contextRef="#ctx0" brushRef="#br0" timeOffset="158523.99">16765 16973 1567 0,'-8'-3'0'0,"-2"-1"0"0,3 1 0 0,4 1 0 0,-1-1 0 0,4 1 0 0,0 2 0 0,0 0 81 0,13 0-9 16,4 0-36-16,5 0 1 0,1 0 452 0,2 0-226 0,0 0-104 15,-2 0-421-15,2 0 149 0,-3 3 75 16,-3 3 37-16,-1-1-709 16,-2 1 382-16</inkml:trace>
  <inkml:trace contextRef="#ctx0" brushRef="#br0" timeOffset="158665.22">16796 17062 1783 0,'-21'0'0'0,"6"0"0"0,4 0 0 0,2 0 0 0,4 0 0 0,2 0 0 0,3 0 0 0,0 0 0 0,5 0 0 0,11 0 210 0,6 0-87 0,2 0-43 0,2 0 50 15,1 0-51-15,-1 0 0 0,1 0-42 16,-4 0-448-16,0 0 224 0,-1 3 121 0,-5-1-256 16,-5 3 180-1,-2-3 89-15</inkml:trace>
  <inkml:trace contextRef="#ctx0" brushRef="#br0" timeOffset="158845.25">16591 17172 1313 0,'-17'-3'0'0,"9"3"0"0,2-4 0 0,3 3 0 0,3 1 0 0,3 0 0 0,10 0 0 0,10 0 527 16,7 1-246-16,6 3-122 0,4-1-61 0,4-2 203 0,6 0-124 15,-2-1-74-15,0 0-193 0,4 0 63 16,-2 0 32-16,-2 0 0 0,1 0-220 0,-13-1 121 15,-8-3 65-15,-5 1-510 0,-8 1 286 16,-7 0 70-16,-6 1 97 0,-2 1-539 0</inkml:trace>
  <inkml:trace contextRef="#ctx0" brushRef="#br0" timeOffset="158999.35">16847 17180 1039 0,'-10'1'0'0,"-3"4"0"0,3-3 0 0,4 3 0 0,-1 2 0 0,2 3 0 0,0 2 322 0,0 4-134 15,4 0-80-15,1 2 117 0,0 2-95 0,0 1-46 16,0 2-335-16,0 1 153 0,0-5 63 0,0 0 35 16,1-4-238-16,1-2 137 15,4 1 78-15</inkml:trace>
  <inkml:trace contextRef="#ctx0" brushRef="#br0" timeOffset="159546.89">16949 17165 1273 0,'0'0'0'0,"0"0"0"0,0 0 0 0,0 0 0 0,0 4 0 0,0 8 0 16,0 10 0-16,0 7 584 0,0 11-278 0,2 11-135 0,0 5 228 0,4 5-181 15,0 1-91-15,1 4-36 0,-1-13-164 16,1-5 55-16,-1-6 27 0,1-4-155 16,-6-8 91-16,1 3 55 0,-2-16 14 0,0-5-331 0,-7-5 177 0,-5-3 88 0,2-4-32 0,-6 0-282 0,1-6 134 15,0-10 97-15,-2-6 17 16,0-5 41-16,2-2 0 15,-4-8-46-15,5 1 48 0,0-1 0 0,5-1 39 0,-1 7 32 0,2-1-32 16,-1 0-10-16,4 13 10 0,2 2 157 0,2 6-79 16,1 5-39-16,0 4 0 0,0 0 371 0,3 2-162 15,8 0-107-15,3 6 102 0,0 3-88 0,3 0-27 16,0-2-120-16,2-2 27 0,-1 0 1 0,1-3 37 16,1-2-251-16,2 0 135 0,-3 0 53 0,1 0 27 15,1-4-133-15,-2-6 35 16,5-2 52-16,0-3-42 78,-2 3-12-78,-3-4 4 0,1 3 29 0,0 1 225 0,-2-2-95 0,5 3-68 0,-7 2 371 0,1 3-177 0,-2 5-97 16,3-1-19-16,-3 2 192 0,2 0-100 0,-3 4-70 0,-3 8-29 0,0 3-2 0,0 2 0 0,-3 0-28 0,0 5 9 0,-4-1-77 0,-4-3 33 0,0 0 1 0,0 0-190 0,-8 1 111 0,-4-2 65 0,-4-5 20 15,-1-2-376-15,-5-2 184 0,0-4 47 16,-2-3-149-16,-3-1 115 0,7 0 71 0,-3-5 31 0,3-8 72 0,4-4-40 15,0 2-1-15,2 0-8 16,8 1 168-16,-2 1-79 0,7 4-41 0,1-2 550 16,0 5-286-16,1 0-101 15,11 5 308-15,4 1-219 0,3 0-109 0,2 8-55 0,2 6 2 0,2 3-19 16,-1 0-9-16,1 2-29 0,0 4-530 0,0-2 265 16,2 0 133-16,2 1 75 0,-7-5-397 0,0-2 192 15,-5-1 125-15</inkml:trace>
  <inkml:trace contextRef="#ctx0" brushRef="#br0" timeOffset="159810.19">17688 17001 2347 0,'0'1'0'0,"0"1"0"0,0 1 0 0,0 1 0 0,0-1 0 0,0 2 0 0,0 1 0 0,1 0 195 0,1 1-84 0,1 2 210 15,0-1-142-15,2 0-71 0,0 2-36 0,0 1-578 16,0-1 267-16</inkml:trace>
  <inkml:trace contextRef="#ctx0" brushRef="#br0" timeOffset="160247.54">17831 16745 1857 0,'-6'-23'0'0,"3"10"0"0,0 6 0 0,1 2 0 0,2 4 0 0,0 1 269 0,0 0-107 0,2 15-67 0,6 7 235 0,1 10-146 16,0 8-75-16,1 6-36 0,0 8 341 0,-2-1-193 15,-1 3-92-15,-1 2-132 0,-1 2 1 0,-2 6 38 16,1 11 10-16,-2-9-675 16,-2 1 332-16,0-3 167 0,-2-3-746 0,-7-3 385 15,-2 2 223-15</inkml:trace>
  <inkml:trace contextRef="#ctx0" brushRef="#br0" timeOffset="160407.1">18012 17120 2215 0,'0'0'0'0,"0"-5"0"0,0 4 0 0,0 1 0 0,0 0 0 0,0 0 0 0,0 8 0 0,0 3 544 0,0 5-254 0,2 1-126 16,-1 3-556-16,4-2 214 0,-1 2 116 0,0-3 45 16,0 0-1017-16</inkml:trace>
  <inkml:trace contextRef="#ctx0" brushRef="#br0" timeOffset="160676.9">18121 16977 1713 0,'5'-12'0'0,"1"-3"0"0,5 6 0 0,3 1 0 0,3 4 0 0,2 4 0 0,3 0 157 0,1 0-52 0,-1 0-39 0,-2 6 58 16,-1 5-44-16,-2 4 0 0,-3 1-382 0,-1 2 177 15,-9 1 77-15,-2 0 41 0,-2 3-323 16,-3 2 161-16,-15-4 81 0,-2 5 40 15,-3-8 117-15,1-2-43 16,-3 1 0-16,-2-7-101 0,3 0 305 0,-1 0-175 0,7-5-41 0,3-1 643 16,4-3-322-16,3 0-113 0,4 0 167 0,4 0-167 15,2 0-98-15,17-3-44 0,9-7-157 0,7 0 57 16,5 1 28-16,2 0 9 16,1 0-581-16,0 2 300 0,1 2 151 0,-4-1-281 0,-3 5 210 15,-1-3 11-15,-12 3 85 0,-7 1-624 0</inkml:trace>
  <inkml:trace contextRef="#ctx0" brushRef="#br0" timeOffset="160850.44">18318 16683 1565 0,'0'3'0'0,"0"1"0"0,0 8 0 0,0 6 0 0,-2 14 0 0,1 10 0 0,-6 16 544 0,-1 8-254 16,-1 6-127-16,-3 4 246 0,-3 5-177 0,-2-13-102 15,2-4-48-15,-6-3-159 0,5-6 57 0,-2-1 28 0,-1 3-634 16,5-16 326-16,2-7 168 16</inkml:trace>
  <inkml:trace contextRef="#ctx0" brushRef="#br0" timeOffset="160990.06">18283 17290 1429 0,'2'0'0'15,"0"0"0"-15,2 0 0 0,2 2 0 0,2 3 0 0,3 4 1029 0,6 6-496 0,-1 4-249 0,10 6 226 0,4 5-364 0,-1 3-146 16,4 0-326-16,3 1 36 16,0-3 163-16,4-1 90 0,-7-8-579 0</inkml:trace>
  <inkml:trace contextRef="#ctx0" brushRef="#br0" timeOffset="161978.47">20552 16129 1394 0,'-18'0'0'0,"-2"0"0"31,2 9 0-31,5 7 0 0,-2 9 0 0,1 9 0 0,-1 10 0 0,3 11 169 0,6 0-70 0,5 1-32 0,1-2 176 0,1-3-103 0,13-8-52 0,6 1-17 0,5-15 25 0,1-10-30 0,2-3 1 0,3-5-31 16,2-5-44-16,3 0 8 0,-6-6 36 0,-1 0-38 15,-2-10 0-15,-3-4 39 0,-1-3-1 0,2-8-86 0,-11-4 39 16,0 0 23-16,-6-4-142 15,-2-1 72-15,-4-3 15 0,-1-3 26 0,-1 6-171 0,0-3 89 16,-11 0 28-16,-2-2 28 0,-3-5-135 16,-4 9 77-16,-3-3 24 0,-4 1-8 0,0 6 25 15,-4 4 0-15,-4 1 100 0,6 15-33 0,-2 7 0 16,3 4-44-16,0 0 351 0,3 17-171 0,0 2-75 16,12 5-42-16,5 1 387 0,8 1-195 0,0-1-60 15,2-1-60-15,11 2 94 0,7-4-83 0,6-4-36 16,4 0-17-16,2-5-20 0,3 0 0 15,4 0-80-15,-3-4 35 0,0-4 0 16,2-2 46-16,-2-3-611 0,2 0 302 0,5 0 105 0,-9 0 89 16</inkml:trace>
  <inkml:trace contextRef="#ctx0" brushRef="#br0" timeOffset="162109.63">21153 16198 2036 0,'-4'0'0'0,"0"-4"0"0,0 1 0 0,3-1 0 0,1 3 0 0,0-1 0 0,0 0 0 0,8 0 0 0,8 1 485 0,6-1-229 0,4 2-110 0,4 0-299 16,4-2 95-16,2-1 47 0,5 3-750 0,-1 0 392 0,-1 0 201 16</inkml:trace>
  <inkml:trace contextRef="#ctx0" brushRef="#br0" timeOffset="162260.29">21319 16411 1411 0,'-25'4'0'0,"3"2"0"0,0 1 0 0,5-1 0 0,6-2 314 0,0 1-130 15,11-3-79-15,0-2-34 0,1 0 525 0,13 3-280 16,8-2-140-16,6 1-60 0,2-2-40 16,3 0-1 15,3 0-38-31,-2 0-751 0,0 0 376 0,5 0 196 0,-9 0 85 0</inkml:trace>
  <inkml:trace contextRef="#ctx0" brushRef="#br0" timeOffset="162534.07">21825 16245 1699 0,'-17'0'0'0,"4"0"0"0,0 0 0 0,1 0 0 0,3 9 0 0,-1 6 0 0,0 3 0 0,8 3 629 0,2 3-302 0,0 2-145 0,14 1 214 16,3-2-181-16,5 3-80 0,4-7-55 0,3-4-215 16,0-4 85-16,1-5 43 15,4-1-376-15,-6-7 204 0,-4 0 108 0,2-9 53 0,-4-6-130 0,-2-6 90 16,-4-4 54-16,-10-1-133 15,-3-6-50-15,-3 1 56 0,0-3 48 0,-14-3 130 0,-2 0-50 0,-4 4 9 16,-4 0 136-16,-3 5-90 16,-5 4-43-16,2 4 0 0,-6 1 202 15,6 14-81-15,2 5-63 0,3 0 14 0,6 0-142 16,4 17 57 0,2 3 7-16,8 6 55 0,5 4-406 0,0 0 177 0</inkml:trace>
  <inkml:trace contextRef="#ctx0" brushRef="#br0" timeOffset="163364.85">20557 17251 846 0,'-8'-7'0'0,"1"4"0"0,-2 1 0 0,1 2 0 0,-2 0 100 0,-1 6-23 0,1 14-9 16,1 5 155-16,-2 8-93 0,5 5-47 0,0 3-23 16,1 6 113-16,5-1-72 0,0-5-33 0,6-3 0 15,8-3 57-15,8-6-45 16,3 0 9-16,1-15-32 0,4-4-20 0,-1-5-1 16,3-5-39-16,-1 0 1 0,2-2 48 0,-7-15-10 15,-1-4-36-15,-4-4-1 16,-1-4 38-16,-5-3-1 0,-1-5-77 0,-6 3 18 0,-5 1 25 15,0-7-70-15,-3 3 42 0,0-1-1 0,-7-6 16 16,-8 9-34-16,-3-1 24 16,-4-2-10-16,-3 2-23 0,-2 1 21 0,-4-2 0 0,3 12 18 0,-2 7-26 15,2 5 25 1,2 10 6-16,1 3-11 0,-1 0 174 0,8 18-78 0,3 10-40 0,4 1 3 16,5 5 213-16,4-1-106 0,2 4-57 0,0-8 80 15,6-3-65-15,9 1-34 0,5-3-8 0,1 0 9 16,4-6-34-16,1-4 1 0,6-4-43 0,4-1 0 15,-2-6 42-15,7 1 10 0,-5-4-300 0,0 0 126 16,-2-9 79-16,1-4-656 0,-3-1 338 16,0 0 142-16,-7 4 98 0,-3-1-479 15</inkml:trace>
  <inkml:trace contextRef="#ctx0" brushRef="#br0" timeOffset="163491.29">21036 17262 1392 0,'0'-6'0'0,"0"1"0"0,0 1 0 0,0-2 0 0,0 3 0 0,0 1 0 0,0-2 396 0,0 3-179 15,7-1-91-15,7 0 310 0,0 2-192 0,9-3-108 0,0 1-50 16,5 2-176-16,3 0 63 16,2 0 32-16,5 0 9 0,-5 0-348 0,-1 2 185 0,-1 5 93 0</inkml:trace>
  <inkml:trace contextRef="#ctx0" brushRef="#br0" timeOffset="163646.88">21184 17509 1175 0,'-24'0'0'0,"2"3"0"0,3 0 0 0,7-1 0 0,7 1 0 0,3-1 0 0,2 0 27 0,0 0 0 0,4-1 1228 0,14 3-613 0,5-3-303 0,4 0-152 0,4-1-243 0,3 3 46 0,4-3 33 0,-4 0-10 0,0 0-874 0,-1 0 448 16,0 0 225-16</inkml:trace>
  <inkml:trace contextRef="#ctx0" brushRef="#br0" timeOffset="163912.68">21652 17381 2089 0,'-9'-5'0'0,"1"-4"0"0,1 3 0 0,5-1 0 0,2 0 0 0,0-4 0 0,9-4 0 0,10 0 0 0,6-1 387 0,7-4-176 15,4 3-88-15,4-4-40 0,3 4-15 0,-4 2-9 16,-1 6-24-16,0 4 31 15,-2 0 0-15,-3 5-30 0,1 0 90 0,-9 0-49 0,0 9-1 0,-2 0-40 16,-1 4 120-16,4-3-61 16,6 2-20-16,-3-5-9 0,4-1-114 0,2-5 42 0,1-1 0 0,6 0-332 15,-7 0 176-15,-1-3 97 0,-4-4 33 0,-4 0-315 16,-4 0 141 0,1 3 95-16,-13 1-629 0,-6 1 352 0,-2 2 176 0,-2 0 88 0,-9 0-466 0</inkml:trace>
  <inkml:trace contextRef="#ctx0" brushRef="#br0" timeOffset="164064.28">22106 17254 2506 0,'-15'2'0'0,"-3"0"0"0,7 1 0 0,3 4 0 16,0-2 0-16,5 4 0 0,3 1 0 0,-1 4 0 0,1 3 396 0,0 1-179 0,1 2-91 0,4 3-113 15,5 1 1-15,-3 5 31 0,-1-5-294 0,0 3 143 16,2 0 71-16,-4-3 36 0,1-2-832 0</inkml:trace>
  <inkml:trace contextRef="#ctx0" brushRef="#br0" timeOffset="164224.85">22344 17273 2545 0,'0'0'0'16,"0"0"0"-16,1 0 0 0,1 6 0 0,1 7 0 0,-1 8 0 0,0 7 0 0,0 5 497 0,0 8-222 0,2 2-124 15,-1 1-202-15,1 3 43 0,-1-4 1 0,-1 3 42 16,2 2-589-16,1-12 291 0,-3-1 149 0</inkml:trace>
  <inkml:trace contextRef="#ctx0" brushRef="#br0" timeOffset="164378.44">22688 17856 2880 0,'-8'-10'0'0,"2"1"0"0,1 1 0 0,0 3 0 0,1 5 0 0,0 0-35 16,-4 0 0-16,-2 7 1 0,0 2-146 0,2 0 77 15,3 3 26-15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3T00:06:22.6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15681 1630 1612 0,'-9'-9'0'0,"4"1"0"15,1 5 0-15,1-1 0 0,3 0 0 0,0 3 0 0,0 1 0 0,7-3 0 0,10 1 458 0,6 0-210 0,5-1-105 16,6 0 117-16,6-1-101 0,-2 1-66 0,2 0-5 16,5-1-25-16,1 1 0 0,7 1-16 0,-9 0-52 15,0-1 43-15,-1 2 0 0,-3 0 0 0,-6-1-123 16,4 2 71-16,-12 0 21 0,-4 0-253 0,-5 0 127 16,-1 0 75-16,-7 0-15 0,1 0-425 0,-8 0 202 15,-2 0 124-15,0 0-381 16,0 0 250-16,-10-1 126 0</inkml:trace>
  <inkml:trace contextRef="#ctx0" brushRef="#br0" timeOffset="205.85">16001 1559 1984 0,'-11'1'0'0,"0"3"0"0,2 2 0 0,1 1 0 0,2 2 0 0,-2 6 0 0,7-3 0 0,1 7 0 0,0 3 382 16,3 4-172-16,9 6-87 0,0 5 268 0,-1 1-182 15,2 5-85-15,-4 3-43 0,2 5-1 0,-3 0-42 16,-2 8 9-16,-1-9-437 0,-2-4 214 0,1-2 107 16,-2-3 54-16,-1-3-236 0,1 0 154 0,-2-11 62 15,0-6-689-15,0-4 343 0,0-8 171 0,-7 0 77 16,0-9-331-16</inkml:trace>
  <inkml:trace contextRef="#ctx0" brushRef="#br0" timeOffset="357.44">16001 1974 1526 0,'2'-11'0'0,"-1"0"0"0,2 0 0 0,5 2 0 0,-2 0 0 0,5-1 0 0,4 4 0 0,1 2 546 0,4 0-254 0,5 3-127 0,-3-1-64 0,6 0-20 16,-3 2-10-16,2 0-33 0,-1 0-197 16,0 5 98-16,-1 2 50 0,2-3-619 15,-5 3 330-15,0 0 168 0</inkml:trace>
  <inkml:trace contextRef="#ctx0" brushRef="#br0" timeOffset="543.94">16462 1705 999 0,'-9'5'0'0,"-1"-1"0"0,-1 4 0 0,4 4 0 0,-1 3 0 0,-3 5 635 0,5 3-303 0,3 4-148 15,3 4 118-15,0 2-132 0,0 2-56 16,6 1-43-16,6-5-99 0,3 0 33 0,1-1 1 15,2-6-421-15,2 2 236 0,-2-9 104 16,2-4 56-16,-2-4-632 0,-1-5 318 0,-1-4 159 0</inkml:trace>
  <inkml:trace contextRef="#ctx0" brushRef="#br0" timeOffset="760.36">16702 1787 1314 0,'8'0'0'0,"2"-1"0"0,2 1 0 0,2 0 0 0,0 0 0 0,0 6 0 0,0 8 215 0,1 1-89 0,-1-1-44 0,-1 6 70 16,1 5-48-16,-6-2-38 0,-3 1 0 0,-4 1-73 15,-1 1 1-15,0 2 42 0,-8 2 9 0,-8-6-101 16,-4-6 45-16,-1 0 1 0,-4-3-31 0,1-3 38 16,-6 0 10-16,6-9-187 0,0-3 104 0,3 0 18 15,3 0 35-15,4-3-342 16,2-6 148-16,9-8 97 0,3-3 29 0,0-2-158 0</inkml:trace>
  <inkml:trace contextRef="#ctx0" brushRef="#br0" timeOffset="920.94">16974 1697 847 0,'0'1'0'0,"0"2"0"0,0-2 0 15,0 4 0-15,0 2 0 0,0 4 0 0,-5 3 749 31,-2 7-356-31,-3 1-177 0,0 6 256 0,2 7-208 0,0-4-118 0,4 2-55 0,3 0-124 0,1-2 36 0,0-2-1 0,7 1-519 0,6-9 273 0,3-4 141 16,1-3 70-16,3-6-663 0,2 1 345 0,0-5 173 0</inkml:trace>
  <inkml:trace contextRef="#ctx0" brushRef="#br0" timeOffset="1081.5">17198 1948 1766 0,'0'-2'0'0,"0"-3"0"0,0 3 0 0,0 0 0 16,0 2 0-16,0 0 0 0,0 0 0 0,0 11 348 0,0 4-160 0,-2 4-76 0,-1 1 263 0,-2 4-168 0,0 1-86 0,-1 1-165 0,-1-2 35 16,0-2 1-16,-1 1 44 15,-1-2-479-15,-2-1 249 0,2-6 111 0,-1-3 60 0,0-5-625 0,0-4 258 16,2-2 192-16</inkml:trace>
  <inkml:trace contextRef="#ctx0" brushRef="#br0" timeOffset="1241.08">17350 1811 2094 0,'1'3'0'0,"1"-1"0"0,4-1 0 0,-1 3 0 0,0 1 0 0,1-1 0 0,0 1 0 0,0 5 362 0,2-3-162 0,-2 5-81 16,3-1-139-16,1 2 37 0,-2-2-8 0,0 3 28 16,1 0-601-16,-3-2 300 15,-1 1 151-15,1-2-757 0</inkml:trace>
  <inkml:trace contextRef="#ctx0" brushRef="#br0" timeOffset="1425.65">17563 1717 1160 0,'0'2'0'0,"0"-2"0"0,0 3 0 0,0 4 0 0,0 5 178 15,0 7-70-15,-3 5-36 0,-4 13 615 0,-3 4-330 0,-4 7-160 0,0 8-80 16,-3 4 107-16,0-1-94 0,-5 6-37 0,5-13-297 15,-2-4 121-15,2-4 60 0,0-4-618 16,1-6 339-16,2 2 178 0,6-14 75 0,4-6-362 16,2-8 211-16</inkml:trace>
  <inkml:trace contextRef="#ctx0" brushRef="#br0" timeOffset="1584.89">17761 2070 2111 0,'0'8'0'0,"0"1"0"0,0 1 0 0,-3 4 0 0,-2 1 0 0,-1-1 0 0,-3 3 0 15,1 2 0-15,0-1 165 0,-2 3-55 0,2-1-41 0,0-2-392 0,0-1 180 0,0-3 90 0,4-4 44 16,-1 1-315-16</inkml:trace>
  <inkml:trace contextRef="#ctx0" brushRef="#br0" timeOffset="1859.28">18068 1746 877 0,'22'0'0'0,"3"0"0"0,3 0 0 0,-8 0 0 0,2 0 0 0,-3 0 237 0,-4 5-100 0,-1 4-50 0,-3 6-17 15,-8 1-19-15,-3 2-15 0,0 5 0 0,-17 4 0 16,-6 5 0-16,-5 4 9 0,-2-4-8 0,-1 4 157 15,0-1-79-15,1-3-40 0,4-2 1 0,1 4 254 16,11-14-152-16,3 1-70 0,8-4 105 0,3-5-88 16,0 2-45-16,5-3 10 0,12-5-54 0,6-6 0 15,2 0 0-15,2 0 1 0,4-6-1 16,2-5 9-16,-3-3-9 0,-4-1 1 0,2 1-1 0,-7 2 0 16,-2-3 0-16,-2 1 10 15</inkml:trace>
  <inkml:trace contextRef="#ctx0" brushRef="#br0" timeOffset="2039.8">17973 1959 1697 0,'-26'-5'0'0,"13"-1"0"0,-1 4 0 0,6-2 0 0,4 3 0 16,4-1 0-16,0 2 0 0,0 0 0 0,15 0 569 0,7 2-266 0,3 3-134 0,3-1-66 0,2 1 129 0,-1-1-102 15,1 0-48-15,-1-1-376 47,-1-1 164-47,0 1 84 0,2-1-288 0,-6-1 180 0,-1-1 96 0,0 0 46 0</inkml:trace>
  <inkml:trace contextRef="#ctx0" brushRef="#br0" timeOffset="2216.33">18495 1746 1137 0,'3'2'0'0,"-1"1"0"0,4 2 0 0,-1 2 0 0,1 3 0 0,-1 4 0 0,8 8 872 0,-2 3-423 15,1 5-206-15,0 5 292 0,-3 5-249 0,-2 3-125 16,-3 5-56-16,-4-5-38 0,0 0 0 0,-4-4-58 0,-11 0-40 0,-5-6 20 16,-3 1 33-16,-2-12-10 15,0-5-382-15,-2-6 204 16,2-6 100-16,2-5 52 0,3 0-713 0,5-9 287 0,10-10 202 0,0-7-467 16</inkml:trace>
  <inkml:trace contextRef="#ctx0" brushRef="#br0" timeOffset="2353.96">18710 1858 2046 0,'23'-8'0'15,"1"3"0"-15,2 1 0 0,1 3 0 0,7-4 0 16,-6 5 0-16,0 0 379 0,2 0-172 0,-1 0-85 0,1 0-187 0,1 0 60 0,-7 0 16 0,-3 0-1 0,-2 0-309 16,-6 0 168-16</inkml:trace>
  <inkml:trace contextRef="#ctx0" brushRef="#br0" timeOffset="2489.6">18860 2060 825 0,'-2'2'0'0,"1"3"0"16,1-4 0-16,0 1 0 0,0 0 0 0,8-2 0 0,7 0 401 0,3 0-174 0,6 0 62 0,4 0-126 0,7-4-64 0,3-2-31 0,4-3-492 0,8-1 238 31,-6-1 107-31,1 1 58 0</inkml:trace>
  <inkml:trace contextRef="#ctx0" brushRef="#br0" timeOffset="2757.28">19433 1946 846 0,'-8'1'0'0,"-3"0"0"0,0 3 0 0,4-1 0 0,-1 1 0 0,-1 0 568 0,4 4-266 0,-1 3-124 0,6-3-75 0,0 7 387 0,0-1-226 16,8 4-115-16,7-1 22 16,4 1-58-16,4-3-43 15,6 0-74-15,3-4 0 0,1-3 40 0,1-1 0 0,6-4-188 0,-7-3 89 16,0 0 50-16,-2-2 24 0,-1-7-257 0,-6-8 141 15,0-1 36-15,-10-4-124 0,-6-2 52 0,-7-2 59 32,-1-4-5-32,-6 2 95 0,-8-4-53 0,-6 5 8 0,-5 2 240 0,-2 4-120 0,-1 5-60 0,0 3-29 15,-1 2 504-15,5 10-246 0,2 1-79 16,3 0-75-16,4 5 176 0,3 9-119 16,-1 5-81-16,10 3-74 0,1 3 0 0,2 4-30 15,0-2 33-15,2 1-740 0,3 3 396 16,4-4 184-16,1-1-640 0</inkml:trace>
  <inkml:trace contextRef="#ctx0" brushRef="#br0" timeOffset="2881.94">19785 2129 2309 0,'2'-3'0'0,"-2"-3"0"0,3-1 0 0,-2 3 0 0,1-3 0 0,0 2 0 0,-2 4 0 0,0 0-183 0,0 1 109 0</inkml:trace>
  <inkml:trace contextRef="#ctx0" brushRef="#br0" timeOffset="22725.23">13134 4328 1784 0,'-18'-3'0'0,"5"1"0"0,-1 2 0 0,4 0 0 0,-3 7 0 0,3 5 0 0,-1 5 0 0,2 1 0 0,1 5 373 0,3 4-168 0,4 2-84 0,1 3 31 16,0 5-48 15,1-3-39-31,16 0-10 0,2 1-18 0,6-4 0 0,3-2-1 0,5 3-232 0,-2-11 111 0,2-3 61 0,-2-3 30 16,0-1-497-16,-4-5 257 16,3 1 62-16,-9-6 85 0,-4-4-556 0</inkml:trace>
  <inkml:trace contextRef="#ctx0" brushRef="#br0" timeOffset="22970.97">13357 4417 1390 0,'-3'-5'0'0,"-4"-4"0"0,2 3 0 0,5 2 0 0,0-1 405 0,0 5-184 0,10-2-92 0,7 2 261 16,5 0-181-16,3 2-86 0,2 6-44 0,-1 1 146 15,2 4-94-15,1 3-39 0,-3-1-32 0,0 2-193 16,-6 0 85-16,-1 4 42 0,-5 2-186 0,-9 0 109 15,-4 4 60-15,-1-3-49 0,-11 5 54 0,-10-4 27 16,-6 1-61-16,-7-7 23 0,-2-4-31 16,-2-4 0-16,2-3 41 0,1-5-39 15,-1-3-15-15,10 0 45 0,7-5 26 0,3-15-389 16,10-4 178-16,6-7 87 16,0-7-490-16</inkml:trace>
  <inkml:trace contextRef="#ctx0" brushRef="#br0" timeOffset="23353.17">13629 4267 2466 0,'2'0'0'0,"1"0"0"0,-2 3 0 0,-1 1 0 0,0 4 0 0,0 6 0 0,0 1 0 0,-6 9 421 0,0 5-192 0,-1 7-87 15,-1 2 122-15,1 4-114 0,3 2-56 0,4-2-29 16,0-1-64-16,0-1 9 0,6-9 27 0,8-7-1 16,3-4-307-16,3-8 154 0,-1-5 77 0,3-2-356 15,0-5 211-15,-1-9 93 0,0-8-346 0,-3-4 169 16,-2-3 116-16,0-2 49 15,-7 5 34-15,-3 0 34 0,-1 0-1 0,-4 6 0 0,1-1 315 0,-2 3-153 16,0 7-80-16,-2 1 230 16,-5 5-156-16,-1 0-64 0,-2 3-51 15,1 11 607-15,3 1-287 0,0 6-144 0,3 2 29 0,1 0-173 16,2 2-36-16,0-2 0 0,3-2 0 0,8 0 0 16,4-1 0-16,1-6 0 0,5 2-175 0,0-11 66 15,-2 0 73-15,3-5 36 0,-1 0-299 16,-1-10 109-16,1-7 22 0,-6-2 4 0,-2-1 63 15,-5-6 33-15,-5 2 8 16,0 0 0-16,-3-3 14 0,0 6 10 0,-6 1 116 0,-7 3-59 16,-2 3-28-16,-1 2-1 0,-7 1 175 0,1 9-95 15,3-1-24-15,-1 3-67 0,4 0 29 0,1 5-14 16,2 4 44-16,4 2-264 0,6 0 125 16,3 0 49-16,0 1-708 0,2 0 360 0</inkml:trace>
  <inkml:trace contextRef="#ctx0" brushRef="#br0" timeOffset="23502.33">14190 4646 2291 0,'0'6'0'0,"0"1"0"0,0 2 0 0,0 1 0 0,-4 0 0 0,-2 1 0 0,-2 0 0 0,-2 4 0 0,1 0 711 0,-4-1-337 0,3 2-169 0,-1-1-140 16,0 0 0-16,0 0-19 0,3-4-10 0,3-1-694 15,1-5 347-15,1-1 173 0,3-4-420 16,0 0 306-16</inkml:trace>
  <inkml:trace contextRef="#ctx0" brushRef="#br0" timeOffset="23669.21">14316 4317 3594 0,'-5'0'0'0,"0"0"0"0,0 0 0 0,2 0 0 0,0 0 0 0,3 0 0 0,0 0 0 0,0 8 0 0,3 2 0 0,6 1 337 0,4 2-337 16,-1 2 0-16,2-1 0 0,0 3 0 15,2-2 0-15,-2 0-790 0,1 2 422 0,-2-3 198 0,0-3 103 16,-1-2-486-16,-1 0 281 16</inkml:trace>
  <inkml:trace contextRef="#ctx0" brushRef="#br0" timeOffset="23844.74">14595 4230 2579 0,'-8'0'0'0,"-2"4"0"16,2 4 0-16,-2 5 0 0,0 6 0 0,0 6 0 0,-1 7 0 0,-6 10 543 0,5 3-258 0,-5 7-124 0,-2 5 202 0,2 3-363 0,-3 5 0 16,-4 5 0-16,2-14 0 0,1-4 0 0,-3-4 0 15,5-6 0-15,1-5 0 0,1-1 0 0,11-18 0 0,1-7 0 16,5-7 0-16,0-4 0 0,0 0 0 16,0-11-1484-16</inkml:trace>
  <inkml:trace contextRef="#ctx0" brushRef="#br0" timeOffset="24087.1">14524 4712 1392 0,'12'-4'0'0,"-5"1"0"0,2 3 0 0,0 0 0 0,1 0 0 0,-3 5 0 0,2 8 0 0,-1 1 687 0,0 3-325 0,1 0-162 0,4 1 162 0,-4-1-167 16,3-2-80-16,1-3-38 0,0 0-215 0,2-4 88 0,1-1 52 0,-1-6-8 0,-2-1-301 0,1-1 172 15,-3-11 86-15,-2-4-92 0,-1-3 97 16,-7-2 36-16,-1-1-122 0,0-2-24 0,-1 0 26 0,-11-2 46 15,-1 3 261-15,-5 5-103 0,-1 0-57 0,-5 6-27 16,-1 5 264-16,-3 0-140 16,4 6-22-16,3 1-47 0,1 1-40 0,6 9 15 15,2 2 39-15,0 2-588 0,11 1 270 0,1 1 132 16,0 2 57-16,9 1-396 0</inkml:trace>
  <inkml:trace contextRef="#ctx0" brushRef="#br0" timeOffset="24236.69">15030 4734 1815 0,'2'3'-1'0,"0"-3"0"0,-1 4 0 0,1 1 0 0,-1-2-1 0,-1 5 289 0,0 1-126 0,-6 3-64 15,-5 1 585-15,-5 3-316 0,1 2-171 0,-4-2-80 16,3 3-62-16,-1-2-19 0,1-3 1 0,1 1-696 16,6-5 343-16,2-4 177 0,3-3 89 0,4-3-1070 15</inkml:trace>
  <inkml:trace contextRef="#ctx0" brushRef="#br0" timeOffset="24515.95">15121 4413 1382 0,'1'-8'0'0,"2"-1"0"0,5 1 0 0,0-3 0 0,3 4 0 0,7-2 333 0,3 2-153 16,5 2-72-16,4 3-36 0,1 1 324 0,2 1-180 15,4 0-81-15,-8 8-33 0,-3 5-33 0,-3 4 0 16,-6 4-33-16,-8 6-75 0,-4 4 47 0,-5 3-9 15,-5 3 84-15,-9 1-23 16,-9 3 0-16,0 1-24 0,-4 5 128 0,4-12-69 16,4 1-29-16,1-7-1 0,5-2 171 0,4-3-236 15,3 1 0-15,6-11 0 0,0-2 0 0,15-5 0 16,5-5 0-16,9-2 0 0,6-2 0 16,-1-13 0-16,4-1 0 0,-2-4-16 0,0 1-52 0,-4-1 52 15,3 1-831-15,-9 5 394 0,-6-1 209 0,-1 1 103 16,-8 3-295-16,-6 0 199 0</inkml:trace>
  <inkml:trace contextRef="#ctx0" brushRef="#br0" timeOffset="24672.4">15172 4657 2801 0,'-12'-8'0'0,"5"2"0"0,4 4 0 15,3-2 0-15,0 1 0 16,8 0 0-16,12 2 0 0,7-1 0 0,4 2 0 0,3 0 315 0,4 0-139 0,3-3-61 0,-1 3-166 0,0 0 44 0,2 0-1 0,0 0 44 0,-3 0-722 0,3 0 369 0,-9 0 173 0,-7 3-395 16</inkml:trace>
  <inkml:trace contextRef="#ctx0" brushRef="#br0" timeOffset="24922.73">15735 4730 1500 0,'-5'4'0'0,"0"-4"0"0,0 6 0 0,2-3 0 0,0 0 0 0,1 2 314 0,1 1-138 16,1 0 129-16,0 1-125 0,0-2-77 0,1 2-33 15,7 0 130-15,4-1-81 0,3-2-42 0,1-1 9 16,1 0-129-16,0-3 40 16,2 0-1-16,-3 0 40 0,0-3-158 0,1-4 88 15,-7 0 31-15,-1-3-108 0,-4-1 73 0,-2 1 37 16,-3-1-29-16,0-1 2 0,-5 3-34 16,-9-1 29-16,-4 3 166 0,-3 4-69 0,-2-3-42 0,-2 3-3 15,3 2 160-15,2 1-84 0,1 0-23 16,5 0-28-16,-1 0-86 0,6 0 31 0,3 1 34 0,5 5-538 15,1-2 256-15,0 0 130 0,1 0 50 0,9-3-608 16,4-1 325-16,0 0 163 16</inkml:trace>
  <inkml:trace contextRef="#ctx0" brushRef="#br0" timeOffset="25109.3">15975 4281 979 0,'10'-14'0'0,"-2"4"0"0,3 3 0 0,4 3 0 0,0 3 0 0,3 1 0 0,5 0 684 0,-2 13-328 0,2 11-160 0,-1 7 391 0,-3 9-276 0,-2 7-137 0,-4 7 342 0,-9 1-388 0,-4 4-128 0,0 4 0 0,-17-1 0 0,-6-1 0 0,-7 6 0 0,-1-16 0 0,-3-3 0 0,-2-5 0 0,-2-4 0 0,-2-6 0 0,-7 5-853 0</inkml:trace>
  <inkml:trace contextRef="#ctx0" brushRef="#br0" timeOffset="25565.08">16674 4253 2384 0,'-19'0'0'0,"2"0"0"0,3 0 0 0,3 0 0 0,4 0 0 0,5 0 0 0,2 3 0 0,0-1 221 0,5 6-93 0,8-4-45 0,2 4 69 0,5-2-62 0,-1 0-27 16,2 2 0-16,0-2-339 0,-1 1 156 16,2 2 87-16,-5 1 30 0,-5-2-683 15,0 0 361-15,-2 3 180 0</inkml:trace>
  <inkml:trace contextRef="#ctx0" brushRef="#br0" timeOffset="25686.76">16652 4446 1106 0,'-7'3'0'0,"0"-3"0"0,1 0 0 0,1 1 0 0,4 2 0 0,1-2 0 0,0 4 115 0,1-1-38 16,10 3-1-16,5 1-112 0,-1 0 31 0,2 3 1 15,1 3 40-15</inkml:trace>
  <inkml:trace contextRef="#ctx0" brushRef="#br0" timeOffset="25825.39">16690 4805 1855 0,'-22'10'0'0,"6"0"0"0,-1 1 0 0,4-2 0 0,1-1 0 0,4-6 0 0,2 3 0 0,6-5 0 0,0 0 0 0,2 0 392 0,12-7-177 0,6-8-90 0,6-2-255 16,1-2 79-16,1-2 44 0,3-2-602 15,-1-1 324-15,-1 0 160 0,5-2 90 0</inkml:trace>
  <inkml:trace contextRef="#ctx0" brushRef="#br0" timeOffset="26004.9">16881 4325 1228 0,'-14'-2'0'0,"4"-3"0"0,2 0 0 0,3 3 0 0,3-3 0 0,2 3 283 16,0-2-115-16,15 2-70 0,9-3-30 0,4 2 377 0,5 2-203 15,3-2-104-15,5 1 91 0,-5 0-101 16,2 2-45-16,-2 0-288 0,0 0 121 0,0 0 60 0,-1 0 40 16,-10 0-484-16,-3 5 253 0,-3 0 125 0,-7 1 64 15,-1-3-626-15,-3 2 275 0,-8-3 175 0,0 1-121 16</inkml:trace>
  <inkml:trace contextRef="#ctx0" brushRef="#br0" timeOffset="26163.45">17091 4142 1964 0,'-17'1'0'0,"3"4"0"0,0-2 0 0,-2 6 0 0,8 2 0 0,4 3 0 15,2 0 0-15,2 5 0 0,0 2 279 0,0 3-113 0,3-3-69 0,6 1-54 0,-2 0-6 16,4-1-1-16,-3 0 1 0,0 0-439 0,0-5 215 15,-1-3 111-15,-2-1-608 16,-1-3 333-16,1-4 167 0,-2-1 78 0</inkml:trace>
  <inkml:trace contextRef="#ctx0" brushRef="#br0" timeOffset="26454.67">17255 4192 518 0,'4'5'0'0,"-1"2"0"0,1 2 0 0,-1 1 0 0,-2 1 0 0,1 5 320 0,-2 0-142 0,0 4-71 16,-5 0-35-16,-7 7-3 0,-2-1-33 16,-6-1 1-16,1-1-37 0,-5 3 1 15,-4-1 45-15,2-4-10 0,0-5 98 0,-4-4-48 16,2-1-25-16,0-3 75 0,1-1-41 0,7-7-34 0,4-1 1 16,4 0 185-16,6 0-106 0,3 0-52 0,3 0-17 15,0-1 148-15,9-3-91 0,11 0-47 0,5-1 4 16,5 0-25-16,7-1 9 0,-3 1-34 0,4-1-108 15,1 2 54-15,3-3 27 16,-3 3-259-16,5-5 151 0,-6 4 64 0,-2-2 21 16,-4 2-256-16,-2 2 96 15,-3 0 85-15,-1 2-30 16,-12 1-502-16,-7 0 293 0</inkml:trace>
  <inkml:trace contextRef="#ctx0" brushRef="#br0" timeOffset="26786.55">17026 4705 1219 0,'-11'9'0'0,"0"0"0"0,3 5 0 0,2-2 0 0,-2 3 0 0,4 2 257 15,4-3-115-15,0-2-53 0,0 0 13 0,0-1-34 16,0 0 1-16,1 1-23 0,5-4-94 0,-3-2 42 31,0-2 0-31,0-1-166 0,-1 1 113 16,0-4 43-16,-1 0 27 0,1 0-92 0,-2-6 50 0,1-5 26 0,4-3-7 0,4-4-16 0,3-2-1 0,0-1-18 15,6-1 115-15,4-1-44 16,6-3-2-16,-1 5-19 16,3 3 82-16,6-1-22 0,-3 2-29 0,5 5 165 0,6 0-80 15,-4 7-29-15,-3 5-29 0,1 0 60 0,-4 17-42 16,-4 4 0-16,0 3 23 0,-12 3-37 0,-7 1 0 0,-2 1-29 16,-8 0-60-16,-1-2 30 0,0 3 9 0,-4-8 21 15,-8-1-228-15,-4-3 111 0,-3-5 58 0,1-4-205 16,0 0 98-16,0-7 67 0,1-2 34 15,0 0-525-15,-2 0 259 0,3-7 129 16,-4-3-308-16,3-4 224 0</inkml:trace>
  <inkml:trace contextRef="#ctx0" brushRef="#br0" timeOffset="26914.21">17213 4633 1629 0,'-11'0'0'16,"0"0"0"-16,2 0 0 0,1 4 0 0,-3 6 0 0,6 3 0 0,4 5 0 0,1-1 0 0,0 3 398 0,0 2-181 0,0 0-80 0,0-1-56 15,5-4-211-15,0-1 83 0,2 0 41 0,-1 0-562 16,-1-6 298-16,-1-4 153 0,1-2 77 0</inkml:trace>
  <inkml:trace contextRef="#ctx0" brushRef="#br0" timeOffset="27044.86">17256 4655 993 0,'0'0'0'0,"0"0"0"0,0 0 0 0,0 0 0 0,0 0 0 0,0 0 0 0,0 0 250 0,0 0-97 16,0 0-63-16,0 2-27 0,0 0-297 0,0 1 136 16</inkml:trace>
  <inkml:trace contextRef="#ctx0" brushRef="#br0" timeOffset="27293.19">17431 4531 737 0,'0'7'0'0,"0"-2"0"0,0 2 0 0,0 0 0 0,0-1 0 0,0 3 504 0,-2 1-225 15,2-2-126-15,-3 1 63 0,0 5-91 0,-2-2-44 0,1 5-23 16,-5 3-72-16,1 0 21 0,-3 3-1 0,-2 1 30 0,-1 0-307 0,-3 1 154 15,0 3 85-15,-2-8-397 0,3 2 216 16,-2-3 107-16,1-2 54 0,3-5-398 16</inkml:trace>
  <inkml:trace contextRef="#ctx0" brushRef="#br0" timeOffset="27445.79">17333 4795 1892 0,'0'0'0'0,"0"0"0"0,0 0 0 0,0 0 0 0,0 0 0 0,0 0 0 0,0 0 0 0,0 0 507 0,4 0-240 16,3 2-115-16,0 3-59 0,1 2-57 0,0-1-1 16,3 3 10-16,0-3-419 0,0 2 205 15,1 1 102-15,-1-3 52 0,-1 1-712 0</inkml:trace>
  <inkml:trace contextRef="#ctx0" brushRef="#br0" timeOffset="27656.22">17722 4331 1663 0,'3'0'0'0,"-1"0"0"0,1 0 0 0,-1 0 0 0,1 0 0 0,-2 2 200 0,3 3-81 0,-3 3-41 0,3 0 611 16,0 4-331-16,-1 1-161 0,0 2-51 0,0 2-55 15,0-1-27-15,0 2 9 16,2-2-552-16,-2 0 258 0,2-1 129 0,-1-3 64 15,-2-3-800-15,1 2 408 0,-1-8 208 0,-1-1-459 0,-1-2 318 16</inkml:trace>
  <inkml:trace contextRef="#ctx0" brushRef="#br0" timeOffset="28109.01">17736 4298 1138 0,'-4'-17'0'0,"0"3"0"0,4 3 0 0,0-3 0 0,0 8 0 0,4 0 0 0,9 2 210 0,5 1-87 0,3 1-44 0,7-1 200 0,4 3-127 0,0 0-57 0,8 6 58 0,0 3-58 0,2 3-20 15,-8 0-9-15,-1 3-29 0,-5 2 0 16,-5 0 0-16,-7 2-1 0,0 5-165 0,-15 0 78 16,-1-1 44-16,-5 1-219 0,-13 2 130 0,-8-1 66 15,-1 4-10-15,-4-9-36 0,-3 2 9 0,-2-3 29 16,-2-3 88-16,2-1-34 0,-4 0-61 0,9-9-22 16,0 0 349-16,3 0-146 0,4-6-57 0,2 0-41 15,2 0 173-15,12 0-63 0,5 0-55 0,3 0-25 31,0 0-31-31,8-6-1 0,9 0-117 0,2 4 54 0,1-2 31 0,6 1 1 0,-2 0-157 0,-1 1 77 16,2 2 52-16,-5 0-6 16,-2 0-12-16,-1 0-1 15,-5 0 0-15,0 5 6 0,0 4 105 0,-9 3-54 0,0 0 0 0,-3 6 152 16,0-2-85-16,-3 1-42 16,-4 5 33-16,-5-3-23 0,1-2-1 0,2-2-5 0,-3-1-65 0,2-1 14 15,2-1 40-15,2-3 12 0,2-3-63 0,1 0 2 16,-1-3 43-16,4-2-14 15,0 3-117-15,0-4 41 0,0 0 35 0,2 0-17 16,7 0 0-16,0 0 22 0,2-4 17 0,3-2-30 16,0-1 27-16,2 1-6 0,-2-1-187 0,2 0 82 15,-1 0 52-15,-1 3 17 0,-3-2-362 0,1 2 187 16,-4 0 95-16,0 0 38 0,-3 2-189 0,-4-1 122 31</inkml:trace>
  <inkml:trace contextRef="#ctx0" brushRef="#br0" timeOffset="28256.62">17788 4723 1060 0,'-8'7'0'0,"-3"0"0"0,5 4 0 0,-2-1 0 0,2 2 0 0,-2 2 0 0,3 1 348 0,-3 1-146 0,4 1-88 0,-1-2-39 16,-2 2-223-16,2-3 93 15,-2 0 45-15,0 2 32 0,2-5-520 0,0-2 249 0,-1-5 125 16</inkml:trace>
  <inkml:trace contextRef="#ctx0" brushRef="#br0" timeOffset="28404.22">17704 4841 1904 0,'1'0'0'16,"1"0"0"-16,-1 2 0 31,1 0 0-31,2 1 0 0,-2 2 0 0,3 0 0 0,1 4 0 0,5 4 222 0,6 2-97 0,5 1-45 0,6 1 324 0,6 4-184 0,5-3-92 0,9 3-74 0,-2-5-18 0,3 0 0 0,0-7 0 0,0-1-526 0,-3-2 262 0,4-3 142 15,-10-3 56-15,-3 0-748 0,-6-2 388 0</inkml:trace>
  <inkml:trace contextRef="#ctx0" brushRef="#br0" timeOffset="28868.98">18694 4245 767 0,'8'1'0'0,"-3"0"0"16,1 2 0-16,0 4 0 0,-4 3 0 0,-2 2 389 0,0 5-176 0,-9 4-89 0,-8 1 210 0,-4 5-140 15,-2 1-84-15,-2-1 10 0,-2 1-42 0,-1-2 0 0,0-1-42 16,-1 0-6-16,5-5 6 0,3-4 0 0,5 0-1 16,2-6-71-16,6-1 36 0,2-1 9 0,6-2 27 15,0-5-153-15,5 1 77 0,7-2 37 0,2 0-265 16,3 0 135-16,-1 0 36 15,1 0-64-15,-1 3 69 0,-3-1 16 0,2 1 3 16,-7 1 105-16,1-1-34 0,-6 3 0 0,-2 1-34 16,-1 1 113-16,0 3-65 0,-3 3-20 0,-11 0 1 15,-1 0 273-15,-2 1-113 0,-2 2-78 0,2 0 204 16,0-2-128-16,6-1-43 16,1-3-2-16,1-2-35 0,6 2 0 0,1-3-27 15,2-2-126-15,0-2 59 0,11-3 29 0,3 1 0 0,5-2-64 16,1 0 56-16,0 0 15 0,1 0-1 15,-4 0-205-15,0 0 75 32,-4 4 62-32,-1 1 8 62,-6-1 37-62,-3 4-43 0,-3-1 289 0,0 3-125 0,-1 0-60 0,-10 1-29 0,-6-1 170 0,-2-3-78 0,0 4-47 0,-3-5 5 0,-1 1-144 0,1-2 73 0,4-3 13 0,-1-2-158 0,3 0 89 0,2 0 51 0,3-6-1 0,2-5-610 0,6-7 303 0,3-2 108 0,0-11-542 0</inkml:trace>
  <inkml:trace contextRef="#ctx0" brushRef="#br0" timeOffset="29006.13">19257 4163 1780 0,'13'-6'0'0,"1"0"0"0,-10 5 0 0,-3 1 0 0,-1 0 0 0,0 0 0 0,-13 7 0 0,-4 3 379 0,-4 1-175 0,0 3-85 15,-4 1-445-15,1 2 182 0,-1 1 89 16,-6 6 54-16,1-3-516 0,-1 3 249 0</inkml:trace>
  <inkml:trace contextRef="#ctx0" brushRef="#br0" timeOffset="29141.29">18757 4586 1196 0,'-5'10'0'0,"0"-5"0"0,4 2 0 0,1-2 0 0,0 1 0 0,9-2 209 0,10-4-87 0,8 0-43 16,5 0 377-16,10-5-210 0,4-5-97 0,5-2-60 0,2 0 31 0,3 0-41 15,-3 0-1-15,-2 4-43 16,2-1-405-16,-14 4 199 0,-6 5 103 0,-5-2-636 15,-9 2 368-15</inkml:trace>
  <inkml:trace contextRef="#ctx0" brushRef="#br0" timeOffset="29354.72">19021 4520 1361 0,'-7'0'0'0,"2"0"0"0,1 0 0 0,-1 0 0 0,2 0 0 0,0 4 300 0,1 8-137 0,2 7-63 16,0 1 273-16,0 7-169 0,0 8-84 0,2 6-33 15,1-2 407-15,1 7-229 16,0-2-115-16,-1 2-101 0,0-4-14 0,-1 2 10 16,-1-8-10-16,1-4-430 0,-2-5 214 15,0-2 109-15,0-5-590 0,0 1 345 0,0-12 170 0,0-4-28 16,0-5-265-16,-3 0 202 0,-1 0 101 0,0-11 42 16,2-7-329-16,0-4 194 0</inkml:trace>
  <inkml:trace contextRef="#ctx0" brushRef="#br0" timeOffset="29468">18985 4855 770 0,'-7'-10'0'0,"1"1"0"0,-3-1 0 0,1 5 0 0,-3 3 0 0,1 0 357 0,-5 2-160 0,1 0-81 0,-8 8-31 16,0 5 138-16,2 5-94 0,-7 0-46 15,-1 4 81-15,-1 0-64 0,-6 0-24 0,11-3-8 0,0-3-455 16,6-3 212-16,5-3 105 16,2-1-597-16</inkml:trace>
  <inkml:trace contextRef="#ctx0" brushRef="#br0" timeOffset="29631.24">18992 4748 990 0,'8'0'0'0,"1"-2"0"15,-1 2 0-15,1 0 0 0,1 0 0 0,-1 0 746 0,3 3-355 0,3 6-169 0,-3 3-97 0,1 0 348 0,0 3-218 16,-2-1-110-16,1 0-148 16,1 2 10-16,-5-2 28 0,0-2 1 0,1-1-556 0,-1-3 278 0,0-3 139 15,0 0-838-15,-1-5 465 16</inkml:trace>
  <inkml:trace contextRef="#ctx0" brushRef="#br0" timeOffset="30021.2">19340 4486 1636 0,'-10'2'0'0,"-2"2"0"16,6 1 0-16,-1 1 0 0,3-2 0 0,0 2 0 0,1-1 0 0,-2 2 219 0,5-1-97 0,0-1-43 0,0-3-78 0,0 2 0 0,0-3 43 15,4 1-285-15,-1-2 139 0,0 0 68 0,0 0 35 16,-1-7-304-16,-1-2 154 16,1-2 75-16,-2-3 38 0,0-2-44 0,0-1 32 15,3-1-43-15,-1-3 189 0,2 1-71 16,4 1-31-16,-2 0-1 0,4 2 95 16,-1-2-47-16,7 1-44 0,-4 6 302 0,5 3-147 0,-1 2-32 0,2 4-50 0,1 1 32 15,-2 2-26-15,-1 0-8 0,-5 12-34 16,-3 3 38-16,-2 8-39 0,-6-1 1 0,0 7 60 15,-6-4-34 1,-10 4 0-16,-6-3-27 0,-1 1 89 47,1-4-44-47,-6 1 9 0,1-7 10 0,2-1-31 0,1-4 0 0,1 0-33 0,7-7 123 0,-1 1-53 0,7-5-39 0,5-1 0 0,4 0 52 16,1 0-41-16,8-3 0 0,10-4-107 0,9-2 28 0,2-1 1 0,2 0-323 0,4 1 180 15,-2 1 89-15,4 2 38 0,-6 0-625 0,-2 4 287 16,-2-1 161-16,-4 3 80 0,-2 0-268 0,-2 0 165 15,-13 11 95-15</inkml:trace>
  <inkml:trace contextRef="#ctx0" brushRef="#br0" timeOffset="30163.82">19259 4770 1174 0,'-16'0'0'0,"5"0"0"16,3 0 0-16,5 0 0 0,3 0 0 0,0 0 0 0,0-3 0 0,14 0 0 0,5 0 386 0,6 0-175 0,1-1-88 0,4 3 9 0,0-1-40 0,-2 0-32 0,-2 1-461 15,0 1 218-15,-3 0 110 0,-3 0 54 16,1 0-650-16,-8 5 324 0</inkml:trace>
  <inkml:trace contextRef="#ctx0" brushRef="#br0" timeOffset="30336.35">19335 4891 1006 0,'-15'4'0'15,"2"-1"0"-15,3 0 0 0,1-2-1 0,5-1 1 0,0 2 259 0,4-2-116 16,2 0-54-16,9 0-27 0,3 0 122 0,6-2-74 0,1 0-28 0,2-2 60 0,-1-1-53 15,2 2-27-15,-1-1 0 0,-2 4-313 16,4-4 152-16,-9 2 63 0,-1 1-444 0,-2-2 258 16,-1 1 128-16,-6 2-13 0,1-1-378 0,-6 0 229 31</inkml:trace>
  <inkml:trace contextRef="#ctx0" brushRef="#br0" timeOffset="30468">19462 4797 519 0,'-7'3'0'0,"-1"3"0"0,2-1 0 0,0-1 0 0,-2 6 0 0,3-2 341 0,-3 6-152 0,-2 0-77 0,0 5-38 0,-1 1 425 0,-3 2-223 0,5 1-125 0,-2-1 174 0,3 2-145 0,5-4-72 16,1 1-37-16,2 1 150 0,2-8-97 15,18 0-45-15,10-8-154 0,5-1 55 0,10-5 27 0,9 0 10 16,0 0-644-16,2-5 332 16,2-4 165-16</inkml:trace>
  <inkml:trace contextRef="#ctx0" brushRef="#br0" timeOffset="30617.6">20169 5107 2675 0,'-13'0'0'0,"2"0"0"0,2 0 0 0,4 0 0 0,4 0 0 0,-2 0 195 16,3 0-85-16,0 0-37 16,0 0 465-16,0 0-251 0,0 0-234 0,0 0-53 0,1 0-172 0,1 0-3 15,0-3 105-15</inkml:trace>
  <inkml:trace contextRef="#ctx0" brushRef="#br0" timeOffset="73298.06">22238 12845 967 0,'-17'0'0'15,"-1"0"0"-15,-1 0 0 0,3 5 0 0,0-1 0 0,-1 4 0 0,3-2 129 0,-1 0-45 0,3-1 62 16,4 0-58-16,3-1-1 0,0-1-47 0,3 0 166 0,2 1-83 15,0-1-32-15,0 1-9 0,2-1 103 16,3 0-72-16,3 1-37 0,2-1 0 0,-3 1 181 0,5-4-113 16,-5 4-53-16,3-3 177 0,-2 0-115 15,4 4-47-15,-3-5 43 0,4 1-55 0,-2 1-28 0,2-2 1 16,4 0-24-16,3 0-43 16,-3 0 0-16,5 0 0 0,-1 0 0 0,3-2 0 0,1 1 0 15,2-4 0-15,2 2 0 0,-1-3 0 0,3 2 0 16,2-2 0-16,-1 2 0 0,7 0 0 0,-1-1 0 15,-1 3 0-15,3-1 0 0,6 1 0 16,1 1 0-16,11-1 0 0,-7 2 0 0,5 0 0 16,3 0 0-16,2 0 0 0,3 0 0 0,16 0 0 15,-11 0 0-15,6 0 0 0,5 0 0 0,-2 0 0 16,4 0 0-16,11 0 0 0,-16 0 0 0,4 0 0 16,3 0 0-16,-1 0 0 0,4 0 0 0,10 0 0 15,-18 0 0-15,10 2 0 0,3-2 0 0,1 0 0 16,1 0 0-16,9 1 0 15,-16 1 0-15,5 0 0 0,3-1 0 0,5-1 0 16,0 2 0-16,12 0 0 0,-15-2 0 0,8 2 0 16,-2-2 0-16,1 1 0 0,-2 1 0 0,13 0 0 15,-20-2 0-15,-1 3 0 0,-4 0 0 0,0 1 0 16,7-1 0-16,-19 1 0 0,-2-1 0 16,-1-1 0-16,-7 1 0 0,-4 1 0 0,5-1 0 15,-19-1 0-15,3 1 0 0,-1-1 0 0,1-1 0 0,0 1 0 16,2 0 0-16,-17-2 0 0,-1 2 0 15,-2-2 0-15,0 0 0 0,-3 3 0 0,5-1 0 16,-6-1 0-16,-3 1 0 0,0-1 0 16,-3 2 0-16,-4 2 0 0,0-2 0 0,-3-3 0 15,-3 3 0-15,-3 0 0 0,-1-2 0 0,0 1 0 16,-2 1 0-16,0 0 0 0,-4-2 0 0,1 2 0 16,-1-1 0-16,0-1 0 0,1 1 0 15,-4 0 0-15,0-1 0 0,-1-1 0 0,1 2 0 16,0-2 0-16,-2 0 0 0,0 0 0 0,0 0 0 0,0 0 0 15,0 0 0-15,0 0 0 16,0 0 0-16,0-3 0 0,-5-2 0 0,-2-1 0 16,-8 0-1171-16</inkml:trace>
  <inkml:trace contextRef="#ctx0" brushRef="#br0" timeOffset="74171.25">8662 14514 615 0,'-8'-7'0'0,"0"0"0"0,2 2 0 0,-1-1 0 0,0 3 0 0,4 0 0 0,0 3 496 0,3 0-229 15,0 0-114-15,0 0 218 0,1 7-156 0,10 0-94 16,3 3-41-16,9-1 173 0,1 0-107 0,9-2-54 16,2 2-17-16,1-2 49 0,4-1-43 0,-1-2 0 15,5 3-67-15,-3-2 0 0,9 1 33 0,-8-3-52 16,0 0 44-16,-3-1-1 0,-1 1 0 0,-5-3-41 16,2 4 9-16,-9-2 32 15,-7 1 0-15,-4-2 34 0,-3 2-34 0,-6-3-28 0,2 1 30 16,-7-1 35-16,-1 0 0 0,0 0-43 15,0 0-21-15,-4 0 28 0,3 0 5 0,-5-5 2 16,3-2-143-16,0 0 68 0,0-3 31 0,1 5-778 16,2-4 378-16</inkml:trace>
  <inkml:trace contextRef="#ctx0" brushRef="#br0" timeOffset="85523.87">15924 14662 831 0,'-15'-7'0'0,"4"-1"0"0,0-1 0 0,3 1 0 0,2 2 0 0,0 0 0 0,-2-1 0 0,4 4 228 0,0-3-93 0,3 4-48 0,-1-2 0 15,2 3 103-15,0-3-65 16,0 0-47-16,0 4-1 0,0-4 54 0,7 3-46 16,3-3 0-16,3 2 15 0,1 1-35 0,1-2 1 0,4 3 117 0,2 0-71 15,0 0-36-15,4 0 9 16,-2 0 80-16,1 0-63 31,1 4-31-31,1 2 0 0,2-1 115 0,5 1-64 0,-2 1-46 0,1 0 0 0,3-1 52 0,2 0-44 0,3 1-60 0,7 0-24 16,-4-4 0-16,1 2 0 0,2-3 0 0,1-1 0 15,1-1 0-15,10 0 0 16,-11 0 0-16,4 0 0 0,2 0 0 0,3-1 0 0,5-4 0 0,9 0 0 16,-10-1 0-16,3-1 0 0,2 3 0 0,1-3 0 15,4 2 0-15,9-2 0 0,-7 1 0 0,1-1 0 16,1 1 0-16,6-2 0 15,9-1 0-15,-13 3 0 16,4-1 0-16,7-2 0 0,5-1 0 0,2 0 0 16,13-2 0-16,-15 0 0 0,9 0 0 0,7 0 0 0,1-1 0 15,0 0 0-15,13-1 0 0,-18 5 0 0,5 0 0 16,-1 1 0-16,-1 0 0 0,4 1 0 0,12 0 0 16,-21 3 0-16,2-1 0 0,1 0 0 0,2 0 0 15,2 0 0-15,10 0 0 16,-22 1 0-16,3-1 0 0,1 2 0 0,4-4 0 0,0 2 0 0,6 1 0 15,-20 1 0-15,1-2 0 16,4 2 0-16,2 0 0 0,-6 0 0 0,5 2 0 16,-22 0 0-16,-1-1 0 15,2 2 0-15,3 0 0 0,-4 0 0 0,7 0 0 16,-20 0 0-16,1 0 0 0,-4 0 0 0,1 0 0 0,-1 0 0 0,6 0 0 0,-17 0 0 16,-1 0 0-16,-4 0 0 0,-4 0 0 0,-4 2 0 15,2-1 0-15,-12-1 0 16,-1 0 0-16,-1 1 0 0,-7-1 0 0,1 3 0 15,0-3 0-15,-7 0 0 0,-2 0 0 0,-2 0 0 16,-1 2 0-16,0-2 0 0,-2 0 0 16,-2 0 0-16,1 0 0 0,-2 0 0 15,0 0 0-15,0 0 0 0,0 0 0 0,0 0 0 0,0 0 0 0,0 0 0 16,0 0 0-16,0 0 0 0,0 0 0 0,0 0 0 16,0 0 0-16,0 0 0 0,0 0 0 0,0 0 0 15,0 0 0-15,0-2 0 0,0-3 0 0,0-2 0 16,0 1-798-16,0-1 173 15</inkml:trace>
  <inkml:trace contextRef="#ctx0" brushRef="#br0" timeOffset="116329.55">25106 11121 1339 0,'-12'-6'0'16,"0"4"0"-16,2 1 0 0,4-1 0 0,-3 2 0 0,9 0 0 0,0 0 444 0,0 0-204 0,0 0-102 0,6 0 112 0,5 0-97 31,3 2-63-31,3-1 34 0,3-1-43 0,1 2 0 15,2-2-44-15,-1 3 19 16,1-3-19-16,-1 0 0 0,0 0 0 0,-1 0-63 0,-2 0 31 0,3 0 9 0,-4 0 23 0,-3 0-159 16,-1 0 79-16,0 0 39 0,-3 0-371 0,0 0 168 0,-4 0 102 15,-2 0-519-15,-2 0 294 0,-1 0 146 16,-2 0 74-16,0 4-448 0</inkml:trace>
  <inkml:trace contextRef="#ctx0" brushRef="#br0" timeOffset="116532.41">25118 11380 2835 0,'-16'3'0'0,"-1"4"0"16,1 1 0-16,4-1 0 0,7-2 0 0,3-2 0 0,2 0 0 0,0 0 0 0,7 0 0 0,10-3 339 0,5 0-151 0,4 0 92 0,-1 0-122 0,2 0-60 0,4 0-65 0,-6 0-164 15,3 0 63-15,-4 0 52 0,1 0 26 0,-4 1-476 16,7 1 260-16,-8 0 117 0,0 2 63 0,-3 0-298 15,0-3 61-15,-3 2 126 0,6 0-565 16,-7-3 337-16</inkml:trace>
  <inkml:trace contextRef="#ctx0" brushRef="#br0" timeOffset="116752.82">25660 11060 1478 0,'-13'-4'0'0,"2"2"0"16,4 1 0-16,3 1 0 0,3 0 0 0,1 0 794 0,3 0-378 0,14 0-191 0,2 0 39 0,4 0-118 15,3 0-55-15,4 0-3 0,3-2-26 0,3-2 9 16,-3 1-35-16,5 1-193 0,-2-2 96 0,0-2 49 0,-2 4 24 16,4-1-375-16,-9 0 195 0,-2 2 102 0,-5-1 51 15,-4 2-694-15,-8 0 336 16,1 0 159-16,-10 3-169 0</inkml:trace>
  <inkml:trace contextRef="#ctx0" brushRef="#br0" timeOffset="116993.18">25632 11243 2272 0,'-3'1'0'0,"-2"3"0"0,2 0 0 0,1-1 0 0,2 3 0 0,0 0 0 0,13-4 0 0,7 1 0 0,8 0 0 0,2-3 0 0,4 0 0 0,3 0 123 0,-2 0-394 0,0 0 154 0,-3-3 76 0,2 0-227 0,-6-1 148 0,1 0 80 0,-10-2 31 16,-4 6-563-16,-8-3 267 31</inkml:trace>
  <inkml:trace contextRef="#ctx0" brushRef="#br0" timeOffset="117096.9">25872 11269 1101 0,'-2'3'0'0,"-2"-3"0"16,2 4 0-16,0-2 0 0,-1 4 0 0,0-1 0 0,0-2 0 0,-4 5 0 0,3 1 162 0,-2 1-62 0,-2 1-116 0,1 3 35 0,0-1-8 0,0 1 25 0,1 0-163 16,2-2 82-16,0-1 40 0,0 0 9 0,4-4-466 0</inkml:trace>
  <inkml:trace contextRef="#ctx0" brushRef="#br0" timeOffset="117298.36">25936 11344 1432 0,'0'6'0'0,"-2"3"0"0,-1-1 0 0,0 1 0 0,-3 5 0 0,4 1 0 0,-3 5 355 0,0 1-151 0,3 1-88 16,2 0 268-16,0 2-173 0,0-2-88 0,0-1-135 0,5 1 33 16,4-5-9-16,3-5 24 0,3 1-343 0,0-6 171 78,2-5 86-78,6 0 52 0,-4-2-437 0,2-4 231 0,1-13 114 0,0-5-37 0,1-2-191 0,4-5 118 0,-5-3 86 0,1-4-253 0,-3-5 166 0</inkml:trace>
  <inkml:trace contextRef="#ctx0" brushRef="#br0" timeOffset="117821.27">26333 11074 655 0,'7'-20'0'0,"-1"1"0"16,1 2 0-16,-1 0 0 0,2 5 0 0,-2-1 112 0,0 6-42 0,-2 2 0 0,4 3 213 0,-1 0-123 0,-2 2-62 0,4 0 37 0,-3 0-55 0,2 9 1 0,-2 1-45 0,0 1 14 0,1 2-14 0,-2 5 9 0,-4-3-9 0,1 3 98 0,-2 4-48 0,0 0-26 0,-2 5 92 16,-6 1-49-1,0-1-38 1,1 2 0-16,-3-1 210 0,3-1-119 0,2 1-61 0,-1 1 138 0,4-6-102 16,2 1-48-16,0 0-24 0,0-3-154 0,0-3 66 0,1 5 41 0,6-9-9 31,-1-2-306-31,1 0 170 0,2-3 84 0,-5 0 43 0,1 0-493 0,-3-6 244 0,-2-2 61 0,0-1-14 31,0 0 86-31,-4 0 43 0,-5 0-24 16,-3 0 39-16,-2-1-1 0,-3-7 29 0,4 0 81 0,-4-2-41 0,1-1-8 0,1-2-32 0,4 2 0 0,-1 0 0 0,1 0 0 15,6-2 0-15,-2 2 215 0,6 1-98 0,1 2-16 0,0-3-63 16,0 4 9-16,6-1-13 0,7-2-80 0,1 4 39 31,4 1 4-31,2-2 37 0,2-1-186 0,2 0 80 0,-1 2 31 0,1-2 27 16,2 1 27-16,0-2-13 0,-3 4-4 0,5-5 207 0,-5 3-100 15,-5 1-49-15,0 4-26 0,-5-1 265 0,-3 0-123 32,1 2-69-32,-8 1 99 0,-2 0-73 0,-1 0 0 0,-6 9-31 15,-6 4 108-15,-3 1-57 0,-4 1-41 0,-1 0-1 0,0 0-4 0,-1-1-29 16,1 2 0-16,1-2-19 0,2-2 19 0,4-4 0 16,1 2 0-1,2-3 51-15,3-2-26 0,-2 3 10 0,8-4-59 0,1-1 0 0,0-3 24 0,4 0 0 16,9 0-31-16,2 0 10 15,2 0 21-15,-1 0 0 0,2 0-162 0,-2-3 76 32,1 3 33-32,1-4-257 0,-3 2 138 0,-2 0 50 0,-3 1 40 0,-1-2-397 0,0 3 200 0,-3 0 94 15,-4 0-416-15,0 0 265 0</inkml:trace>
  <inkml:trace contextRef="#ctx0" brushRef="#br0" timeOffset="118119.98">26233 11337 1549 0,'-7'15'0'0,"1"5"0"31,3 1 0-31,-4 2 0 0,4 5 0 0,-2 0 0 0,0 6 263 0,-1 0-104 0,1-2-66 0,-2-6 47 0,-1 4-51 0,3-5-27 0,-3-2 0 0,0 1 20 0,2-12-9 0,3-3-37 0,0-3 0 16,0-1 33-16,3-5 1 0,0 0-25 0,0 0 73 0,6 0-40 15,9 0-1 1,0-7-41-16,8-3 80 0,3 3-31 0,-1-4-9 0,2 4-64 16,3-2 0-16,1 1 24 0,4-1 0 0,4 4-208 0,-1-2 99 15,0 5 55-15,0-4 27 0,0 5-521 0,-5 1 237 32,6 0 133-32,-7 0-248 0,-6 0 178 0,-1 1 87 0,-4 5 45 0,-4-6-395 0,1 0 211 0,-8 0 118 15</inkml:trace>
  <inkml:trace contextRef="#ctx0" brushRef="#br0" timeOffset="118294.52">26797 11296 2155 0,'0'-10'0'0,"0"2"0"0,-2 2 0 0,1 3 0 0,-1 2 0 0,2 1 0 15,0 0 0-15,0 4 0 0,0 13 622 0,0 5-293 0,0 4-147 0,0 4-72 0,0 1 185 0,2 4-121 0,-1-3-110 0,2-1-285 0,0-1 110 16,0 2 74-16,1-5 36 0,-1 7-278 0,0-10 154 0,-1-3 80 31,0-6-753-31,0-4 403 0,0-1 71 0</inkml:trace>
  <inkml:trace contextRef="#ctx0" brushRef="#br0" timeOffset="118468.05">27077 10965 1666 0,'0'0'0'0,"0"0"0"0,0 0 0 0,0 0 0 0,0 0 0 0,0 0 0 0,0 0 465 0,0 0-220 0,0 7-104 0,5 0-186 0,0-1 40 16,4 3 9-16,-1-2 32 0,0 0-736 0,4 0 347 47,-1-1 174-47</inkml:trace>
  <inkml:trace contextRef="#ctx0" brushRef="#br0" timeOffset="118710.4">27319 11008 572 0,'-2'6'0'0,"-1"-2"0"0,-2-1 0 0,-3 0 0 0,1 3 0 0,-6 2 0 0,-4 1 452 0,-2 0-214 0,-3 3-100 0,-4 3 135 16,-3-1-119-16,-1 1-60 0,-6 4-20 15,4-5 12 48,-2-1-26-63,2-2 0 0,-2 0-35 0,4-2 11 0,-1-2 8 0,12-6-9 0,4-1 50 0,7 0-25 0,2 0 0 0,5 0-25 0,0-1 166 0,1-1-88 0,1-3-38 0,14 1 137 0,4-2-88 15,4 2-44-15,6-2-14 0,0 2 22 0,3 2-26 0,1 0 0 0,0 1-132 0,3-1 53 0,5 0 35 0,-6 0-9 16,-1 1-271-16,0-1 149 16,-2-1 74-16,0 3 13 0,3-1-257 0,-11-1 97 15,-3 0 88-15,-4 1-496 0,-3 1 280 0,-9-5 139 0,-2 4-354 0,-3-1 251 16,-1-3 122-16</inkml:trace>
  <inkml:trace contextRef="#ctx0" brushRef="#br0" timeOffset="118915.86">27163 10827 1995 0,'-9'7'0'0,"1"2"0"0,3 4 0 0,1 6 0 0,1 3 0 0,-2 9 0 0,4 8 0 0,1 0 779 0,0 6-373 0,0 2-184 0,0 2 59 0,1-2-123 0,4 3-68 31,-2-9-90-31,0-5 0 0,0-2 0 0,-1-4 0 0,-1-2-493 0,-1 2 258 0,0-12 131 0,0-1 69 16,0-6-727-16,-1-2 386 0,-6-6 67 15,0 2 127-15,2-5-476 0</inkml:trace>
  <inkml:trace contextRef="#ctx0" brushRef="#br0" timeOffset="119038.37">27104 11248 1119 0,'-5'0'0'0,"-6"0"0"0,2 0 0 0,0 2 0 0,-2 3 0 0,1-5 0 0,-1 9 0 0,-1-4 158 0,-1 4-52 16,4-1-40-16,-2 2-62 0,4-2 0 0,-2 1 31 15,2 1-413-15,4-3 196 16,3-2 101-16,0-5 49 0</inkml:trace>
  <inkml:trace contextRef="#ctx0" brushRef="#br0" timeOffset="119157.05">27102 11285 703 0,'9'0'0'0,"4"0"0"0,0 0 0 0,-2 0 0 0,6 0 0 0,3 4 193 0,-4-1-84 0,4 5-37 0,-1 1 1 31,2 0 144-31,0 3-90 0,5 1-38 0,-7-2-31 0,1 2-153 0,-5 0 65 0,0-1 32 0,-3-1-429 15,-1 1 232-15,-6-4 107 16,-4-1 57-16</inkml:trace>
  <inkml:trace contextRef="#ctx0" brushRef="#br0" timeOffset="119757.44">27157 11380 743 0,'0'5'0'0,"0"3"0"0,-2-1 0 0,1 1 0 0,-3 0 0 0,2 3 157 0,2 1-61 15,0 3-22-15,0-4-8 0,0 2 168 0,0 1-100 16,2 0-49 78,5-1-88-94,-2-1 14 0,-2 0 1 0,2-4-157 0,1 1 90 0,-1-2 45 0,-1-2 32 0,-2 1-193 0,0-3 103 0,2 0 52 0,-3-3-38 31,-1 0-32-31,0 0-6 0,0 0 41 0,0 0-49 0,0 0 64 0,-1-3-17 0,-3-1 18 0,0-1 66 0,-2-2-27 0,3 0 5 0,0-2 37 0,0 3-29 0,1-6 0 0,2 0-18 0,0 2 13 0,0-2-14 0,6-2-6 0,5-4 14 0,3 3-93 0,6-8 38 16,-1 1 1-16,7-3 37 0,3-5-29 0,5-5-9 0,6-4 35 0,4-8 29 15,-3 3-34 1,1-5-11-16,-3 2 246 0,-4 2-112 0,-5 4-56 0,-4 0-27 0,-13 15 320 0,-6 7-149 16,-6 3-84-16,-1 8-15 0,0 3 233 15,-9 0-137-15,-6 5-81 0,-2 0-37 0,0 7 101 0,-3 8-69 47,0 1-34-47,1 3 179 0,2 3-111 0,7 3-51 0,1 2-25 0,3 1 89 16,3 2-57-16,0 8-20 0,3-6-51 0,0 1 13 0,0 1 0 0,4 0 0 0,8 2-111 0,1 6 64 31,4-8 20-31,1 0-1 0,-2-1-147 0,-1-4 79 0,-1 7 19 0,-5-11-29 0,-4 0 10 16,-4-2 31-16,-1-4-35 0,-1-1 25 0,-13 0-12 15,-3-8 4-15,-2-5 26 0,-3-5-3 31,1 0-6-31,1 0 5 0,-3-5-124 0,4-12 64 0,2-2 30 0,2-3 0 0,4-5-75 0,0 2 48 16,2-3 15-16,3 6 4 0,4 5 0 0,1 0 28 16,1 4 236-16,0 5-118 0,0 0-68 0,1 4-19 15,8 4 439-15,5 0-219 0,5 4-82 0,6 9-65 16,3 3 376-16,3 4-209 16,3 3-137-16,4 1-98 0,3 1 0 0,2 1 0 0,8 3 0 0,-4-2-76 15,1 0-158-15,0-3 135 16,-2 4 67-16,2-4-558 0</inkml:trace>
  <inkml:trace contextRef="#ctx0" brushRef="#br0" timeOffset="121148.18">24302 14965 1234 0,'-11'0'0'0,"2"0"0"0,0 0 0 0,3-2 0 0,-1 1 0 0,0 0 331 0,6 1-152 0,1 0-71 0,0 0-35 15,1 0 169-15,17 0-102 0,5 0-42 0,7 0 276 0,6 1-168 47,8-1-85-47,1 0-41 16,9 0 152-16,-4 0-102 0,1-1-47 0,-1-4-41 0,3-1-5 0,0-1 1 0,1 1 8 0,-11-1-100 0,-7 2 46 0,-6-4 0 0,-7 6 45 0,-5-2-247 0,-2 1 132 31,-15 1 36-31,-1 3 36 0,0-2-473 0,-4 0 230 0,-9 1-71 0,0-1 133 0,-4-2 79 0,-1 1 36 16,-2 3-446-16,0-3 241 15,1 2 119-15,-4 1 52 0,3 0-291 0,1 0 180 31</inkml:trace>
  <inkml:trace contextRef="#ctx0" brushRef="#br0" timeOffset="121327.7">24618 14916 912 0,'-7'0'0'16,"-2"0"0"-16,2 3 0 0,0 0 0 0,1 0 0 0,0 4 0 0,2 1 412 0,3 4-187 0,1 2-94 0,0 7-47 0,0 3 339 0,0 8-184 16,1 4-105-16,6 3 290 0,0 5-194 0,-4 5-96 15,0 5-48-15,-1 10 96 0,-2-9-77 0,0 2-34 16,0 0-68-16,-5 1-1 0,0-6 35 0,-1 6 10 15,0-17-342-15,1-7 166 0,4-5 83 0,-1-5 41 16,2-9-451-16,0 0 243 0,0-14 34 0,0-1-510 16,2-1 325 15,3-14 164-31,3-8 72 0</inkml:trace>
  <inkml:trace contextRef="#ctx0" brushRef="#br0" timeOffset="121511.21">24618 15344 2767 0,'0'-10'0'0,"-2"-1"0"0,2 2 0 0,-4-1 0 0,4 5 0 0,0 0 0 0,2 4 0 0,12-1 0 0,5-1 360 0,6 3-152 0,0 0-90 0,7 0 110 16,2 0-95-16,4 6-48 0,3 0-53 0,3 2-32 0,-5-4 0 31,-3 1 0-31,-1 1 0 0,-7-4-14 0,-3 0-13 0,-3 1 42 0,-16-3-305 0,-1 0 164 0,-5 0 81 16,0 0-367-16,-8 0 155 0,-6 0 109 0,-4 0 33 15,2 0-225-15,-2 0 152 16,1 0 75-16</inkml:trace>
  <inkml:trace contextRef="#ctx0" brushRef="#br0" timeOffset="122916.03">25555 14650 1388 0,'-6'-12'0'0,"-4"0"0"16,7 6 0-16,2 2 0 0,1 2 0 0,0 2 0 0,0 0 0 0,0 0 201 0,0 12-86 0,2 3-38 0,4 1 95 0,0 2-66 0,-2 3-34 0,0 3 10 0,0-3 76 16,-2 4-59-16,0-1-31 0,-2 2 1 15,0 3-49-15,0 1 28 16,0-1-9-16,-6-1-199 0,0 2 99 15,-1-4 50-15,-3 0-443 0,3 1 219 0,-1-9 123 0,4-4 11 0,-1-4-463 0,3-5 263 16,1-5 132-16</inkml:trace>
  <inkml:trace contextRef="#ctx0" brushRef="#br0" timeOffset="123071.61">25606 14841 1180 0,'3'-8'0'0,"1"0"0"0,-2 2 0 0,4-1 0 0,0 0 0 0,1 0 0 0,4 2 273 0,1 1-117 0,2 1-59 0,1-1-29 0,4 0 287 0,-2 1-163 15,2 2-77 1,-1 1-112-16,0 0 35 0,0 0 1 0,1 0-448 0,-5 0 219 31,0 0 114-31,-2 0 58 0,-3 4-658 0,0 0 337 0</inkml:trace>
  <inkml:trace contextRef="#ctx0" brushRef="#br0" timeOffset="123239.16">25611 14984 1280 0,'-13'10'0'15,"6"-1"0"-15,-1 3 0 0,1 2 0 0,2 2 0 0,3 0 0 0,2-2 0 0,0 1 437 0,0-1-199 0,0 2-100 0,2-2-134 0,1 0 34 0,4-4 1 0,0 1-1 16,-2-1-417-16,0-2 209 0,3 0 114 0,-1-2 43 0,-4-6-630 0,2 0 312 31</inkml:trace>
  <inkml:trace contextRef="#ctx0" brushRef="#br0" timeOffset="123452.6">25609 15018 907 0,'0'-10'0'0,"0"2"0"0,0 2 0 0,0-1 0 0,0 2 0 0,4 2 0 0,8-3 264 0,-1 3-117 0,5 0-54 0,3 2 15 0,0 1-34 0,4 0 8 0,0 0-18 0,0 0 0 0,-2 0-26 0,0 0-1 15,-2 0-25-15,0 0 35 0,-7 0-9 0,-1 6 0 16,-5-2 108-16,-1 4-54 0,-2 2-26 0,0 0 9 0,-3 1 171 0,0 6-103 15,0 0-53-15,-7 3 24 16,-1-1-38-16,3 4 10 16,-1-1-133-16,-3-1 43 0,5 0 0 0,0-1 42 0,1 1-435 0,-2 0 227 15,4-6 99-15,1 1 55 0,0-5-793 0,0-3 387 0</inkml:trace>
  <inkml:trace contextRef="#ctx0" brushRef="#br0" timeOffset="124022.91">25664 15107 1212 0,'-7'0'0'0,"-3"0"0"0,4 0 0 0,-1 0 0 0,5 0 0 0,0 0 0 0,2 0 0 0,0 1 98 0,9-1-30 0,3 0 0 0,6 0-133 0,-2 0 62 32,2 0 15-32,0 0 1 15,-2 0-399-15,-2 0 190 0,0 0 92 0,-4 0 50 0,-4 0-140 0,1 0 80 0,-6 1 40 0,2 5 249 0,-2-1-108 16,-1 0-74-16,0 2 341 15,-5-1-178-15,-5 1-85 0,-2 3-26 16,1 1 214-16,-2-2-96 0,1 0-66 0,1-1-15 0,1 1-19 0,1-1 0 16,0-1-16-16,6 0-97 15,-2-1 44-15,3-1 0 0,2 2 45 0,0-3-149 16,0 2 83-16,0 0 28 16,2-4-102-16,1 1 43 0,1 0 37 0,3 0-13 0,-3-1 110 15,1 3-49-15,-2-4-1 0,0 5-51 0,1-1 144 0,-3 1-59 16,1 0-29-16,0 0 198 0,-2 3-103 0,0-3-28 15,0 4-34-15,1-3 12 16,-1 5-28 0,0-4-10-16,2 1-86 0,-1 0 42 0,2 0 1 0,-3-1 43 0,6 2-163 0,-3 0 68 0,2-2 44 0,0-2-1 15,-1 4-81-15,0-2 26 16,2 2 38-16,-5-2-84 0,1 0 51 16,-1 1 1-16,-1 0 1 0,0 0 121 0,0 2-46 0,-4-3-7 15,-8 0 100-15,0 1-59 0,-3-3-30 0,-1 0 15 16,-4-1 33-16,1-5-22 15,-3 0 0-15,-1 0-7 0,-1 0-29 0,2-5 23 0,1-4 2 0,2-1 25 47,4 0-37-47,3-2 7 0,1 5-6 0,3-3 5 0,4 3-16 0,4 2 9 0,0 2 182 0,2-1 60 0,8 3-112 0,8 1-46 0,1 0 98 16,5 3-81-16,3 6-42 0,3 3 0 0,4 1-4 0,2-1-27 16,-1 2-10-16,0 1-281 0,4-2 141 31,2 3 71-31,-1-3 34 0,7 2-230 0,-6-4 96 0,-1-1 77 0,-5-1-676 0,-2-4 347 15,-1-5 172-15,-2 3 78 0,-10-3-470 0</inkml:trace>
  <inkml:trace contextRef="#ctx0" brushRef="#br0" timeOffset="124260.28">26389 14746 1247 0,'-7'8'0'0,"3"4"0"0,-1 2 0 0,-1 7 0 0,-2 7 137 16,0 4-40-16,-2 3-35 0,-1 6 479 0,-2 1-252 0,-4 4-126 0,1 0-63 15,-5 5 13-15,3-11-43 0,-2-3 0 0,0-3-256 16,1-5 111-16,-1-6 57 0,0 3 36 0,5-14-563 16,3-3 288-16,3-7 143 31,3-2-311-31,-2 0 211 0</inkml:trace>
  <inkml:trace contextRef="#ctx0" brushRef="#br0" timeOffset="124396.91">26210 15063 1072 0,'9'0'0'0,"-3"0"0"16,2 0 0-16,4 0 0 0,-2 3 0 0,1 1 265 0,6 3-114 0,-1 2-57 0,4 2-29 16,3 0 322-16,2 1-179 15,0 0-86-15,1 0-42 0,1 2-1 0,1 0-42 16,2 1 9-16,-7-3-411 0,-4 0 202 0,-1 0 99 0,-2-2-545 0,-5 2 318 15,-2 0 167-15</inkml:trace>
  <inkml:trace contextRef="#ctx0" brushRef="#br0" timeOffset="124558.48">26247 15330 896 0,'-11'0'0'0,"0"0"0"0,5-1 0 0,-4-1 0 0,8 2 202 0,2 0-83 0,0 0-41 0,0 0 331 0,13 0-186 0,0 0-84 15,1 0-56-15,4 2-15 0,1-2-31 0,-1 0 0 16,0 1-453 0,2-1 236-16,-4 2 104 0,-2 0 56 0,-4 1-653 0,1 0 323 0</inkml:trace>
  <inkml:trace contextRef="#ctx0" brushRef="#br0" timeOffset="124764.08">26281 15454 1096 0,'-6'0'0'0,"-3"1"0"0,6-1 0 0,-4 2 0 0,3-1 0 0,1 2 0 0,1-2 0 0,2 0 0 0,0 1 84 0,0 1-15 0,0 1-68 0,5-1-1 0,1 2 37 0,0 2 0 15,1-2-61-15,-2 5 39 0,2-3-8 0,-5 3 30 0,1 1 44 16,0-2 0 0,-2 2-45-16,-1 1 10 0,0 0 53 0,0-2-32 15,0 0 0-15,-4-2-135 0,-1 1 58 0,-2-5 18 0,-1-1 12 0,3-3-146 16,-2 0 80-16,0 0 38 0,3-2-461 0,0-9 232 15</inkml:trace>
  <inkml:trace contextRef="#ctx0" brushRef="#br0" timeOffset="124921.84">26702 14798 1833 0,'7'-15'0'0,"5"2"0"0,-4 7 0 0,1 3 0 0,-5 1 0 0,0 2 0 0,2 0 0 0,0 2 279 0,-1 7-126 15,2 4-58-15,0 1-193 0,-2 1 67 0,5 2 34 16,-1 0-272 0,1 1 148-16,1-1 79 0</inkml:trace>
  <inkml:trace contextRef="#ctx0" brushRef="#br0" timeOffset="125231.53">27048 14848 1444 0,'-8'0'0'0,"-1"0"0"0,-1 0 0 0,1 3 0 0,-9 3 0 0,2 4 0 0,-4 1 0 16,-2 1 0-16,0 5 118 0,-6 4-40 0,-4-1 8 0,0 2-23 0,2-2 1 31,-5-2-27-31,0 1-1 0,0-3 30 0,-1-2 9 16,9-5-39-16,4-4 1 0,4 1 114 0,5-4-57 0,6-2-29 0,1 0 229 15,7 0-134-15,0 0-61 0,1 0 60 0,15 0-61 16,6-2-30-16,7 0 8 15,5 0-8-15,5-1 0 0,5-1-31 0,3 1 0 0,4-1-54 0,8-1 37 32,-6 0-10-32,-1-1 27 0,0-1-151 0,3 0 76 0,-2 0 37 0,3 0-509 31,-15 4 256-31,-7 2 79 0,-6-2 80 0,-7 3-586 0,-9 0 322 16,-5 6 152-16</inkml:trace>
  <inkml:trace contextRef="#ctx0" brushRef="#br0" timeOffset="125636.17">26729 15265 1580 0,'-5'10'0'16,"-1"0"0"-16,1 5 0 0,1 3 0 0,0 4 0 0,4-1 0 0,0 2 314 0,0 1-139 0,0 0-69 0,0-2 142 0,0 4-97 0,1-8-62 15,3 0-296-15,0-1 121 0,0-5 62 0,-1-1 30 16,-2-1-472-16,2-6 240 0,-2-2 123 0,-1-2 62 15,0 0-407-15,0-5 209 0,0-6 80 0,0-4-31 16,0-4 77-16,0 1 38 0,0-4 75 0,-2-2-36 16,-1-2-10-16,1 0 9 31,1-1 122-31,1-1-61 0,0 2-31 0,0 1 1 0,0-2 214 0,1 6-118 0,5 2-33 0,5 2-41 0,-2 0 306 0,3 5-151 16,1-3-25-16,1 9 118 15,2 3-113 1,-2 2-57-16,3 1-29 0,-2 1 96 0,0 11-53 0,-1 5-40 0,0 4 260 0,-6 3-146 15,1 4-72-15,0 3-37 0,-3 5 250 0,-1-3-147 16,-1-1-70-16,-1 0-35 0,-1-3-109 0,1 1 38 31,4 1 9-31,-4-5-380 0,0-4 204 0,0-2 102 0,-2-2-205 0,2-3 153 0,0-1 38 16,-3-7 47-16,0-3-624 0,0-3 309 16,0-1 155-16,-8 0 69 0,0 0-328 0,-3-6 207 31</inkml:trace>
  <inkml:trace contextRef="#ctx0" brushRef="#br0" timeOffset="125773.8">26791 15420 1156 0,'-7'-5'0'0,"3"2"0"0,1 0 0 0,-2 0 0 0,1-1 0 0,2 2 0 0,2 2 0 0,0-2 0 0,0 2 278 0,0 0-111 16,0 0-70-16,0 0 42 0,2 0-50 16,2 2-27-16,-1 4-102 0,-1 0 47 0,-1 2-9 0,1-2 39 15,-2 4-71-15,0-5 35 0,0 4 1 0,0-2 44 16,0-1-278-16,0-2 93 0,0 1 80 0,0-4 39 15,0-1-492-15,2 0 216 0</inkml:trace>
  <inkml:trace contextRef="#ctx0" brushRef="#br0" timeOffset="125903.45">27061 15296 1712 0,'2'0'0'0,"1"0"0"0,1-2 0 0,-2 1 0 0,2 1 0 0,-3 0 0 0,1 0 0 0,0 0 312 0,-1 0-137 0,-1 0-10 0,2 3-55 0,-2 5-41 0,0-1 0 0,0-1-472 0,0 2 220 15,0-1 119-15,0 1 46 0,0-1-331 0</inkml:trace>
  <inkml:trace contextRef="#ctx0" brushRef="#br0" timeOffset="126127.85">27253 15192 2132 0,'0'1'0'16,"2"1"0"-16,0 4 0 16,-1 0 0-16,1 5 0 0,-1 5 0 0,2 8 0 0,2 5 380 0,-1 7-172 0,1 7-86 15,-1 3 99-15,-1 3-93 0,3 3-36 0,-3-8-9 0,0-3-218 0,-1-2 86 0,-1-6 42 0,-1-3-48 16,0 2 54-16,-3-12 15 16,-6-7 0-16,-5-3-52 0,0-8 37 15,-4-2 0-15,-1 0-331 0,2 0 167 16,0-7 20-16,-4-7 63 0,3-1-483 0,2-4 265 0</inkml:trace>
  <inkml:trace contextRef="#ctx0" brushRef="#br0" timeOffset="127025.44">27863 14922 1685 0,'-8'0'0'0,"0"-3"0"0,1-3 0 0,4 4 0 0,2-2 0 0,1-2 0 0,0 4 435 0,1 0-197 0,11-1-100 0,5-1-49 16,3 1 386-16,4 0-207 0,3 2-120 0,2-2 2 16,2 1-55-16,-1-1-28 0,1 3 0 0,3-3-108 15,-4 3 35-15,-2 0 0 16,0 0 44-16,-4 0-460 0,-3 0 230 0,0 0 125 15,-7 8-806-15,-4-1 429 0,-5 2 141 0,-4 0 132 0</inkml:trace>
  <inkml:trace contextRef="#ctx0" brushRef="#br0" timeOffset="127199.97">27935 15104 1916 0,'-15'0'0'0,"3"0"0"0,6 0 0 0,2 5 0 0,2-1 0 0,2 1 0 0,0 2 0 0,7-3 553 0,12 1-256 15,4-3-130-15,2 0 63 0,7-2-95 0,2 0-39 0,-3 0-9 16,3 0-195-16,-1 0 73 31,-3-4 38-31,1 2-1 16,3-3-559-16,-9 3 294 0,-1-1 150 0,-5 2-824 0</inkml:trace>
  <inkml:trace contextRef="#ctx0" brushRef="#br0" timeOffset="127398.44">27888 15383 1754 0,'-25'1'0'0,"5"3"0"0,5 3 0 0,5-2 0 0,5 1 0 0,5 0 0 0,0-1 719 0,4 2-340 0,14 1-171 0,2 1-76 0,3-3 189 16,7 1-142-16,3-3-71 0,4 1 23 16,-1 0-131-16,8-1 0 15,-6-3 0-15,-2 1-26 0,-1 0-143 0,1-2 103 0,-1 0-632 0,5 0 377 16,-7 0 175-16,-4 0 60 0,2-5-763 0,-5-5 407 15</inkml:trace>
  <inkml:trace contextRef="#ctx0" brushRef="#br0" timeOffset="127601.9">28534 14972 2662 0,'-9'-6'0'0,"2"-2"0"0,7 5 0 0,0 2 0 0,7-1 0 0,9 2 0 0,7 0 0 0,7 0 406 16,1 0-189-16,7 0-90 0,2 0 94 0,3 0-92 16,5 0-46-16,4-2 3 0,-6 0-273 0,0 1 108 15,-3-3 59-15,-2-1-243 0,-8 3 150 0,0-1 85 16,-12 2 27-16,-10 1-677 0,-4 0 262 0,-7 1 202 16,0 9-603-16</inkml:trace>
  <inkml:trace contextRef="#ctx0" brushRef="#br0" timeOffset="128100.09">28482 15210 1159 0,'-13'0'0'0,"2"0"0"0,4 0 0 0,3 1 0 0,4 4 0 0,0 0 557 0,11 1-261 16,11-4-129-16,4 1 202 0,7-2-158 0,3-1-91 15,3 0-41-15,0 0-108 0,-2-1 33 0,-1-3 0 16,3 1-481-1,-7-2 252-15,-3 1 132 0,-6 1 64 0,-1 1-647 0,-5 1 327 0,-3 0 160 0,-11 1 86 16,-1 0-283-16,-2 0 175 0,-6 0 93 0,-7 0 37 0,-3 0 81 0,0 0 0 16,0 0 0-1,0 0 160-15,-1 0-117 0,2 0-40 0,-1 0 172 0,6 1-101 16,0 2-55-16,0 0-29 0,1 4 465 0,-2-1-222 31,0 5-22-31,1-1-91 0,0 2 132 0,-2 2-107 0,2 4-54 0,-3 0-86 0,0 4 10 0,3-1 23 16,3-1-1-16,-1-3-286 0,6 0 144 0,2-2 71 15,0-1-168-15,0-8 85 0,7-6 73 0,8 0 34 32,3 0-496-32,2-10 219 0,-1-7 130 0,2 0 60 0,0-1-51 0,-4-1 75 0,1 3 36 0,1-1 63 15,-5 4-38-15,-4 1-2 16,1 3 14-16,-4 6 382 0,1-2-229 0,-2 5-104 16,-3 0 531-16,-1 11-247 0,-1 7-150 0,-1 5-61 15,3 3 115-15,0 3-90 0,3-4-60 0,1 2-25 16,7-1 148-16,1-2-87 15,4-5-42-15,4 1-51 0,-2-11 8 0,7-4-1 32,0-5 0-32,3-2-138 0,-4-13 69 0,7-9 44 0,-11-5-237 0,-3-4 132 0,-4-2 64 0,-5-4-10 0,-2 0-139 0,-4-1 39 15,-5 8 65-15,0 3-35 16,-1 0-254-16,-6 7 163 16</inkml:trace>
  <inkml:trace contextRef="#ctx0" brushRef="#br0" timeOffset="128649.26">29680 15103 1599 0,'-17'-6'0'0,"9"-5"0"0,1 4 0 0,7 1 0 0,2 4 0 0,19 2 0 0,4 0 0 0,7 2 93 16,1 5-27-16,4 3 9 15,-4 0 73-15,-1 3-54 0,-3 0-28 0,0 4 0 0,-6-2-69 0,2 7 10 16,-10-3 31-16,-6 2-78 0,-8-1 39 16,-1 2 0-16,-12-2 40 0,-11 3-36 15,-11-5-9-15,-2-4 45 16,-5-1-68-16,0-5 30 0,2-1-13 0,-4-2 5 0,10-5-307 0,3 0 156 16,4 0 56-16,9-7 46 0,2-6-366 0,8-5 182 15,7-2 106-15,5-5-204 0,17-3 151 0,4-3 73 31</inkml:trace>
  <inkml:trace contextRef="#ctx0" brushRef="#br0" timeOffset="128781.15">29890 15051 1957 0,'16'-14'0'0,"-4"6"0"0,-5 4 0 0,-1 4 0 0,0 0 0 0,-5 2 0 0,1 12 0 0,-2 4 0 0,0 2 0 0,-5 3 310 0,-5 1-135 0,4 2-68 0,-4 4 261 0,7-5-169 0,-1-3-80 16,1 1-96-16,3 1 16 0,0-4-1 15,2 4 11-15,5-7-175 0,10-4 83 31,2-2 41-31,6-2-1 0,5-3-465 0,3-6 248 0,4 0 130 0,0 0-787 0,-2-5 419 0,0-5 210 16</inkml:trace>
  <inkml:trace contextRef="#ctx0" brushRef="#br0" timeOffset="128937.76">30287 15259 1351 0,'-6'-8'0'0,"1"2"0"0,1 6 0 0,2-2 0 0,1 2 0 0,-2 0 0 0,-1 0 0 0,3 5 587 15,-2 5-274 1,0 0-137-16,0 4 81 0,0-2-110 0,-1 2-44 0,0 1-37 0,-2-1-220 0,3-1 97 15,-1 0 48-15,-1 0-203 0,-3-1 135 0,5-2 54 16,1-2 30-16,-2-2-627 0,1-1 318 0,2-2 85 31</inkml:trace>
  <inkml:trace contextRef="#ctx0" brushRef="#br0" timeOffset="129146.25">30483 14928 1334 0,'0'-12'0'0,"0"4"0"0,0 4 0 0,0-1 0 0,0 2 0 0,0 3 551 0,6 0-259 0,1 1-128 0,1 13 227 0,5 3-177 0,0 2-78 16,2 4-53-16,6 3 278 0,-1 0-160 0,2 2-82 16,3 2-224-16,2 1 82 0,-2-4 26 0,-1-2 0 15,-3 2-445-15,0-6 241 16,-3 1 119-16,-3 2 70 0,-8-12-713 0,0-2 358 0,-5-4 88 0,-1-3-126 15,-1-3 182-15</inkml:trace>
  <inkml:trace contextRef="#ctx0" brushRef="#br0" timeOffset="129368.65">30936 14815 2883 0,'-4'-10'0'0,"0"3"0"0,3 2 0 16,-1 5 0-16,2 0 0 0,-2 2 0 0,-1 12 0 0,-3 9 0 0,-3 6 0 0,0 4 368 0,-4 9-165 0,-3 4-82 0,-2 6 106 0,-4 8-98 0,-5 9-129 31,-4 5 0-31,-4 1 0 0,-1 5 0 0,-2-2 0 16,3-3-150-16,-1 0 92 0,11-21 44 0,6-6 27 0,7-7-463 0,3-9 244 16,5 2 50-16,4-18-350 0,0-10-68 0,9-6 267 15</inkml:trace>
  <inkml:trace contextRef="#ctx0" brushRef="#br0" timeOffset="129559.15">31075 15209 1179 0,'0'-16'0'0,"1"7"0"0,1 0 0 0,4 6 0 0,-2 1 0 0,1 2 0 0,-1 0 421 0,0 7-197 16,0 3-92-16,-2 4 364 15,-2 3-230-15,0 2-113 0,0 1-58 0,-9-1-80 0,2 1 32 0,-3 0-9 0,1-4-249 16,-4 1 124 0,5-3 63-16,-5 2 30 0,3-4-653 0,1-3 330 0,2 0 165 0,-3-3 52 0</inkml:trace>
  <inkml:trace contextRef="#ctx0" brushRef="#br0" timeOffset="129852.36">31323 14896 1423 0,'4'-18'0'0,"5"4"0"0,4 4 0 0,6 1 0 0,1 4 0 0,4 2 0 0,1 0 0 0,-1 2 759 15,5 1-360-15,7 0-172 0,-9 0 191 0,2 0-191 16,-1 7-94-16,-4 2-48 0,-2 3-109 0,-3 2 41 16,-9 5-10-16,-9 3-43 0,-1 5 37 0,-13 3 1 15,-9 5 35-15,-8 6-78 0,-4-7 35 0,-2 3-1 16,-1-2 203-16,-1 0-82 0,1 0-114 0,-1 2 0 15,12-11 0-15,1 0 0 16,8-3 0-16,4-2 0 0,6-4 0 0,4 3 0 0,3-11 0 0,17-4 0 16,11-2 0-16,3-3 0 15,5 0 0-15,5 0 0 0,-2 0 0 0,-2-3 0 16,-1-4-711-16,-2 2 212 16,-6-2 231-16,3 1 106 0,-14 1-604 0,-9-1 364 0</inkml:trace>
  <inkml:trace contextRef="#ctx0" brushRef="#br0" timeOffset="129996.22">31293 15141 2383 0,'-7'-16'0'0,"1"4"0"0,6 2 0 0,0 1 0 0,10 3 0 0,9 4 0 0,2-1 0 0,7 3 420 0,0 0-191 16,7 0-86-16,0 0 408 0,4 0-346 0,0 8-205 0,0 3 0 0,5 3 0 15,5 3 0-15,-6 1 0 0,-3 3-530 0</inkml:trace>
  <inkml:trace contextRef="#ctx0" brushRef="#br0" timeOffset="130118.12">32045 15391 3531 0,'-25'-21'0'0,"4"1"0"0,15 7 0 0,6 8 0 0,0-2 0 0,0 5 0 0,6-1 0 0,3 1 0 0,0 2-766 0</inkml:trace>
  <inkml:trace contextRef="#ctx0" brushRef="#br0" timeOffset="132936.94">24477 16124 1487 0,'-1'0'0'0,"-3"0"0"16,3 0 0-16,-1 0 0 0,2 0 0 0,0 0 0 0,0 3 314 0,0 0-129 0,5-2-78 0,9 1 303 0,1 1-186 0,9-3-93 16,2 2-47-16,5-2 222 0,1 0-139 0,2 0-64 15,2 0 6-15,0 0-36 16,1 0 1-16,2 0-27 0,-9 0-165 0,1-2 78 15,-5 2 39-15,-6 0-171 0,0 0 105 0,-2 0 62 16,-9 0 16-16,-4 0-632 0,-4 0 309 0,-1 3 80 16,0 3 102-16,-6-1-484 0,-8 3 292 0,-3-1 143 15,-2-2-323-15</inkml:trace>
  <inkml:trace contextRef="#ctx0" brushRef="#br0" timeOffset="133129.42">24623 16136 1193 0,'-7'0'0'16,"-3"3"0"-16,2 3 0 0,2-1 0 0,2 7 0 0,2 1 244 0,2 3-102 0,0 5-53 0,0 7 323 0,3 6-188 16,5 9-83-16,3 3-56 0,-5 2 95 0,-1 6-70 15,1 1-37-15,-3 8 11 0,-1-9 53 16,-2-4-50-16,0 0-24 0,0-6-253 0,0-2 114 16,-5 3 67-16,2-18 18 15,0-4-430-15,0-5 230 0,3-6 86 0,0-6-559 16,0-1 288-16,0-5 174 0,0-5 82 0</inkml:trace>
  <inkml:trace contextRef="#ctx0" brushRef="#br0" timeOffset="133317.92">24627 16491 1119 0,'-2'-9'0'0,"-1"3"0"0,0 0 0 0,3 1 0 0,0 2 291 0,3 1-126 0,8 1-63 15,4 0 567-15,5 1-315 0,1-2-148 0,1 2 134 16,0 0-151-16,2 0-76 0,-2 0-37 0,2 0-304 15,1-3 142-15,-5 3 57 0,-1-1 34 16,-3 0-538-16,-3-1 286 0,-3 1 142 16,2-2 82-16,-9 3-292 0,-1-2 66 0,-2 0 121 15,0-1-472-15</inkml:trace>
  <inkml:trace contextRef="#ctx0" brushRef="#br0" timeOffset="134594.28">25350 16171 935 0,'-13'-1'0'0,"-4"-4"0"16,5 2 0-16,-1 3 0 0,-1 0 0 0,-1 4 0 0,-3 10 219 0,2 8-96 0,1 6-42 15,-2 8 325-15,3 2-184 0,-2 7-92 0,3 5 182 16,5-4-141-16,5 0-67 0,3-4-33 0,0-4 20 16,8-3-27-16,10 0 10 0,3-11-36 0,6-3-129 0,1-3 64 15,0-2 33-15,2-3-1 0,2 3-424 16,-6-8 224-16,0-2 116 0,-1-2-680 0,0-3 360 0</inkml:trace>
  <inkml:trace contextRef="#ctx0" brushRef="#br0" timeOffset="134991.84">25477 16438 1355 0,'-11'0'0'16,"0"-4"0"-16,2 1 0 0,0-2 0 0,2 2 0 0,3 0 0 0,3 1 0 0,1-1 0 0,0-1 271 0,0 3-106 0,5-1-67 0,7 0-30 0,4 2 27 15,2 0-28-15,2 0 0 16,1 0-18-16,-2 6-4 0,1 3-6 0,0 1 0 15,-1 2-69-15,-1-2 34 0,-1 4 10 0,-3-1-57 16,-6 1 42-16,1-2-1 0,-1 4 41 0,-7-1-93 0,-1 2 44 16,0 0-4-16,-12-2 0 15,-7 1 56-15,-7-1-31 0,-2-3-11 0,-4-1-87 0,0-6 42 0,2-2 1 16,-1-2 49-16,3-1-124 0,-1 0 56 0,2 0 28 16,8-5-359-16,7-5 181 15,7-4 71-15,5-2 52 0,0-2-318 0</inkml:trace>
  <inkml:trace contextRef="#ctx0" brushRef="#br0" timeOffset="135173.01">25728 16343 2670 0,'0'0'0'0,"-6"0"0"0,0 0 0 0,-1 0 0 0,-1 0 0 0,-2 2 0 0,0 9 0 0,0 2 0 0,0 2 392 0,0 3-177 0,3 1-87 0,-1 1 119 0,4 4-95 0,4-3-61 0,0 1-77 16,0 0 0-16,10 0-6 0,6-2-8 15,4 3-312-15,2-7 135 0,2 0 109 0,3-3 53 16,2-4-691-16,-2 0 367 0,6 1 54 0,-7-6 137 16,3-4-613-16</inkml:trace>
  <inkml:trace contextRef="#ctx0" brushRef="#br0" timeOffset="135343.07">26056 16565 1453 0,'0'0'0'0,"-5"0"0"0,0 0 0 0,-2 0 0 0,1 0 0 0,-1 0 0 0,-2 0 581 15,2 5-261-15,1 4-146 0,-2 2 155 0,0 3-145 16,1 2-73-16,2 1-35 0,-4 1-63 0,1 0 26 16,3-1 0-16,0 0 0 0,1 0-269 0,-1-3 135 15,1 1 76-15,2-5-516 0,2-1 287 0,0-4 110 16,0-3 82-16,0-2-637 0,0 0 317 0</inkml:trace>
  <inkml:trace contextRef="#ctx0" brushRef="#br0" timeOffset="135692.65">26188 16358 1656 0,'0'0'0'0,"0"0"0"0,0-2 0 0,0-1 0 0,0 3 0 0,0 0 594 0,0 0-278 16,0 3-140-16,2 4-68 0,5 3 64 0,1-1-57 0,1 1-43 0,1 2-250 16,-1-4 108-16,2 4 55 0,0-2 26 0,-1 1-569 15,3-4 294-15,-3-1 151 16,2-2-596-16,0-1 345 0,0-3 172 0,3 0 18 15,-3 0-137-15,-1 0 156 0,2-9 77 0,-1-4 39 16,0-4 39-16,0-1 0 0,-4-3 0 0,4 1 0 16,-5-2 0-16,0 2 0 0,-2 0 0 0,2 2 164 15,-5 5-121-15,2 5-41 0,-2-1 475 0,0 8-195 32,-1 1-137-32,-1 0 13 0,0 18 349 0,0 9-235 15,-7 6-116-15,-3 6-59 0,-3 4 311 0,1 6-175 0,-5 1-102 0,0 1 43 16,0 2-69-16,-3 1-33 15,-2-1 0-15,0 6-81 0,2-11 18 0,1-5 0 16,3-4-346-16,4-6 187 0,-2 2 103 0,10-19 37 0,4-7-720 0,0-5 364 16,0-4 95-16,1 0 119 15</inkml:trace>
  <inkml:trace contextRef="#ctx0" brushRef="#br0" timeOffset="135843.25">26523 16696 1459 0,'0'0'0'0,"0"0"0"0,0 0 0 0,0 0 0 0,0 0 0 0,0 1 225 0,0 6-93 0,0 2-47 16,0 2 350-16,0 2-199 0,0 3-89 0,-2 1-59 15,-5 4-199-15,4-4 75 0,-2 3 37 0,0-1 0 16,-1 2-565-16,2-6 296 0,-3 0 154 0</inkml:trace>
  <inkml:trace contextRef="#ctx0" brushRef="#br0" timeOffset="136382.32">26858 16322 665 0,'-17'-11'0'0,"4"-2"0"0,6 9 0 0,7 1 0 0,0 2 252 0,0 1-107 0,13 0-53 0,7 0-18 16,5 0 48-16,5 0-42 0,4 5 0 16,-2 2 46-16,5 1-34 0,-6-2-10 15,-4 3-44-15,-1-3-5 0,-4 2 5 0,-2 2 0 0,-1-1 36 0,-11 3-10 16,-6 2-26-16,-2 2 0 0,-2 4 158 0,-13 3-79 15,-1 3-30-15,-9 0-10 16,0 3 108-16,-4 1-74 0,2-3-36 0,3-1 13 16,-2 3-15-16,10-7-10 0,5-6-25 0,3 0-13 15,3-1 13-15,5-1 0 0,0 0-124 0,8-4 57 16,10-4 33-16,4-2 1 0,2 0-304 0,4 0 144 16,0-3 58-16,-3-1 53 15,2 0-469-15,-4 0 219 0,1 0 129 0,-7 0-132 16,2 0 120-16,-8 0 75 0,-4 0 31 0</inkml:trace>
  <inkml:trace contextRef="#ctx0" brushRef="#br0" timeOffset="136556.88">26909 16542 1836 0,'-23'-5'0'15,"7"-1"0"-15,6 5 0 0,6-1 0 0,1 2 0 0,3 0 0 0,0 0 0 0,0 0 0 0,6 3 478 0,9 4-220 0,3 2-109 0,4-2-246 0,0 2 64 0,6-1 36 16,0 0-1-16,3-1-246 0,-1 2 142 0,5-2 80 16,-5 2-681-16,-1-3 364 0</inkml:trace>
  <inkml:trace contextRef="#ctx0" brushRef="#br0" timeOffset="136791.85">27520 16341 1341 0,'-14'-5'0'0,"2"3"0"0,1 2 0 0,-2 0 0 0,1 7 0 0,2 8 186 16,-2 2-73-16,4 5-38 0,-2 4 417 0,3 4-217 0,4-1-123 0,3 2-58 0,0 5 172 0,0-4-115 15,8 1-56-15,10 3-182 16,0-10 58-16,2-3 34 0,4-4-446 0,1 1 240 15,1-7 119-15,3 0 70 0,-4-8-640 0,-1-2 279 16,1-3 173-16,-3 0 54 0,2 0-196 0</inkml:trace>
  <inkml:trace contextRef="#ctx0" brushRef="#br0" timeOffset="137016.25">27677 16465 1716 0,'-10'-16'0'0,"3"3"0"0,6 5 0 0,1 4 0 0,0 1 0 0,0 2 0 0,5 1 0 0,11 0 0 0,0 0 0 0,3 4 167 0,-1 8-65 0,1 0-52 0,0 2-12 0,0 3 9 0,-6-1-9 0,0 2-83 0,-2 0 41 0,-6 3 0 0,-4-2 42 0,1 5 23 0,-2-6-24 0,-5 3 1 0,-9-4 0 0,-3 0 43 0,-4 0-4 0,-2-3-31 0,0-6-43 16,-3-1 1-16,3-5 17 15,2-2 9-15,3 0-305 0,-1 0 150 0,10-2 69 16,5-10-546-16,4-7 277 0,0 1 149 0,9-3 45 15</inkml:trace>
  <inkml:trace contextRef="#ctx0" brushRef="#br0" timeOffset="137180.81">27878 16387 1935 0,'0'-7'0'0,"0"0"0"0,0 4 0 0,-4 0 0 15,-1 1 0-15,-1 2 0 0,-1 4 0 0,-2 9 0 0,2 4 701 0,2 2-323 0,0 4-174 0,2 1 102 16,3 0-134-16,0 0-67 0,0 1 0 0,0 2-80 15,6-6-25-15,7 4 0 0,4-5-365 0,3 0 119 16,-1-1 142-16,7-2 80 0,-3-5-793 0,1-4 419 16,3-1 89-16,-2-5 143 0</inkml:trace>
  <inkml:trace contextRef="#ctx0" brushRef="#br0" timeOffset="137341.38">28179 16565 2588 0,'0'-6'0'0,"-1"3"0"0,-1 1 0 0,-1 0 0 0,1 2 0 0,-2 0 0 0,3 2 0 0,1 10 0 0,0 5 321 0,0 2-142 16,0 3 44-16,-2 2-83 0,0 0-55 0,2 0-1 16,-3 0-114-16,1 0 34 0,-2-1 0 0,1 1 43 15,-1-7-417-15,2-5 204 0,1 1 102 0,0-6-639 16,-1-3 314-16,1-4 200 0,1 0-20 0</inkml:trace>
  <inkml:trace contextRef="#ctx0" brushRef="#br0" timeOffset="137499.96">28274 16431 2022 0,'0'0'0'0,"0"0"0"0,0-2 0 0,3 1 0 0,-2 1 0 0,0 0 369 0,5 0-166 0,0 0-82 0,1 1 139 0,3 6-111 16,0 2-46-16,2-1-37 0,2 4-257 16,-1-3 114-16,2 0 58 0,-1 2 28 15,2-1-686-15,-5-3 346 0,2 0 175 0,-1-2-654 16</inkml:trace>
  <inkml:trace contextRef="#ctx0" brushRef="#br0" timeOffset="137669.5">28503 16385 1688 0,'-5'-9'0'0,"1"6"0"0,1-1 0 0,-1 2 0 0,0 2 0 0,-1 0 0 0,0 13 0 0,-1 9 315 0,0 5-138 0,-4 6-70 16,1 8 297-16,-1-2-184 0,-3 12-81 15,0-4-55-15,-2 3 69 0,0 0-57 16,-2 1-29-16,2-5-161 0,-5 5 75 0,6-15 24 15,-2-2 0-15,3-5-406 0,2-10 219 0,0 0 120 16,7-13-694-16,1-4 320 0,3-2 208 0</inkml:trace>
  <inkml:trace contextRef="#ctx0" brushRef="#br0" timeOffset="137866.98">28645 16349 1735 0,'11'-3'0'0,"-1"2"0"0,3 1 0 0,1 1 0 0,-2 11 0 0,0 5 0 0,-3 3 0 0,2 1 628 16,-2 3-295-16,1 1-138 0,-8 1 19 0,0 3-88 15,-1-1-45-15,-1-2 1 0,-1 2-173 0,-11 1 74 16,-5-2 23-16,-2-6 0 16,-4 2-264-16,-3-6 148 0,2 0 74 0,0 0 46 15,4-7-662-15,2-3 324 0,5-3 68 0</inkml:trace>
  <inkml:trace contextRef="#ctx0" brushRef="#br0" timeOffset="138040.51">28892 16334 1783 0,'15'-12'0'0,"-1"6"0"0,-1 5 0 0,4 1 0 0,0 2 0 0,0 13 0 0,-2 6 729 0,-1 6-350 0,-4 4-171 0,2 3-85 0,-6 3 338 0,-4 3-213 16,0 8-248-16,-2-6 0 15,-13 1 0-15,-4-1 0 16,-9-1 0-16,-3 0-310 0,-4 0 80 0,0-9 129 0,1-1-370 0,-2-6 255 0</inkml:trace>
  <inkml:trace contextRef="#ctx0" brushRef="#br0" timeOffset="195971.6">21934 10972 513 0,'0'0'1'0,"-3"0"-1"0,2 0 1 0,-3 0-1 0,1 0 1 0,0 0 0 0,1-1 0 0,-2-1 0 0,4 2 39 0,-2-2 1 0,-1 0 9 15,1 2 8-15,1-1-18 16,-1-1 1-16,1 2 29 0,1-2-30 0,-3 2 11 0,0-3-11 0,3 3 31 16,-1-2 0-16,1 2-31 0,-1 0-1 0,1-2 59 15,-1 2-9-15,1-3-50 0,0 3 63 0,0 0-41 16,0-1 10-16,0 1 6 0,0 0-10 0,0-2-28 16,0 2 1-16,0-1 81 0,0 1-40 0,1-3 9 15,1 3-50-15,4 0 59 0,-2 0-29 16,1-3 0-16,-1 3-31 0,3-1 42 0,0 1-41 0,-3-1 0 15,4 1 33-15,-2 0 1 16,-1 0-35-16,5 0 49 0,-3 0-48 16,1 0-1-16,0 0 1 0,-3 0-12 0,5 0 21 0,-2 0-9 0,0 0 0 15,1 0 37-15,0 0-38 0,1-2 1 16,2 2 10-16,-3-1-20 0,2-2 9 0,-1 3 1 0,2-1-25 16,-1 1 25-16,3-2 10 0,-1 1-40 15,-1-1 1-15,-1 2 24 16,0-2 3-16,2 2-34 0,0 0 40 0,1 0-15 0,-4-1 5 15,4 1-21-15,0 0 18 0,-3 0-4 16,6 0-7-16,-3 0-20 0,0 0 0 0,-1 0 0 16,3 0 0-16,-1 0 0 15,5 0 0-15,-4 3 0 0,0-1 0 0,3 1 0 0,0 1 0 0,1-3 0 16,3 2 0-16,-4-2 0 0,3 2 0 0,0-3 0 16,-2 0 0-16,1 3 0 0,6-3 0 0,-5 0 0 15,0 0 0-15,0 0 0 16,0 0 0-16,2 0 0 0,4 0 0 0,-5 0 0 0,-1-3 0 15,2 0 0-15,-1 1 0 0,-1-1 0 16,7-1 0-16,-6-1 0 0,2 2 0 0,-1-2 0 16,0 1 0-16,1-1 0 15,4 1 0-15,-4 0 0 0,0 0 0 0,0 1 0 0,-1 0 0 0,1 0 0 16,3 0 0-16,-6 1 0 0,1-1 0 0,-1 0 0 16,1-1 0-16,3 2 0 15,-5-1 0-15,1 2 0 0,-2-1 0 0,0 1 0 0,-1-2 0 16,4 2 0-16,-4-1 0 0,-2 2 0 0,2 0 0 15,-1 0 0-15,1 0 0 0,4-2 0 16,-4 2 0-16,-2 0 0 0,3 0 0 0,0-1 0 16,-2 1 0-16,7 0 0 0,-8-2 0 0,3 2 0 0,2 0 0 15,-3 0 0-15,3-2 0 16,4 2 0-16,-4 0 0 0,-2 0 0 0,2 0 0 0,0-1 0 16,-1 1 0-16,5-1 0 0,-6 1 0 0,0 0 0 15,1-1 0-15,-1 1 0 0,1-4 0 16,4 4 0-16,-6-1 0 0,1 1 0 0,1-1 0 15,-1-1 0-15,3 1 0 16,4-2 0-16,-6 3 0 0,0-2 0 0,1 0 0 0,2 1 0 0,0-1 0 16,1 0 0-16,-3 0 0 15,0 1 0-15,1-1 0 0,-3-1 0 63,2 3 0-63,4-3 0 0,-4 1 0 0,-1 0 0 0,3 0 0 0,1 0 0 0,0 1 0 0,5-1 0 0,-5-1 0 0,0 2 0 0,3-3 0 15,-1 3 0-15,2-1 0 0,4-2 0 0,-5 3 0 0,-3 1 0 0,2-3 0 0,1 1 0 0,4 1 0 0,-9 1 0 0,0 0 0 16,0 0 0-16,3 0 0 0,-3 0 0 0,4 0 0 16,-5 0 0-16,1 0 0 0,0 0 0 0,0 0 0 15,-1 0 0-15,8 0 0 0,-7 0 0 0,0 0 0 16,2 0 0-16,-1 0 0 16,1 0 0-16,6 0 0 0,-6 0 0 0,-1 0 0 15,2 0 0-15,-1 0 0 0,-2 0 0 0,7 0 0 16,-7 0 0-16,0 0 0 0,-2 0 0 0,0 0 0 15,0 0 0-15,7 0 0 0,-11 0 0 16,3 0 0-16,0 0 0 0,0 0 0 0,0 0 0 0,3 0 0 16,-6 0 0-16,2 0 0 0,1 1 0 0,-1 1 0 15,1 1 0-15,4-3 0 0,-5 1 0 16,1 3 0-16,0-2 0 0,-1-1 0 16,1 2 0-16,4-1 0 0,-5 1 0 0,0-3 0 0,-2 0 0 15,2 2 0-15,-2-1 0 0,5-1 0 16,-6 0 0-16,-1 0 0 0,0 0 0 0,0 0 0 15,-3 0 0 1,4 0 0-16,-4 0 0 0,-2 0 0 0,0 0 0 0,-2 0 0 16,4 0 0-16,-5 0 0 0,2 0 0 0,-1-1 0 0,-3-1 0 0,1-2 0 15,2-1 0-15,-3-1 0 0,0 2 0 0,0-2 0 16,0-3 0-16,-3 2 0 0,2 0 0 0,-2 1 0 16</inkml:trace>
  <inkml:trace contextRef="#ctx0" brushRef="#br0" timeOffset="204300.25">24902 3959 1034 0,'0'-11'0'0,"0"4"0"0,0 0 0 16,0-1 0-16,0 7 0 0,0 0 0 0,0-2 215 0,0 3-87 0,0 0-44 0,0 0 132 0,0 0-92 0,0 0-42 0,0 5 0 16,0 6 60-16,-3 0-51 15,-6 4-15-15,-2 3-11 0,-6 3 25 0,-5 9-50 0,-7 4 1 0,-3 7 40 16,-10 11 10-16,-6 0-51 0,-5 9 45 15,-11 9-1-15,-8 8-43 16,-6 6-1-16,-12 11-6 0,13-16 6 0,7-8 1 16,5-5-1-16,9-9 34 0,11-7 1 0,-1 3-25 0,15-17-9 0,2-1-36 15,1 1 1-15,-2-1 35 16,2-2-14-16,-6 6 24 0,9-10-11 0,-1 1-87 16,0-2 41-16,6-4-8 31,0 0 56-31,9-11-110 0,4-1 46 0,3-6 13 0,1 0 1 0,3-1-174 0,0-5 94 0,0 0 29 0,0 0 29 0,0 0-330 15,2 0 165-15,3 0 63 0,8-11-354 0,-2-2 228 32,4-2 108-32,0-4-178 0,0 2 143 0,0-3 73 0,0-4 25 0</inkml:trace>
  <inkml:trace contextRef="#ctx0" brushRef="#br0" timeOffset="204533.62">23899 4853 662 0,'0'-15'0'0,"0"6"0"0,0 1 0 0,0 6 0 0,0 0 0 0,0 2 425 16,0 0-182-16,-3 19-107 0,-5 5-47 0,-3 11 305 0,-5 6-177 0,-2 8-88 16,-4 9 99-16,-1-1-98 0,-2 1-45 0,0 4-14 15,3-3-31-15,-2-1 0 16,2 0 11-16,10-19-41 16,2-6 30-16,6-9 0 0,4-6 1 0,0-7 21 15,7-3-11-15,16-8-11 0,8-3 1 0,10-17 20 0,10-8-21 0,8-8 0 0,13-6-255 16,-5-1 119-16,8-6 62 0,9-1-727 31,0-6 371-31,12-3 157 0</inkml:trace>
  <inkml:trace contextRef="#ctx0" brushRef="#br0" timeOffset="205451.98">22623 3872 542 0,'-11'-3'0'0,"0"0"0"0,0 0 0 0,-2 0 0 0,3 2 0 0,3 0 0 0,1 1 0 0,-1 0 0 0,3 0 145 0,-3 0-41 0,5 0-11 0,0 0-14 0,2 0 0 16,0 0-37-16,0 0 62 16,0 0-21-16,0 0-10 0,4 0-31 0,5 0 57 31,2 0-29-31,-1 0 0 0,6 0-17 0,0 0 43 0,1 0-27 0,3 0 0 0,2 0-27 0,4 0 53 16,3 0-10-16,-1 0-43 0,6 0 30 0,2 0-1 15,4 0-29-15,10 0 29 16,3 0-29-16,5-2 0 15,7-3 0-15,8 0 38 0,4 1 1 0,11 0-29 0,-11 0-10 0,1 1 15 0,6 2-15 16,-3-2 0-16,-1 0-50 0,11 1 10 0,-14 2 40 0,-1 0-1 16,2 0-81-16,2 0 36 15,1 0-1-15,13 0-35 0,-14 0 31 16,4-1-11-16,0 0 44 0,7-2-38 0,1-1-1 0,14 0 10 0,-13-2 18 16,2 1-40-16,0-1 0 0,2 1 21 0,-1 1 53 15,6-3-45 1,-17 5 2-16,-3-1-4 0,-1 0 48 0,4 2-41 15,-1-3-2-15,11 0 42 0,-17 1 0 0,6 1-37 0,2-2 5 0,3 1 33 0,-3-2-35 16,11 2 12-16,-21 2 0 16,0-2 16-16,-3 3-22 31,-6 0-4-31,-5 0-44 0,0 0 7 0,-19 0 35 0,-5 0 0 0,1 0-82 0,-3 3 38 0,-1-2-5 0,4-1 58 16,-11 0-24-16,3 3 3 0,-6-3-11 0,0 0 93 0,-6 0-41 31,2 0 1-31,-5 0-42 0,-5 0 41 0,-2 0-31 0,0 0-4 0,-2 0 21 0,-3 0-48 0,-2 0 47 15,-2 0-12-15,0 0-104 0,0 0 51 16,0-3 4-16,-9 2-379 0,-2-5 191 31,0 4 104-31,0-3 30 16,0 3-539-16,-1-1 283 0,5-1 157 0,0 2 73 0,1-3-214 0</inkml:trace>
  <inkml:trace contextRef="#ctx0" brushRef="#br0" timeOffset="205637.01">27265 3523 1184 0,'4'-11'0'0,"4"4"0"0,0 2 0 0,6 0 0 0,1 5 0 0,4 0 0 0,5 3 0 0,2 8 462 0,5 5-211 0,5 5-95 0,-3-1 141 0,-1 5-128 0,0 1-64 0,-4 0-33 16,-3 1 22-16,-1 3-17 0,-12-6-10 16,-7 1-27-16,-5 0-109 0,-7-2 54 15,-20 0 28-15,-11 3-103 0,-10-5 60 0,-9 1 35 16,-12-1 0-16,-7 3-513 0,-8 1 261 0</inkml:trace>
  <inkml:trace contextRef="#ctx0" brushRef="#br0" timeOffset="206757.31">25038 1255 752 0,'0'2'0'0,"0"0"0"0,0 1 0 0,-3 2 0 0,1 5 0 0,-1 5 0 0,-1 3 153 0,-1 6-58 0,3 6-27 0,1 5 72 0,-1 2-51 16,1 9 12-16,1-2-61 0,0 0 44 0,0-1-43 16,1 0 0-16,3 3-1 0,3 1-22 0,-1-9 22 0,-1 1 1 15,1-1-17-15,0 1 16 0,-2 0 0 16,-1 8 11-16,0-6 8 0,0-1-19 0,-2 3-1 0,-1-1 15 0,0 4-15 47,0 6 9-47,0-10-9 0,0 2-34 0,0 0-1 0,0 3 33 0,0 0 0 0,0 6-46 0,0-10-9 0,0-2 48 0,0 5-48 0,0-2 43 15,0 2 3-15,0 6-14 0,0-8 10 47,0 0-12-47,0 4 10 0,-1 1-9 0,-5 2 6 0,1 9 1 0,-1-10-2 0,0 2 25 0,1 3-24 0,0-1 3 0,-4 4-2 0,4 8-38 0,0-11 37 16,1 0 2-16,-2-1 7 15,1 4-8-15,2-1-1 16,-2 6 5-16,-1-8-30 0,4 1 22 0,-3-1 2 0,1 3-22 0,-5 8 25 16,5-14-9-16,0 5 3 0,-4 0-60 0,3 2 28 15,-2 3-5-15,-2 4 35 0,5-12 37 0,-4 3 0 32,-2 4-42-32,3 1 57 0,-2 3-27 0,1 7 4 0,0-13-23 0,2 1-1 0,-2 9 2 0,-1-2-2 15,3 3 42-15,-5 7 7 0,6-14-37 0,-2 0-7 16,-1 3 31-16,3-2 0 15,-2 5-17 1,0 6 1-16,3-12-54 0,-1 0 46 0,0-1 3 0,2 4-100 0,-2-5 45 0,2 12 25 16,-1-16-120-16,3 1 66 0,-1-2 28 0,1-3 1 15,-1 3-33-15,-1 3 16 16,-1-14-1-16,4-1 6 0,-2 1-38 0,-3-1 29 16,2-6 0-16,0 6-10 0,0-16-17 0,1-5 11 0,2-5 0 0,-1-3-325 15,1-6 173-15,0-1 76 16,0-8 53-16,0 0-549 0</inkml:trace>
  <inkml:trace contextRef="#ctx0" brushRef="#br0" timeOffset="207176.44">24984 1296 1023 0,'-10'0'0'0,"-6"0"0"0,7 2 0 0,-5 3 0 0,2 2 0 0,-1 3 0 0,-6 3 0 0,2 2 75 16,0 3 0-16,-1 4-85 0,-3 0-1 0,-1 7 55 15,-2-1 10-15,4 0-284 0,1 0 122 0,0-3 62 16,5 0 31-16,-2-3-301 16,4-4 144-16</inkml:trace>
  <inkml:trace contextRef="#ctx0" brushRef="#br0" timeOffset="207331.04">25046 1269 1219 0,'8'3'-3'0,"1"2"-3"0,0 4 2 0,4 6 0 0,5 6 163 0,4 1-60 16,6 8-18-16,0 1 509 0,-1 5-276 0,3 3-138 0,0-1-68 0,0-1 39 0,6 6-45 15,-11-9-37-15,-1 0 0 0,-2 1-634 0,-5-2 306 16,-2-1 151-16</inkml:trace>
  <inkml:trace contextRef="#ctx0" brushRef="#br0" timeOffset="209255.41">23694 3867 692 0,'-2'0'0'0,"-1"0"0"0,1 0 0 0,1 0 0 0,-1 0 0 0,0 0 0 0,0 0 0 0,2 0 82 0,0 0 0 0,0-1-42 15,0 1 34-15,0 0-24 0,0 0-9 0,0 0 31 16,0 0-32-16,0 0 1 0,0 0-1 0,2 0 2 47,0 0-1-47,3 0-1 0,-2 0 1 0,2 1 41 0,2 1-41 0,-2 1 9 0,1 0-16 0,-1 0 6 0,2-3 0 0,1 4-49 15,-1-2 50-15,0 1 9 0,1-1-9 0,3 2-38 16,-4 0 36-16,4-1-1 0,1 1 1 16,0-2-45-1,2 2-8-15,-1-1 38 0,1 2 9 0,1-2-58 0,2 1 25 0,2 2-3 0,0-2-22 16,-1 2 42 0,0-1 3-16,2 1-9 31,1 1 10-31,-2-2-7 0,1 3 2 0,-1-1 17 15,3 2-17-15,-1-4-3 0,5 4 5 0,-6-2 24 0,3 0-23 0,1 0-2 0,-2 0 5 0,4-2 7 0,2 3-2 0,-5-1-7 0,4 0-24 0,-2 1 23 32,-1-2 2-32,2 2-1 15,1 1-34-15,-4 1 32 0,-1-3-3 0,1 1 1 0,-3-3 0 0,2 4 0 0,4 1 1 0,-4-7-5 0,-1 3 0 0,3-3 2 0,1-2-4 16,0 0 0-16,5 2 7 16,-4-3-3-16,-1 0-30 0,2 0 0 0,2 0 27 0,0 0 1 0,5 0-28 15,-6-3-2-15,0 3 25 16,-2 0-40-16,0 0 36 0,1 0 2 0,1 0-5 15,-7 0-12-15,1 3 9 32,2 2 5-32,-2-1-8 0,0-1 0 0,5-2 3 0,-1-1 2 0,-1 0-4 0,0 0 4 0,4 0 0 0,1-4 0 0,8-8-42 15,-4 1 0-15,2-4 36 0,1 2-46 0,2-7-3 16,0 2 46-16,6-2-7 16,-9 1-39-16,1 1 38 0,-1 1 3 0,-1-1-8 0,5 0 4 0,-9 4-7 15,-2-1 7-15,3 1 23 0,-2 2-23 16,4-4-3-16,1 1 50 15,-8 6-44-15,1-1-2 0,-2 1 6 16,-4 0-52-16,-1 2 50 0,5-3-6 0,-10 6 8 0,-3-2 12 16,0 2-15-16,-3 0 0 0,0 1-1 0,-1 0 7 0,-2 0-8 15,1-1 2-15,-5 2 27 0,5-4-1 16,-2 1-24 0,3-4-3-1,-3 3 35-15,1 0 0 0,2-3-25 0,0 1-65 0,-1-2 33 0,3 2 0 0,-4 0 29 0,0 4-211 0,-1-2 95 16,-4 4 52-16,3 2 15 0</inkml:trace>
  <inkml:trace contextRef="#ctx0" brushRef="#br0" timeOffset="209707.71">23721 3805 1254 0,'-6'-2'0'0,"1"-3"0"0,2 2 0 0,0 1 0 0,-1 0 0 0,2-2 0 0,2 0 0 0,0-3 153 0,2 2-57 0,7-4-27 0,2-3 9 0,5 1-38 0,2-1 1 15,1-1-1-15,1-1-163 0,5 2 82 0,0-3 51 16,-2 4-11-16,4-1-473 0</inkml:trace>
  <inkml:trace contextRef="#ctx0" brushRef="#br0" timeOffset="209865.37">24555 3498 960 0,'17'-10'0'16,"0"3"0"-16,-2 1 0 0,3 2 0 0,-2 1 0 0,0 3 0 0,5-4 310 0,-4 3-140 0,0 1-65 0,2 0-33 0,1 0-193 15,4 0 80-15,8 0 51 0,-2 1-10 0,3 1-202 0,5-2 119 0</inkml:trace>
  <inkml:trace contextRef="#ctx0" brushRef="#br0" timeOffset="210018.96">25660 3413 1335 0,'12'0'0'0,"4"0"0"15,-4 3 0-15,0-1 0 0,0 2 0 0,-2 1 0 0,3 1 0 0,-4 0 0 0,3 2 128 0,0 2-44 0,1 1-2 0,1-2-351 0,7 5 164 31,-2 0 66-31,6-3 38 0</inkml:trace>
  <inkml:trace contextRef="#ctx0" brushRef="#br0" timeOffset="210132.91">26235 3700 1116 0,'0'4'-1'0,"0"1"-1"0,0-1 0 0,0 3 0 0,0-3 0 0,0-1 1 0,0 2-1 0,1 1 162 0,1-2-61 0,-1 3-22 16,1-2-323-16,1 0 142 0</inkml:trace>
  <inkml:trace contextRef="#ctx0" brushRef="#br0" timeOffset="211393.58">23829 3768 675 0,'-5'0'0'0,"-1"0"0"0,-1 0 0 0,3-1 0 0,-1-1 0 0,1 0 0 0,-2 1 0 0,0-2 0 0,2 0 0 0,1 1 83 0,-1-2-41 0,2 1 30 15,-1 1 11-15,1-4-41 0,0 1-1 16,1 1 49-16,1-3-49 0,-2 0 0 0,2 0 11 0,0-2 8 31,0 1-19-31,0 0 1 0,0 1-1 0,0-3-38 0,0-2 10 0,0 0 28 0,0 2-41 16,0 0 41-16,0-4 0 0,2 1-55 15,-1-2 29-15,3 2-9 0,-1-2 15 0,-1 0-26 16,4-1-8 0,-1-1 39-16,1-3-6 0,0 3-23 0,1-4 19 0,0 1 4 0,3 2-4 0,0-6-18 0,4 0 26 15,-5 1-5-15,4 2 11 0,-1-1-12 16,1-1-5-16,0-1 10 0,2-2 0 0,-4 4-5 31,2 0 1-31,0 0 29 0,1 0-27 0,-3-2-1 0,4-2 6 0,-4 4-21 0,2-1 17 0,-1 0-2 16,-3 3-45-16,1-1-1 0,1 1 48 15,-2 4-7-15,-2 2-40 0,3 0 40 16,-1 1-6-16,1 3-29 0,3-7-2 16,-2 6 23-16,0 0 7 0,2-1-36 0,2 0 32 0,0 0 0 15,2-3-8-15,-1 5-7 0,-1-1 11 0,2-2 0 16,2 1 0-16,0-3 1 0,0 5-1 16,-4-1 1-16,2 1-2 0,-1-1 2 15,1 2-1-15,2-2-1 0,-6 5 1 0,3 0 0 0,0 0 1 16,-1 2 13-16,1-1-14 0,4 1 1 15,-6 1-1-15,3 1 26 0,1-1-24 32,0 1 1-32,2 2-1 0,3-4 26 0,1 2-25 0,0 1 3 15,1-3 4-15,0 1-4 0,1 0-1 0,8-2 12 0,-7 2-11 0,0-3 2 0,2 1-2 0,0 0 0 0,3 0 0 0,2 2 2 32,-7-3-1-32,2 3 14 0,0 0-14 0,-2-1 0 0,0 0 0 0,4 3-10 0,-8-1 10 15,-2 2 0-15,0 0 39 16,0 0 1-16,-2 0-38 15,4 0 41-15,-4 3-39 0,-2 3 4 0,2-1-3 0,1 1 52 0,-3 0-49 16,9 2 11-16,-6-2-10 0,-1 1 5 0,3-2-2 16,1 2 4-16,0 0-19 0,5 1 21 0,-5 0-5 31,0-1 2-31,0-2-15 0,-1 2 10 0,3-1 2 16,2 2 2-16,-6 1-3 0,1-1-6 0,-1 2 5 0,-1 0-4 0,3 1 3 15,0 1 5-15,-4-1-5 0,0 1 30 0,-2-1-28 16,2 2 0-1,2 1 6-15,-5-2-18 0,0 0 14 0,-2-2-1 0,3 4-51 0,-3-1 49 16,4 3 5-16,-6-3 28 0,3 1-1 0,-3 1-31 0,1 0-3 16,1 1 38-16,0 1-30 15,-2-2-4 1,0 1-1-16,1-3 30 0,-3 2-28 0,4 2-2 0,0 1 13 0,-4-3-28 0,1 2 21 0,-1-1-4 0,1-1-13 16,-1 2 12-16,3 0 7 0,-5-2-31 0,3-1 20 15,-2 3 2-15,-1-2-4 16,3 2 35-16,-2 2-27 0,-4-2-5 0,4-1 0 15,-2 1 20-15,0 1-17 0,-2 2-1 0,1 1 17 16,-2-2-16-16,0 3 3 0,-1 0-2 0,0-1 29 16,-1 1-28-1,-1 5 9-15,-1-5-51 0,0 2 1 0,0 1 40 0,0 0-1 0,0 0-49 0,0 4 1 16,0-7 43-16,0-1-6 16,0-1-68-16,0-3 31 0,0 3-1 0,0-3-24 0,0-4 26 0,0-3-13 31,0-2 39-31,0-1-353 0,0-2 165 0,0 1 57 0,0-4-520 0,0-1 307 15,0 2 152-15,0-3 78 0</inkml:trace>
  <inkml:trace contextRef="#ctx0" brushRef="#br0" timeOffset="212559.24">23811 3797 613 0,'-2'0'0'0,"-2"0"0"0,0 0 0 0,1 0 0 0,-2 0 0 0,4 0 0 0,0 0 0 0,0 0 0 0,-1 0 96 0,2 3-56 16,0 3 0-16,0 1 26 31,0 1 0-31,2 2-26 0,0 1 10 0,5 3 28 0,1-1-38 0,0 4 0 0,1-1 0 0,-1 2 45 16,3 3 11-16,-1-1-57 0,2 1 40 0,0 3-1 15,-1 0-39-15,0 1 1 0,3 3 7 0,-3-4-8 16,0 3 1-16,0-1-41 0,0 2 41 0,-3-1 0 0,7 3 9 16,-8-5-24-16,4-2 15 15,-1-2-1-15,-1 3 1 0,3-3-6 0,0 3 7 0,2-7-3 0,0 0-50 16,-1 1 46-16,4-1-4 16,1 2 12-16,1-2-42 0,-1-2 0 0,0 0 30 0,2 3-52 15,1-2 49 1,2 4 8-16,0-6-12 0,-2 1-27 0,1 0 26 0,0 0 1 0,0 0-6 15,3 1-13-15,-3-3 10 16,-2 0 7-16,0-1 3 0,0 2-5 0,1-3-1 0,2 1 5 0,-4-1-21 16,-2-1 16-16,2-1-3 0,-2 2-31 0,0-1 29 15,5 1 5-15,-8-3-5 16,2 2-9-16,0-1 8 16,2 1 0-16,-3-1-1 0,4 1 17 0,-5-1-17 0,3-3 2 0,-2 1 36 0,3 0 1 15,1-3-35-15,2 0 3 0,-1 0 36 16,-2 0-1-16,3-3-28 0,0 0-35 15,0-1 34-15,3 2 4 16,-4-2 1-16,0 0-64 0,-1 0 28 0,2 0-1 0,-1 0 26 0,0 0-23 0,-1 0-12 16,-1 0 32-1,0 0-51-15,0 0 0 0,0 0 30 0,5 0-34 0,-5 0 42 0,0-2-9 16,0 0 7 0,2-2-7-16,-2-1 4 0,5 0 0 0,-3-1 1 46,-1-2 5-46,1 3-4 0,0-4-1 0,0 1 1 0,6-1-48 0,-6 0 46 0,-1 1-1 0,2-3-7 0,0 3 6 16,1-2 1-16,-4 0-3 16,1 0 15-16,-2 2-15 0,2-1 2 0,-2-1 22 0,5-1-22 0,-4 3 0 0,-2-4 1 0,0 3 16 0,0-3-16 15,2 4 4-15,2-6-3 0,-6 2-31 0,0-1-1 16,2 1 33-16,-3-2-43 0,2-1-2 0,2-6 39 16,-6 6-33-16,3-2-1 0,1-2 25 0,-2-1 5 0,0 0-41 15,4-5-4-15,-4 6 28 0,2-1 10 16,-3 0-2-16,4 1-1 0,-1-1-8 0,1-4 1 15,-4 6-1-15,1 0 6 0,-1 3-3 0,-1-2 2 16,0 0 0-16,-1-1-6 0,2 5 12 16,-4-2-5-16,1 1 41 0,1-2-38 0,0 2 28 0,0-4-4 15,0 2 159-15,-3 1-83 0,4 2-35 16,-4-4-1-16,3 1-40 0,-2-1-3 0,-3 2-30 16,2-2 29-16,1 0-2 0,-5 0-6 15,3 0 5-15,0-4 1 0,-2 4-1 0,3 0 2 16,-2-3-2-16,0 2 1 0,-2-1-25 0,5-2 23 15,-5 5-1-15,3-1 2 0,-4 2-59 0,1 2 28 16,0-1-3-16,-2 2 22 0,1 5-154 0,-2 0 75 16,0 4 29-16,0 0-373 0,0 2 190 15</inkml:trace>
  <inkml:trace contextRef="#ctx0" brushRef="#br0" timeOffset="213450.45">28346 3434 1330 0,'-8'-21'0'0,"4"3"0"0,4 3 0 0,0-1 0 0,0 2 0 0,10-1 0 0,3 3 222 0,7 1-92 15,5 3 59-15,0 1-76 0,6 5-28 0,-1 2-9 16,7 0-44-16,0 8 6 16,1 6 1-16,-1 7-1 0,4 2-107 0,-14 0 49 0,-4 2 30 15,-6 2-1-15,-6 1-125 0,-7 0 77 16,-3 3 48-16,-1-5-127 0,-7 0 66 0,-10-2-10 15,-5 0 31-15,-4-6-27 0,-4 5-3 0,-4-11 9 16,3-4 193-16,-4-2-79 16,2-5-36-16,-2-1-7 0,10 0 19 0,3-3-11 15,5-9-19-15,8-5 35 0,6-7-474 0,3-5 199 0,6-2 110 0</inkml:trace>
  <inkml:trace contextRef="#ctx0" brushRef="#br0" timeOffset="213638.47">28784 3256 1509 0,'0'-4'0'0,"0"-2"0"0,0 5 0 0,0-2 0 0,0 3 0 0,-4 0 0 0,-3 3 368 0,-5 12-165 0,4 3 342 0,-4 3-243 16,2 6-137-16,-1 2-63 0,8 1 100 0,1 3-82 15,2 1-40-15,0 5 9 16,14-5-205-16,10 0 77 0,4-2 39 0,7-2-207 16,5-6 123-16,5 2 70 0,-6-9 22 0,2-7-577 15,-1-4 300-15,-3-4 35 0,-4-2-380 0,-1 0 278 16,-12-8 153-16,-4-8 73 0,-5-2-323 0</inkml:trace>
  <inkml:trace contextRef="#ctx0" brushRef="#br0" timeOffset="213907.76">29056 3098 1492 0,'-12'-16'0'0,"5"6"0"0,2 2 0 0,2 3 0 0,3 2 0 0,0-1 0 0,4 2 245 0,9 0-109 16,3 2-48-16,3 0 54 0,0 2-52 0</inkml:trace>
  <inkml:trace contextRef="#ctx0" brushRef="#br0" timeOffset="213961.61">29119 3059 2258 0,'20'10'-13'0,"-4"2"21"0,1 0 1 0,-7 0 29 0,3 4-208 0,-8-3 104 0,3 5 61 0,-7 1 18 0,-1-2-53 0,-1 0 39 0,-12 0-7 0,-3-1 145 0,0 1-78 16,0-5-3-16,-4-1-95 0,2-3 327 0,0-2-132 0,2-1-66 0,-1 1 105 0,5-5-83 0,5 1-37 0,0-2 0 0,2 0 0 0,5 0 0 0,0 0-27 0,12-2-9 0,5 0-100 0,7-4 49 0,1 2 26 0,4 0-341 0,1 1 192 0,-1 2 82 0,-2-1 21 0,2 0-633 0,-4 2 286 0,2 0 172 0,1 0-183 0,-7 0 180 0,-1 6 86 0</inkml:trace>
  <inkml:trace contextRef="#ctx0" brushRef="#br0" timeOffset="214109.21">29290 3442 1430 0,'-18'0'0'0,"4"0"0"0,3 4 0 0,0 0 0 0,6-3 0 0,0 0 0 0,1 3 195 0,4-3-84 0,3 1-36 16,7 1 265-16,9-2-150 0,0-1-76 0,3 1 48 0,3-1-67 0,-2 0-28 16,-1 0 0-16,2 0-313 0,-2 2 142 0,3-2 80 15,-7 0-389-15,-1 2 225 0,-1-2 114 16,0 0 19-16,-3 0-236 0,3 0 57 0,-7 0 105 0,-4 0 18 16,2 0-226-16,-4 0 149 15,-1 0 75-15</inkml:trace>
  <inkml:trace contextRef="#ctx0" brushRef="#br0" timeOffset="214274.77">29482 3292 913 0,'-8'-8'0'0,"1"-1"0"0,1 4 0 0,-4-2 0 0,6 4 0 0,1 1 0 0,0 2 268 0,2 0-114 15,-1 0-59-15,2 10 374 0,0 6-221 0,0 3-104 16,0 4-53-16,2 1 287 0,1 5-170 0,0 2-75 16,-1 1-13-16,1 1-41 0,0 1 0 0,0-2-40 15,-1 2-289-15,2 5 154 0,-3-10 63 0,0-1 35 16,1-3-251-16,1-3 143 0,1-6 73 0,-1 0 45 15,2-10-776-15,0-6 324 0</inkml:trace>
  <inkml:trace contextRef="#ctx0" brushRef="#br0" timeOffset="214432.5">29658 3321 1654 0,'0'0'0'0,"0"-1"0"0,0-5 0 0,2 4 0 0,1-1 0 0,1 3 0 0,4 0 0 0,-1 0 487 0,2 0-228 15,1 3-111-15,5 5-55 0,-1 3-119 0,3 1 33 16,-2 0 9-16,1 3-209 0,1 0 116 0,-2 2 58 16,1-3 29-16,-2 0-790 0</inkml:trace>
  <inkml:trace contextRef="#ctx0" brushRef="#br0" timeOffset="214639.47">29977 3228 2072 0,'-7'-6'0'0,"2"3"0"0,2 1 0 0,-2 2 0 0,-2 0 0 0,1 14 0 0,2 11 0 0,-5 8 0 0,2 9 612 0,-3 6-287 0,-3 11-134 15,1 2 107-15,-1 6-130 0,2 5-64 0,-4-2-33 0,4 7-73 16,1-17 15-16,-3-5 0 16,3-3-355-16,-5-5 190 0,2-1 95 0,-3 4 58 0,4-15-479 15,-2-2 258-15,6-13 26 0,2-6 100 16,3-10-650-16,2-4 343 15</inkml:trace>
  <inkml:trace contextRef="#ctx0" brushRef="#br0" timeOffset="-214576.02">30231 3148 990 0,'11'-9'0'0,"2"4"0"0,1 1 0 0,-1 2 0 0,-2 2 0 0,4 0 0 0,-5 2 424 0,-2 7-193 0,-2 4-97 0,-1 4-48 0,-3-2 6 0,-2 3-17 16,0 2-10-16,-11-1-106 0,0 0 40 0,-5-1 0 16,-1-1 39-16,-3 0 40 0,0-2-39 0,1-4-1 15,0-2 217-15,3-1-109 16,0-1-53-16,3-2-19 0,4-2 97 0,4-2-66 16,2-1-34-16,3 0 1 0,0 0 97 0,8 0-69 0,12 0-32 15,4-7 1-15,5 0 0 0,3 0-31 16,4-2 10-16,-1 1-330 0,3-2 160 0,1 4 81 15,-3 1-645-15,-1 2 316 0,2 3 181 0,-10 0 25 16,-1 0-307-16,-6 3 216 16,-6 5 109-16</inkml:trace>
  <inkml:trace contextRef="#ctx0" brushRef="#br0" timeOffset="-214411.8">30356 3522 1162 0,'-20'0'0'0,"7"0"0"0,3 0 0 0,3 0 0 0,4 0 0 0,3 0 0 0,0 0 346 0,2 0-158 0,15 0-75 0,6 0 365 15,1 0-219-15,5 0-111 0,3 0-45 0,-1-2-18 16,4-1-47-16,-7 3 0 31,5-4-435-31,-6 3 217 0,4-1 119 0,-9 1 45 0,0-3-633 0,-4 4 337 0,-3 0 167 0</inkml:trace>
  <inkml:trace contextRef="#ctx0" brushRef="#br0" timeOffset="-214261.74">30559 3309 1386 0,'-8'3'0'0,"1"-1"0"16,-2 5 0-16,4-1 0 0,-1 5 0 0,2 1 0 0,2 7 0 0,1 4 344 0,1 8-143 0,0 0-87 0,0 7 445 0,0 1-261 15,0 5-130-15,0-3-65 0,0 5-31 16,0-10-10-16,0-4-24 0,0-3-441 0,0-5 221 16,1-5 110-16,1-1 65 0,8-11-707 0,-1-7 372 15,4 0 91-15</inkml:trace>
  <inkml:trace contextRef="#ctx0" brushRef="#br0" timeOffset="-214011.78">30869 3295 1410 0,'22'0'0'16,"5"-3"0"-16,-6 0 0 0,0 2 0 0,-1 1 0 0,-2 0 0 0,-1 0 0 0,0 7 238 0,-9 4-105 0,-2 4-47 15,-4 2 249-15,-2 2-148 0,-5 4-74 0,-10 7-28 16,-10-2 157-16,-3 2-102 0,-6 4-51 0,1-2 106 15,3-2-78-15,-2 5-30 0,8-8-10 0,5-1 37 16,3-2-37-16,6-4-1 0,2 5-55 16,8-8 17-16,0-3 0 0,0-3-5 0,12 1-115 15,7-4 58-15,1 0 40 0,4-7-9 16,-1-1-361-16,5 0 191 0,-2-4 56 0,-3-4-565 16,5-1 296-16,-10-3 174 0,-5 2 82 0,2-1-464 15,-7-4 272-15</inkml:trace>
  <inkml:trace contextRef="#ctx0" brushRef="#br0" timeOffset="-213855.4">30777 3466 1091 0,'-10'0'0'0,"-3"0"0"0,8 0 0 0,0 0 0 0,3 0 0 0,2 0 266 0,0 0-115 16,2 5-46-16,6 1-39 0,9 1 456 0,1 1-242 15,3 0-121-15,1-3-83 0,3 6 11 0,0-5-49 16,-2-2 0-16,2-1-581 0,4-1 291 0,-2 1 145 15</inkml:trace>
  <inkml:trace contextRef="#ctx0" brushRef="#br0" timeOffset="-213568.68">31207 3131 755 0,'5'-9'0'0,"8"-3"0"0,-4 6 0 0,4 2 0 0,4 2 213 0,-1 0-87 0,1 2-44 0,1 0 329 15,-4 2-191-15,1 10-91 0,-3 3-46 0,-5 2 31 16,-2 0-39-16,-2 5 10 0,-3-1-107 0,-5 3 30 16,-6-4-1-16,-8 2 32 0,0-2 24 0,-5 1 10 15,1-7-35-15,-1-2 1 0,2-2 71 0,1 0-36 16,3-6 0-16,1 0 124 16,3-3-84-16,9-1-39 0,2 0 1 0,3 0 88 15,0-1-63-15,12-5-22 0,13-6-82 0,4 0 0 16,7-1 41-16,6-1 1 0,1 0-279 0,6 2 149 15,-5 0 60-15,1 2 34 0,-1 2-614 0,-3 3 300 16,-3 2 151-16,1 2-304 0,-12 1 218 0,-4 0 104 16</inkml:trace>
  <inkml:trace contextRef="#ctx0" brushRef="#br0" timeOffset="-213425.65">31453 3500 1182 0,'0'-2'0'0,"2"-4"0"0,-1 2 0 0,4 0 0 0,5 1 0 0,1-1 0 0,5 1 414 0,5 0-193 16,2 0-91-16,8 3-46 0,0-2-149 0,2 2 51 15,5 0 36-15,-3 0-623 0,1 0 320 0</inkml:trace>
  <inkml:trace contextRef="#ctx0" brushRef="#br0" timeOffset="-213256.36">31489 3709 1277 0,'-13'0'0'15,"0"0"0"-15,6-1 0 0,1-1 0 0,6 2 0 0,0 0 0 0,1-2 260 0,14 1-110 0,4 1-57 0,5-3 447 0,2 3-256 0,1-2-123 0,5 0-61 16,-2-1-37-16,2 2 0 0,2 0-15 0,-3 1-521 16,-3-1 255-16,3 1 128 0,-6-2 65 0,3 2-710 15,0-1 377-15</inkml:trace>
  <inkml:trace contextRef="#ctx0" brushRef="#br0" timeOffset="-213038.73">32141 3289 1983 0,'2'-4'0'0,"0"-1"0"0,1 0 0 0,-1 3 0 16,1 1 0-16,3 1 0 0,-2 0 0 0,1 13 0 0,-3 6 280 0,1 8-120 0,-1 6-61 0,0 9 236 0,0 4-153 0,0 7-72 15,-1 2 31-15,-1 8-51 0,0 2-27 16,0 6 11-16,0-8-123 0,0-1 44 0,0-5 0 0,0-5 43 16,-3-2-381-16,-1 5 199 0,4-16 87 0,0-5-693 15,0-6 367-15,6-3 118 16</inkml:trace>
  <inkml:trace contextRef="#ctx0" brushRef="#br0" timeOffset="-212898.11">32539 4255 0 0,'-15'-24'0'0,"9"14"0"0,6 5 0 0</inkml:trace>
  <inkml:trace contextRef="#ctx0" brushRef="#br0" timeOffset="-184111.06">25797 2788 802 0,'-2'-2'0'16,"-1"-4"0"-16,0 1 0 0,-1-1 0 0,3 1 0 0,0 3 0 0,-1-1 308 0,2-1-135 0,-1 1-59 0,-1 1 65 0,2 0-72 16,0 2-34-16,-1 0 114 15,1 0-76-15,-4 0-27 0,3 0-9 0,-2 5 77 16,2 2-57-16,-1 0-29 0,1 1 0 0,-2 1 36 0,3-4-38 15,0 4 1-15,0-1-28 0,0-1-43 0,0-1 1 0,0 0 51 16,0-1-112-16,0-1 51 0,2-2 26 16,2-1-63-16,3-1 45 0,-1 0 14 0,-2 0-8 15,4 0-140-15,-1 0 75 0,-2-5 13 16,1-2 26-16,0-2-29 0,0 1 3 16,-4-2 15-16,1 1 20 0,0 0 86 0,-1 0-42 15,-2 0-6-15,0 2 111 0,0 0-63 16,0 2-35-16,-5 1 44 0,0 3-35 0,-4 1 3 0,0 0-4 15,2 0 64-15,-3 5-39 0,3 4-4 0,1-1 0 16,-1 1 2-16,3 0-27 0,2-1 0 0,1 1 0 16,-1-2-76-16,2 1 38 15,0-2 2-15,0 0-41 0,0-3 28 0,5-3 1 16,0 2-39-16,4-2 33 0,-2 0-6 0,5 0 37 16,-4-2-41-16,1-1 0 0,0-6 16 0,-1 2-6 15,-2-1-18-15,0 1 33 0,-3 0-9 0,2 1 8 16,-3-1 62-16,-1 3-32 0,-1 1 1 0,0 1 72 15,-1 0-48-15,-9 2-22 0,1 0 100 16,-1 0-46-16,0 7-30 0,0 1-6 0,3 1 9 0,-2-4 22 16,4 4-47-16,0-2 39 0,2-2-121 0,0 3 48 15,3-1 0-15,0-2 42 16,0-3-151-16,0 2 67 0,0-3 30 0,1-1-87 16,6 0 55-16,1 0 14 0,1 0-20 0,-2-3-11 0,1-6 28 15,3 2-3-15,-6-3 34 0,4 0-17 16,-3 0 4-16,2-1-9 0,-5 1 53 0,0 2-43 15,-1-1 0-15,0 1 6 0,-2 1 110 0,0 0-49 16,0 6-28-16,-2-1 49 0,-6 2-34 0,-1 0-6 16,1 0 12-16,-1 3-23 0,1 6-9 0,2-1 15 15,-1 2-55-15,3-1 4 0,1 1 38 16,-1-3 5-16,3 1-70 0,1 1 27 16,0-2 0-16,0-2 11 0,0-2-83 0,0 3 34 15,0-3 28-15,1-3-26 0,6 0 0 0,-3 0 30 16,3 0 48-16,-1 0-47 15,1 0 8-15,-3-9-9 0,2 4 59 0,-3-1-24 0,2 0-5 0,-4-1-13 47,0 2 103-47,1 1-43 0,-2 1-27 0,0 1 16 16,0 1 7-16,0 1-29 0,-4 0-11 0,-2 0 38 0,1 0 0 31,-1 4-18-31,4 2-35 0,-4-1 2 0,5 2 23 0,-1-2 6 0,2 2-282 0,0-2 127 0,0-2 58 0,0 0 37 0,0-3-512 0,3 0 258 16,7 0 129-16,0 0 65 0,-1-1-596 15</inkml:trace>
  <inkml:trace contextRef="#ctx0" brushRef="#br0" timeOffset="-178320.93">25725 2445 635 0,'0'-3'0'0,"0"-1"0"0,0 0 0 0,0 1 0 0,0-1 0 0,0-2 0 0,0 4 38 0,-1-3 9 15,1 1-9-15,0 1-56 0,0 0 1 0,0 0 46 0,0 0 0 0,0-1-10 0,0-1 8 47,0 2-1-47,0 1 0 0,0 0 28 0,0-3-27 0,0 3 6 0,0 1 37 0,-2-1 0 0,1 0-45 0,-1 0 48 16,0 0 3-16,-2 1-26 0,1 1-15 0,-1 0 30 0,1 0 0 31,-2 0-27-31,-3 0 9 0,4 0-29 0,-2 0 19 0,-2 0 1 0,0 1 0 0,1 3-34 0,-1 0 44 16,0-1-11-16,-1 3-12 0,1 0 12 0,-3-1 1 15,2-1-19-15,-1 2 25 32,2-1-16-32,-2 2 6 0,2-2 23 0,-3 4-24 0,4-4-1 0,-4 3 9 0,4 1 24 15,-1-1-1-15,0 1-23 0,-3 3-5 0,3 0 40 0,-1 2-29 16,-1-1-9-16,5 1 42 0,-4 1-42 16,3 0-1-16,2 0 1 0,-6 3 22 0,6-3-22 0,1 0-1 15,0-1-23-15,-1 0 0 0,3 0 24 16,-3 3 9-16,1-2-37 0,2-2-1 0,1 0 29 0,-1-1 0 15,1 2-43-15,0 2 48 16,0-1-22-16,0-4 4 0,0 2 2 0,0-2 2 16,0 2-6-16,0 2 9 0,0-3-6 0,0-1 1 15,1 0-16-15,3-1 16 0,1 1 2 0,-1 1 5 16,0-1-10-16,-2-2 3 16,4 1 0-16,-1-2 0 0,1 3 13 0,-2-1-6 15,1-3-9-15,-2 1 14 0,2 0-12 0,-1-2 1 0,4 1 3 0,-3 0 3 16,1 0-6-16,-2 0-1 15,4-2-37-15,-4 1 37 16,4 1 2-16,0 0-29 0,-2-3 0 0,2 0 0 0,1 0 0 0,-2 1 0 16,3 3 0-16,-2-6 0 0,3 3 0 0,-3-1 0 0,4 1 0 15,-1-3 0-15,0 4 0 0,1-3 0 16,-2 0 0 0,2 3 0-16,1-4 0 0,-1 2 0 0,4 1 0 0,-4-1 0 15,1-1 0-15,1 2 0 0,1-2 0 0,-1 0 0 0,6 0 0 0,-5 0 0 16,4-2 0-16,-2-1 0 15,3 0 0-15,2 0 0 0,2 0 0 16,-5 0-186-16,1 0 19 0,2 0 62 0,-3-4-700 16,-1-2 384-16,3-2 182 0,-6-1 106 0</inkml:trace>
  <inkml:trace contextRef="#ctx0" brushRef="#br0" timeOffset="-177071.55">25553 2473 561 0,'0'-4'0'0,"-3"2"0"0,2-1 0 0,-2-1 0 0,0 1 0 0,0 1 0 0,2-3 0 0,1 3 179 0,0-3-75 16,0 3-34-16,0-1 0 0,0-1 42 0,1 0-38 15,9-2 10-15,-3 0-47 0,4 1 57 0,0-2-28 0,3 2 0 0,1-2-2 16,-1-1-17-16,0 2-9 16,2 0 5-16,1-2-6 0,-3 5 1 0,1-5-1 15,0 4 9-15,0-2-9 0,-1 3 0 0,-1 0 1 16,1-1 16-16,-2 3-17 0,4-2 10 0,-6 3-9 16,3 0-19-16,-5 0 19 0,4 0-1 0,-1 0-20 15,0 0 30 1,-1 0-10-16,-1 0-6 0,0 3 5 0,-1-1-2 0,0 3 2 15,4-3 13-15,-4 3-14 0,0-2-2 0,0 1 2 0,1 1 11 0,-1-2-11 16,4 0 10-16,-5 1-24 16,0 0 15-16,1-1-1 15,-2 0 3-15,2 0-28 0,0 3 33 0,-4-4-9 0,3 1 4 16,-1 3-4-16,-3-2-2 0,3-1 2 0,1 4 8 0,-3-2-10 16,0 0 1-16,3 1-4 0,-2-1-25 0,0 2 7 31,1-1 20-31,-1 1-1 0,-1-4-45 0,1 5-2 0,1-5 44 0,0 7-40 0,-1-5-5 0,-1 1 31 15,1 0-22-15,1 1 22 16,-1-2 4-16,0 3-6 0,3-3-13 0,-4 1 9 16,0-1 6-16,5 2-7 15,-5 0-11-15,2 2 17 0,1-3-2 0,-1 1-2 16,-1-2 30-16,1 1-27 0,-1 3 0 0,1-4 20 0,-2 4-19 0,3-2 1 16,-3-2-24-16,1 2 23 15,-3 0 0-15,6 1 5 0,-5 0-49 0,0-1 43 47,1-2 0-47,-2 2 0 0,0 1-4 0,2-2 2 0,-1 1 0 0,-1 1-5 0,-1-2 0 0,1 2-1 0,0-2 4 0,-1 3 3 0,-1-5-3 0,1 2-1 16,-1 1 12-16,0 0-10 15,0 0-1-15,0 1 4 16,0-4 32-16,0 3-33 0,0-1-1 0,0 1 3 0,0-2-4 0,0 2 5 0,0-1-3 0,0 0 3 0,0-1-2 16,0 1 1-16,0 0-1 0,0 1-5 15,0 0 5 1,0-2 1-16,0 1-10 0,0 1 8 0,0-2 1 0,0 3 1 15,0-3-12-15,0 1 9 0,0 1 1 0,-1-2-2 16,0 4-30-16,-1-3 29 0,0 0 1 0,2-1-19 16,-1 1 18-16,-1 0-2 15,1 2 3-15,-1-3 3 0,1 1-5 0,-4 1-3 0,4-1 12 0,0 1-11 16,-3 0-4-16,2 0 0 0,-1 0-5 0,2-1 9 16,-4-1-3-16,2 2-1 0,1 0-27 0,-1-2 31 31,0 2 0-31,0 0-1 0,-3-3-32 0,3 3 30 15,1 2-4-15,-1-5-4 0,0 3 2 0,-2-1 3 0,1-1-12 0,2 2 10 16,-3 0-2-16,1-2 3 0,0 2-45 0,0-3 44 16,2-1-3-1,-3 3 2-15,1 0-22 0,0-3 20 0,-1 2-2 0,1-1 2 0,0-1-46 0,-1-1-1 16,-2 4 36-16,1-3 6 0,0 1-5 16,-1-4 3-16,2 4 37 0,-2-1-37 0,-1 0-5 0,1-3 4 31,-2 1-9-31,4-1 10 0,-2 0 0 0,-1 0 0 0,3 0-143 0,-2 0 70 0,2 0 30 15,-1-4-314-15,1 0 167 0,1-3 83 16,-3 1 33-16,5-2-527 0,-1 2 289 0</inkml:trace>
  <inkml:trace contextRef="#ctx0" brushRef="#br0" timeOffset="-142864.7">26127 3762 610 0,'-2'0'0'0,"-4"0"0"0,1 0 0 0,2-3 0 0,0 3 0 0,-1 0 104 0,2-3-33 16,-4 3 10-16,5 0-42 16,-2 0 141-16,1 0-70 0,2 0-36 0,-2 0 19 0,1 0-17 15,1 0-10-15,0 0-28 0,0 0 1 0,0 0 0 16,1 3 0-16,3-3-32 0,3 3-9 0,1-3 41 16,-1 0 0-16,3 0-35 0,-2 0 0 15,1 0 45-15,0 0-12 0,1 0-96 16,-4 0 30-16,1-3 26 0,-1 0-8 0,1-1 34 0,-3 1-18 15,0-1 10-15,-1-2 91 0,-1 5-43 16,-1-3-1-16,1 1 69 0,-1-1-50 0,-1 2-26 16,0 1 18-16,0 0-4 0,0 1 0 0,-1 0-20 15,-2 0-10-15,0 0 23 0,1 2-23 0,-1 5 1 16,2 0 5-16,1-1 4 0,0 3-10 0,0-4-65 16,0 4 33-16,1-2 0 0,7 1 32 0,0-3-127 15,1 0 48-15,0-1 34 0,1-1 6 0,0-1-110 0,1-2 53 16,-1 0 36-16,2 0-4 0,-4 0-22 15,1-2 5-15,-2-3 0 0,-1-2 11 16,1-1 14-16,-5-1-16 0,0 0 75 16,-2 1-31-16,0-1 1 0,0-2-31 0,-5 4 97 15,-7 1-38-15,4-1-1 0,-5 5-28 0,-2-1 89 0,2 3-37 16,-1 0-18-16,1 0 1 16,3 4 21-16,-1 3-15 0,3 3-1 0,1-2-40 15,3 1 27-15,4 3-9 0,0-3-89 0,0 3 43 0,0-1-1 16,2 0 49-16,1-2-241 15,8 0 110-15,1-1 40 0,-1-2 32 0,0-2-205 0,2 0 100 16,-1-4 34-16,-1 0 35 0,0 0-41 0,-2 0 32 16,-1-1 1-16,0-6 52 0,-2-5 10 15,-3 1-29-15,-1-2 0 0,-2 0 0 0,0-1 0 0,0-1-10 16,-5 4 307-16,-7 0-143 0,2 1-47 0,-2 2-44 16,-4 4 15-16,1-2-2 0,1 4 1 0,-2 2 1 15,2 0 284-15,0 4-143 0,3 6-63 16,1 3-113-16,6 1-11 15,1 0 47-15,3 3-87 0,0 0 43 0,0-1 0 16,5-1 53-16,6-2-306 0,0-4 136 0,2 3 46 0,1-7 41 16,-2 1-229-16,3 0 114 0,-6-6 31 0,1 0 41 31,-5 0 36-31,3 0 2 0,-4 0-1 0,-1-5 148 31,-2-2-69-31,-1 0-39 0,0-3 56 0,0 3-48 0,-4-1-16 0,-1 1 8 0,-4 3 24 0,4-2-40 0,0 3 45 0,2 1-36 0,-1-1-464 16,2 2 226-16</inkml:trace>
  <inkml:trace contextRef="#ctx0" brushRef="#br0" timeOffset="-142233.39">26271 3468 525 0,'-7'-5'0'16,"-1"-6"0"-16,1 5 0 0,3 2 0 0,-5-4 0 0,2 1 0 0,2 2 96 0,-5-1-20 0,3 0-10 0,-1 2 40 0,-1 1-35 0,2 2 0 0,-5-2-26 0,2 2 1 16,-1 1-8-16,1 0-1 0,-2 0-13 0,-1 5 13 31,0 2 0-31,-2 5 10 0,0-1 19 0,-2 2-29 0,1 3 0 0,0-1 1 16,0 3 20-16,-4 3-11 0,6-3-10 0,-3 1 40 0,1 1 0 15,2 2-40-15,1-1 40 0,-4 4 10 0,5-2-50 16,3 0 0-1,-2 2 41-15,4-2 0 0,-3 4-40 0,3 3 8 0,4-5 62 0,3-1-36 16,0-2 0-16,0 4 23 0,2 1-20 16,5-6-9-16,6 0-29 0,1-2 18 0,5 0-17 0,-1 2-1 15,4 3-20 1,0-6-8-16,2-3 28 0,2 3 0 0,-2 2-192 0,0-5 97 0,4 7 49 0,-3-5 17 16,-2-1-486-16,0 0 236 15,3-1 87-15,-3-2-422 0,3 0 261 16,-5-5 144-16,-2-2 68 0</inkml:trace>
  <inkml:trace contextRef="#ctx0" brushRef="#br0" timeOffset="-141501.11">26105 3459 513 0,'0'-5'0'0,"0"-2"0"0,0 2 0 0,0-1 0 0,0 0 0 0,0-2 0 0,2 2 143 15,2 0-52-15,3-1-27 0,2-1 118 0,-1 1-73 0,3-1-25 0,3 2 80 0,-3-1-63 0,6 1-31 16,-2 0 0-16,2 1 14 0,2-2 11 0,0 2-58 16,-1 2 1-16,0 1 27 15,2 0-27-15,-3 2 0 0,5 0 18 0,-5 0-18 16,0 0 0-16,-1 4 0 0,-1 2-11 0,2 3 10 15,1-2 11-15,-4 3-23 0,-3 0 13 0,4 0 0 0,-4 1 0 16,-1 1-28-16,7 0 37 16,-9-1-10-16,2 1-6 0,0-1-24 0,-2 1 23 15,-2-2 4-15,6 4-35 0,-7-1 32 0,3-2-2 16,-2-2 2-16,0 3-5 0,0-1 3 16,1 1 6-16,-3 1 15 0,-2-2-22 0,2 1 2 15,2 1-3-15,-1 2 30 0,-2-4-27 16,0 3 0-16,-2-1 2 0,3 1 19 0,-1-2-18 0,1 4 7 0,-3-2-13 15,2-1 6 1,-2 1 2-16,2-3-2 0,-2 4-40 0,2-1 47 0,-2-1-9 0,-1-1-24 16,0 0 22-16,0 3 2 0,0-2-3 0,0 3-19 15,0-4-9-15,0-1 27 0,-1 5-5 0,-6-3-25 16,3 3-5-16,-1 2 37 0,-2-6-28 16,2 3 19-1,-2-1-4-15,-1-1 4 0,1 4-12 0,-1-2 12 0,0 1-3 0,-1-4-29 16,0 1-1-16,1 3 28 0,-3-4-4 0,2 5-40 15,-2-4-3-15,0-1 41 0,0-1 1 0,-4 0-92 32,2 0 42-32,-1-1 16 0,-3-1-147 0,0-3 74 0,-1 0 42 0,0-1 8 0,-1-5-89 0,-6 5 33 0,2-5 40 15,-1 0-149-15,0 0 86 0,2 0 45 0,-5-2-1 16,-1-1-113-16,5-2 84 16,1-3 36-16,3 1 0 15,1-2-147-15,2 0 91 0,-1 0 38 0,7-3-308 0,3 1 181 0,4-3 92 0</inkml:trace>
  <inkml:trace contextRef="#ctx0" brushRef="#br0" timeOffset="-141139.08">26214 3779 1091 0,'-7'0'0'0,"2"0"0"0,0 0 0 0,-2-3 0 0,3 3 0 0,-2 0 0 0,1 0 254 0,1 0-108 0,3 3-54 0,0 1 68 0,1 1-66 15,0 0-28-15,0 0-86 0,0 0 30 16,4-2-1-16,3 2 38 0,1-3-100 0,3-1 46 31,-3 2-1-31,5-3 46 0,-4 0-204 0,1 0 109 0,-2 0 42 0,1 0-177 0,-2-3 95 16,-4 0 4-16,3-2 114 0,0 1-25 0,-4-1-22 15,-1 1-21-15,-1 2 264 0,0-2-113 16,0 0-62-16,0 1-13 0,0 2 88 0,0-2-34 0,-3 2-36 0,1 0 22 16,1-2-145-16,1 3 68 15</inkml:trace>
  <inkml:trace contextRef="#ctx0" brushRef="#br0" timeOffset="-78539.68">4726 14901 503 0,'-14'0'0'0,"-3"0"0"0,4 0 0 0,1 0 0 0,0 0 182 0,2 0-72 15,1 0-35-15,-3 0 10 0,5 0 222 0,2 0-134 0,2 0-66 0,2 0 222 0,1 0-144 16,0 0-63-16,0 0 177 0,8 0-130 0,5 0-64 16,5-2-33-16,3-1 211 0,3-1-111 15,3 2-71-15,-3-1-31 0,7 3 65 0,-2-3-48 16,3 2 10-16,1-1-57 0,-5 1 83 0,3 1-123 15,-1-2 0-15,1 2 0 0,0 0 0 0,-3 0 0 16,-1 0 0-16,-3 0-50 0,-1 0 31 0,-5 0 30 16,3 0-452-16,-11 0 195 0,0 0 125 0,-6-3 10 15,-1 3-568-15,-3-5 319 16,0-2 151-16,0 2 89 0,-7-2-254 0</inkml:trace>
  <inkml:trace contextRef="#ctx0" brushRef="#br0" timeOffset="-78320.75">4824 14925 1231 0,'-15'5'0'0,"5"2"0"16,1 3 0-16,2-1 0 0,3 5 0 0,2 0 0 0,-2 6 661 0,4 1-316 0,0 4-153 0,2 2-77 0,3 4 256 0,3 2-168 16,0 8-73-16,-2-5-51 15,2 3-77-15,1 0 0 0,-5-1 36 0,0 4-124 16,-1 2 71-16,0-10 22 0,-1-1-339 15,-2-4 185-15,0-2 92 0,0 2 57 0,0-10-557 16,0-5 269-16,-5-1 71 0,2-5 87 0,2-5-314 0,-2 0 192 16,1-3 110-16</inkml:trace>
  <inkml:trace contextRef="#ctx0" brushRef="#br0" timeOffset="-78172.38">4802 15325 1236 0,'-1'-14'0'0,"-4"-1"0"15,0 6 0-15,1-2 0 0,4 4 0 0,0 0 0 0,0 3 655 0,7-3-307 47,5 1-155-47,5 1 303 0,0 2-233 0,3-1-112 0,3 3-111 0,1-2-1 0,0 2 1 0,3 0 9 0,-2-1-569 0,3 2 279 0,-5 0 141 0,2 0 69 0,-4 0-737 0,5 0 414 0</inkml:trace>
  <inkml:trace contextRef="#ctx0" brushRef="#br0" timeOffset="-77980.11">5221 15003 1896 0,'-19'1'0'15,"6"6"0"-15,-1 4 0 0,3 4 0 0,-2 7 439 0,-2 5-190 0,7 5-110 0,3 1 321 0,3 2-210 16,2 0-106-16,0 2-52 16,3 1 142-16,9-5-206 0,5-4-28 0,0-1-151 0,2-2 0 15,-1-4 95-15,1 1 58 0,-2-8-699 16,-2-4 368-16,-2-2 185 0,-2-2-694 0,0-2 405 15,-2-5 169-15</inkml:trace>
  <inkml:trace contextRef="#ctx0" brushRef="#br0" timeOffset="-77731.35">5318 15125 1449 0,'0'-7'0'0,"0"0"0"0,-2 3 0 0,2 0 0 0,0 3 0 0,0-1 406 0,2 2-188 16,9 0-90-16,3 0 380 0,3 9-234 15,0 2-118-15,5 2-49 0,-3 2-24 0,1 0-1 16,0 2-42-16,-1 2-160 0,0 2 79 0,-1 2 50 16,-7-1-9-16,-4 1-140 0,-4 1 89 0,-3 1 46 15,0 1-1-15,-10 2-17 0,-10-7-19 16,-4-1 30-16,-5-5-55 0,-2-1 41 0,-1-5-38 16,-5 1 42-16,3-7-53 0,3-2 27 15,1-1-2-15,2 0-278 0,1 0 135 16,9-1 82-16,6-5 37 0,9-3-383 0,3-4 209 0,0-1 104 0,13-4 42 15</inkml:trace>
  <inkml:trace contextRef="#ctx0" brushRef="#br0" timeOffset="-77527.9">5613 15063 3804 0,'-5'-8'0'0,"1"3"0"0,-3 4 0 0,2 1 0 0,1 0 0 0,-3 0 0 0,-2 12 0 0,1 4 0 0,-1 4 0 0,0 4 0 0,-1 3 0 0,4 2 0 0,2 3 127 0,3-4-127 0,1 3 0 0,0-3 0 0,1 3 0 16,8-3 0-16,5 1 0 0,1-7-149 16,2-4-61-1,-2-1 125-15,3-4-572 0,-2-4 273 32,4 3 185-32,-5-8 10 0,1-3-207 0,-1-1 178 0,-3 0 89 0</inkml:trace>
  <inkml:trace contextRef="#ctx0" brushRef="#br0" timeOffset="-77354.36">5801 15340 1863 0,'0'0'-1'0,"0"0"0"16,-3 0 0-16,2 0 1 0,0 0-1 0,1 0 0 0,0 0 1 0,0 9-1 0,0 0 565 0,0 4-263 0,1 2-131 0,0 1-67 0,2 5-13 0,-1-3-11 16,-1 2-337-16,1-1 148 0,-2 0 74 0,0 1 37 15,0 0-187-15,-2-3 107 31,-2-3 59-31,-3-2 29 0,-1-3-609 0,1-3 299 0,-1-4 30 0</inkml:trace>
  <inkml:trace contextRef="#ctx0" brushRef="#br0" timeOffset="-77170.85">5993 15121 1661 0,'0'0'0'0,"0"-3"0"0,0 0 0 0,-2 1 0 0,2 2 0 0,0 0 813 0,0 0-386 0,0 5-195 0,2 3 173 0,8 0-188 15,-3 3-89-15,2 2-80 0,2-2-92 0,0 2 24 16,-1 0 39-16,1-1-10 0,-4-1-588 0,1 0 309 31,0 0 154-31,1-1-862 0,-2-3 474 0,-3-2 233 16</inkml:trace>
  <inkml:trace contextRef="#ctx0" brushRef="#br0" timeOffset="-76978.36">6237 14952 1627 0,'-1'0'0'0,"-5"0"0"0,3 2 0 0,-2 0 0 0,2 5 0 0,0 5 0 0,-1 3 810 0,-1 6-376 0,1 5-203 0,0 6-96 0,0 7 163 0,-4 5-129 0,2 5-66 0,-4 7 21 0,0-5-124 0,-1-1 0 0,-2 0 0 0,-1-3 0 0,-4-3 0 0,1 2 0 0,3-14-534 0,4-5 276 0,-2-8 148 0,7-5 75 0,2-6-747 15,0-1 326-15,3-7 213 0,0 0 102 0</inkml:trace>
  <inkml:trace contextRef="#ctx0" brushRef="#br0" timeOffset="-76811.81">6379 15308 1264 0,'2'0'-1'0,"-2"0"0"16,2 0 0-16,-2 0 1 0,0 0-1 0,0 0 1 0,0 8 757 0,0 5-350 0,-2 1-190 15,-3 2 144-15,0 4-162 0,-3 1-81 0,1-1-41 0,0 1-382 0,1 1 167 32,0-3 88-32,3-3 43 0,1-3-898 0,2-3 451 15</inkml:trace>
  <inkml:trace contextRef="#ctx0" brushRef="#br0" timeOffset="-76514.61">6563 14987 1412 0,'15'-14'0'15,"-3"3"0"-15,5 3 0 0,3-3 0 0,-1 6 0 0,1 3 0 0,-1-2 307 0,2 2-135 0,1 2-66 0,1 0 293 0,-3 0-185 0,-4 6-88 0,-1 3-44 0,-4 4-4 0,-2 2-40 16,-2 3 9-16,-7 3-74 0,0 4 33 0,-12 1-1 16,-7 6 149-16,-4-1-59 0,-1 4-18 0,-1-4-11 15,-3 2 100-15,2 0-65 0,0-3-31 0,-1 5 9 16,8-9 79-16,2-4-158 0,8-1 0 0,1-1 0 15,8-6 0-15,0 4 0 16,2-11 0-16,15 0 0 0,6-3 0 0,6-4 0 16,1 0 0-16,8 0 0 0,-1-1-91 15,1-6 10-15,-1-3-691 0,-3 2 369 0,-6-2 176 0,1 4 85 16,-16 1-198-16,-1 2 151 16,-7 0 75-16,-3 2 39 0,-2 1-376 0,-6 0 198 0,-8 0 112 0</inkml:trace>
  <inkml:trace contextRef="#ctx0" brushRef="#br0" timeOffset="-76364.35">6590 15213 2178 0,'-12'-4'0'0,"2"-1"0"0,5 2 0 0,1 3 0 0,0-2 0 0,4 2 0 0,0 0 0 0,10 0 649 0,6 0-306 0,3 2-153 0,2 1-66 0,2 0-169 0,3-1 41 15,2-1 0-15,-1 0 42 0,1 1-317 0,2 1 168 16,-3-3 70-16,-3 0-933 0</inkml:trace>
  <inkml:trace contextRef="#ctx0" brushRef="#br0" timeOffset="-76148.92">6992 14984 1086 0,'1'-11'0'0,"6"4"0"0,-2 4 0 0,3 3 0 0,4 0 739 0,4 4-351 0,4 13-165 0,0 7-98 16,3 6 549-16,0 5-318 15,0 5-159-15,-5 5-80 0,2 4-91 0,-11 1-26 0,-4 1 0 0,-5 4 0 16,0-3 0-16,-13 0 0 0,-8 2 0 0,-4-17 0 16,-6-1 0-16,-3-10 0 0,-3-3 0 47,-4-7-87-47,-3-2 22 0,8-13 47 0,5-1-756 0,3-4 368 0,6-14 185 0,6-5 91 0,3-7-621 0</inkml:trace>
  <inkml:trace contextRef="#ctx0" brushRef="#br0" timeOffset="-76005.84">7299 15161 2370 0,'11'-7'0'0,"-1"3"0"0,4-2 0 0,1 3 0 0,2 0 0 0,1-1 0 0,0 3 567 0,-1 1-265 0,5 0-132 0,1 0 156 0,3 0-136 16,-4 0-184-16,3 0-6 0,-4 0-412 0,-1 0 136 15,-2 1 157-15,-1 8 87 0</inkml:trace>
  <inkml:trace contextRef="#ctx0" brushRef="#br0" timeOffset="-75854.24">7303 15386 1982 0,'-14'0'0'0,"6"0"0"0,8 0 0 16,0 0 0-16,0 0 0 0,11 2 320 0,8 0-131 0,6 0 314 0,4 3-232 0,1-4-117 0,3 1-58 15,2-2-292-15,4 0 126 16,-7 0 49-16,4 0 30 0,2 0-861 0,-2 0 436 15</inkml:trace>
  <inkml:trace contextRef="#ctx0" brushRef="#br0" timeOffset="-75552.05">7897 15225 2100 0,'-11'0'0'0,"3"0"0"0,1 0 0 0,1 2 0 0,-1 8 0 0,-1 3 0 0,6 5 0 0,2-1 0 0,0 6 657 0,2 1-310 0,10-1-155 15,6 5 42-15,1-7-103 0,5-1-47 0,3-3-24 0,5-4-49 0,0-5 26 16,8-3 9-16,-5-5-14 0,2-2-130 0,2-14 65 31,-2-7 35-31,-1-5-255 0,3-7 154 0,-15 2 64 16,-4-3-195-16,-5-1 75 0,-5-2 73 0,-7 0-26 0,-2-6 105 0,-1 8-38 16,-16 3 4-16,-8 2 1 0,-8 4 122 0,-3 7-61 31,-10 0-40-31,2 12 9 0,-2 7 498 0,3 2-218 0,-1 0-134 0,4 13 72 0,-2 6-212 15,11 2 0-15,9 3 0 0,5 3 0 0,7 2 0 0,5-3 0 16,3 6 0-16,1-4 0 16,1 2-59-16,8-1 38 15,3 0-1043-15,3-1 488 0</inkml:trace>
  <inkml:trace contextRef="#ctx0" brushRef="#br0" timeOffset="-72355.08">2928 15865 470 0,'-8'0'0'0,"-3"-3"0"0,3 0 0 0,-2 3 0 0,3-2 0 0,0 1 244 0,2 1-103 15,0 0-51-15,2-3 260 0,1 3-160 0,2 0-76 0,0 0 135 0,0 0-105 32,2 0-52-32,4 0-17 0,6 0 179 0,0 0-108 0,5 0-53 0,0 0-27 15,5 0 177-15,2 0-93 0,1 0-60 0,0 0-26 16,3 0-3-16,-4 0-22 0,1 0 0 0,4 0-19 16,-7 0-9-1,0 0 28-15,-3 0-292 0,-1 0 146 0,-1 0 73 0,0 0 46 0,-8 3-644 0,-2-2 311 16,-1-1 99-16,-5 2 96 0,0-2-496 0,-1 3 282 15</inkml:trace>
  <inkml:trace contextRef="#ctx0" brushRef="#br0" timeOffset="-72165.59">2928 16116 1688 0,'-6'11'0'0,"0"0"0"0,1 5 0 0,0 2 0 0,3 1 0 0,1 5 0 0,1 1 0 0,0 1 0 0,0 2 129 0,0-3-50 0,3 1 0 0,2 2-39 0,0-4-315 0,0 0 157 0,1 0 89 0,-2-4-468 0,0-6 245 16,-2-2 122-16,-1-6-146 0</inkml:trace>
  <inkml:trace contextRef="#ctx0" brushRef="#br0" timeOffset="-71882.83">2887 16177 1010 0,'0'-15'0'0,"0"3"0"0,0 3 0 0,0-2 0 0,9 3 0 0,3 2 229 0,5-1-95 15,3 3-47-15,5 1-1 0,6-2 189 0,3 3-123 0,0 2-57 0,1 0-28 16,4 0 1-16,-2 0-29 31,2 0 10-31,-6 0 17 0,-4 0 1 0,-4 0-28 0,-3 0-104 0,2 2 62 0,-10 1 16 0,-4 2 0 0,-3 2-9 0,-1 0 0 16,-3 4 35-16,1 0-60 0,-2 2 209 0,-2 1-88 31,0 0-34-31,0 2 0 0,0 5 22 0,0 0-14 0,0-4-11 0,0 4-163 16,0 1 69-16,0-3 35 0,1 3-235 0,1 0 131 15,-2-3 59-15,1-1 14 0,-1-2-273 0,0-1 127 32,0-1 78-32,0-1-6 0,0-6-111 0,-3-2 86 15,-4-1 43-15,-2-2 1 0,-2-2-222 0,1 0 123 0,-5 0 76 0</inkml:trace>
  <inkml:trace contextRef="#ctx0" brushRef="#br0" timeOffset="-71707.79">3053 16010 1234 0,'-8'0'0'0,"2"-2"0"0,2 0 0 0,1 1 0 0,1 1 0 0,2 0 0 0,0 10 0 0,0 4 411 0,2 3-186 0,2 2-93 0,0 4-36 0,1 2-22 0,2 1 0 0,-3 1-35 0,-1 2-109 31,-2 5 65-31,1-6 16 0,-1 2 1 0,-1-2-338 0,0-4 183 0,0 0 91 0,0-2-492 16,-6-10 270-16,2-3 63 0</inkml:trace>
  <inkml:trace contextRef="#ctx0" brushRef="#br0" timeOffset="-71577.14">3052 16194 1346 0,'0'0'0'0,"0"0"0"0,0 0 0 0,0 0 0 0,0 0 0 0,0 0 0 0,0 1 0 0,0 2 0 0,0 3 128 0,1 2-44 0,3-1 0 0,2 3-391 0,2 1 183 0,-1-1 77 16,3 1 42-16,-4 1-283 16</inkml:trace>
  <inkml:trace contextRef="#ctx0" brushRef="#br0" timeOffset="-71391.64">3196 15997 710 0,'0'1'0'0,"0"3"0"0,0 0 0 0,0 6 0 0,0 3 0 0,0 5 535 0,0 5-249 16,0 6-122-16,0 5 114 0,-2 3-123 0,1 2-59 31,-1 1-28-31,0-2-125 0,-1 1 49 0,-1 0 9 0,1-9-135 0,-1-4 86 0,3-4 44 0,-2-6 0 16,3-6-486-16,-2-2 258 0,2-8 123 0</inkml:trace>
  <inkml:trace contextRef="#ctx0" brushRef="#br0" timeOffset="-71259.48">3244 16225 1366 0,'0'0'0'0,"1"0"0"0,-1 0 0 0,2 0 0 0,-1 0 0 0,0 0 0 0,2 0 0 0,0 2 199 0,6 1-79 0,-2 3-41 0,3-2-266 16,0 2 114-1,5 2 65-15,-1-2-576 0,5 0 284 0</inkml:trace>
  <inkml:trace contextRef="#ctx0" brushRef="#br0" timeOffset="-70897.1">3727 15866 1610 0,'2'-4'0'0,"-1"1"0"0,1 1 0 0,-1 1 0 0,4 1 0 0,1 0 0 0,-2 3 281 0,5 12-122 0,-2 1-59 0,0 3 185 0,3 5-112 0,-3 1-73 16,-1 3-142-16,2-2 41 15,-6 6 0-15,1-4 40 0,-1 6-322 0,0-4 157 16,-2-4 82-16,0-1 42 0,-8-3-218 0,-2-2 126 16,-2 0 71-16,-3-12-545 0,3 1 265 15,-4-6 126-15,5-3 70 0,-6 0-142 0,3-3 95 0,3-7 62 16,-1-6 8-16,3-4 0 0,-1-2 45 0,5-4 0 16,0 2 171-16,3 0-97 0,2 4-38 0,0-1 1 15,0 6 327-15,7 0-180 0,1 0-51 0,5 6 136 16,2 3-116-16,2 3 7 15,-1 3 141-15,4 0-112 0,3 0-45 0,-3 9-38 16,1 6 73-16,-1-1-51 16,-3 3-24-16,0 2-1 0,-1 0-63 0,-5 1-10 0,0 0 48 0,-6-2 0 15,1 0-254-15,-5-1 126 0,1 2 75 0,-2-8-205 16,0-4 88 0,-3 0 72-16,-5-5-15 0,-6-2-468 0,-1 0 241 0</inkml:trace>
  <inkml:trace contextRef="#ctx0" brushRef="#br0" timeOffset="-70496.17">3574 15958 747 0,'-10'0'0'0,"4"0"0"0,-1 0 0 0,1 0 0 16,1 0 0-16,2 5 0 0,3 4 221 0,0 0-91 0,0 5-45 16,3-1-1-16,8 3 12 0,-4 4-19 15,6-3-10-15,-5 2-53 0,3 1-1 0,-3 2 26 0,-2-3 0 0,1 5-10 0,-4-7 10 0,0-1 0 16,-2 1 38-16,-1-2-38 47,0 0 0-47,0 0 10 0,0-4 20 0,0-1 0 0,-1-1-30 0,-1 1 0 0,-1 0 37 0,2 2 10 0,1-5-46 15,0 3-39-15,0 2 0 0,0 0 38 0,0-2-165 0,0 4 90 0,0-1 28 0,0-1 1 32,0 0-75-32,0 0 53 0,0 0 10 0,0 0 4 0,0-2-87 0,0-1 51 15,-3-2 0-15,-7-2 1 0,0-2 160 0,-4-2-75 0,-1-1-24 0,1 0 282 16,-2 0-140-16,2-6-74 15,-1-1 327-15,1-1-174 0,5 1-101 0,1 2-46 0,1 1 115 0,6-2-80 16,1 3-31-16,0 2-9 16,10 1 21-16,9 0-101 0,6 0 0 0,2 0 0 15,7 3 0-15,1 2 0 16,3 1 0-16,-1 2-38 0,4 1-74 0,0 1 75 16,5 0 48-16,-4-3-613 0,-3 0 297 0,1-2 84 0,-1 0-448 15,-3-4 315-15,5-1 147 16,-11 0 90-16</inkml:trace>
  <inkml:trace contextRef="#ctx0" brushRef="#br0" timeOffset="-70163.06">4132 16119 1481 0,'-3'-7'0'0,"-1"0"0"0,3 2 0 0,1 4 0 0,0 1 0 0,3 0 0 0,9 0 213 0,5 6-87 0,3 5 130 0,-1 3-113 0,2 1-52 47,2 2-26-47,-4 0-57 0,0 5 31 0,-3 2 10 0,-4 0-10 0,-4 1-142 0,-4 3 71 0,-4 4 36 0,0-1 0 0,-12 4-46 0,-8-7 36 16,-2-3-1-16,-7-2-281 0,2-8 152 15,-4 5 12-15,4-14 60 0,-1-5-417 0,3-1 221 0,4-1 110 16,2-12-207-16,0-9 149 16,8-2 90-16,4-5 39 0,2 2 16 0,4 0 63 0,1 3 0 0,-1-1 0 15,1 9 0-15,0 4 0 16,0 1 0-16,4 5 389 15,5 3-233-15,2 2-108 0,2 1 697 0,4 4-358 0,2 8-156 0,0 3-95 0,2 4 246 16,3 0-161-16,-5 4-97 0,5-2-42 16,-3-1-215-16,3 1 86 15,-3 0 43-15,6 3 9 0,-5-6-695 0,1-1 364 16,-4-5 183-16</inkml:trace>
  <inkml:trace contextRef="#ctx0" brushRef="#br0" timeOffset="-70015.45">4427 16232 1703 0,'1'-10'0'0,"2"1"0"0,0 2 0 0,2-1 0 0,7 1 0 0,0 2 0 0,3 1 0 0,4 2 0 0,6 1 197 0,2 1-79 0,2 0-40 0,5 0 10 0,-3 0-522 0,-4 0 237 0,-1 0 118 0</inkml:trace>
  <inkml:trace contextRef="#ctx0" brushRef="#br0" timeOffset="-69760.14">4548 15997 1175 0,'-9'1'0'0,"3"3"0"0,2 0 0 0,3 6 0 0,-1 5 0 0,2 7 178 0,2 4-69 0,6 6-36 16,7 4 277-16,1 3-156 15,2 7-68-15,-3-7-48 16,-1 1-104-16,-1-2 32 0,-3-3 1 0,-3-3-209 0,-1 1 130 0,-6-8 50 0,0-8-6 15,-4 0 29-15,-8-5 0 16,-5-4 30-16,0-1 77 0,-2-7-88 16,-1 0-9-16,4 0 1 0,-3-8 162 0,5-4-80 15,-4 0-46-15,8-2 3 0,4 1 77 0,1-3-30 16,4 5-29-16,1-2-229 0,0-2 109 0,1 4 40 0,10 0-630 0,4-1 310 16,2 0 164-16,2 0 45 15</inkml:trace>
  <inkml:trace contextRef="#ctx0" brushRef="#br0" timeOffset="-69524.77">4801 16208 996 0,'5'-6'0'0,"3"2"0"0,-1 0 0 0,5 1 0 0,1 1 272 0,3 0-107 16,4 2-68-16,1 0-30 0,2 4 351 0,1 6-190 31,-1 1-94-31,-1 6 58 0,-6 0-82 0,-1 3-35 0,-10 4-100 0,-3 1 32 0,-2 1-1 0,-2 3 42 16,-16-2-132-16,-6-3 60 15,-5 0 32-15,-1-4 0 0,-5-5-270 0,-2 2 136 32,8-8 74-32,1-4-25 0,6-5-206 0,4 0 84 47,3 0 85-47</inkml:trace>
  <inkml:trace contextRef="#ctx0" brushRef="#br0" timeOffset="-69426.52">5050 16058 2503 0,'-17'5'0'0,"3"4"0"0,2 5 0 0,-2 5 0 0,1 7 0 0,1 5 0 0,-1 9 0 0,11-2 1023 0,2 0-618 0,1 1-405 0,17 2 0 16,5 1 0-16,10-9 0 0,4-1 0 0,6-6 0 15,8 1-331-15,0-3-195 0</inkml:trace>
  <inkml:trace contextRef="#ctx0" brushRef="#br0" timeOffset="-69038.53">5239 16191 1227 0,'-13'-11'0'0,"8"2"0"0,5 8 0 0,0-1 0 0,17 2 175 0,5 0-68 0,8 0-35 0,6 0 9 0,4 0 126 0,2 0-85 0,2 0-42 0,1 0-366 15,4 0 155-15,1 0 84 16,-10 0 33-16,-3 3-547 0,-4 1 261 0</inkml:trace>
  <inkml:trace contextRef="#ctx0" brushRef="#br0" timeOffset="-68523.89">5517 15944 1131 0,'-6'1'0'0,"0"5"0"16,-3 1 0-16,6 5 0 0,3 6 0 0,0 4 0 0,0 6 0 0,1 6 345 0,10 10-145 0,0 2-85 0,1 4 149 0,1 4-113 0,-1-3-56 15,0 2-227-15,1 3 95 16,-3-13 32-16,-2-4 1 0,-2 0-255 15,-2-7 149 1,-4 4 83-16,0-13 28 0,0-3-102 0,-2-6 7 0,-8-5 56 0,0-4-197 0,-5-1 98 0,3-4 22 16,0-5 38-16,-3-12-32 0,2-5 35 15,4-2 1-15,-3-5 4 0,5-1 31 16,1-2 0-16,3 0 0 0,0-2-3 0,3 3 3 16,0-1-9-16,0 6 9 0,0 8 132 0,4 1-67 0,2 3-32 0,-3 4 100 15,0 1-69-15,0 6-9 31,-2 3 0-31,1 7 223 0,-2 8-119 0,0 4-37 0,-6 5 149 0,-4-1-88 0,-3 2-55 0,-4-2-18 16,1 1 7-16,-3-3 0 0,-2-1-32 0,5-3-9 16,1-5-33-16,3-5 33 15,-1-1 0-15,8-5-37 0,2-1 10 16,3-1 27-16,3-10 0 0,13-8-177 0,7-2 66 0,3 0 52 0,4-3-207 0,0 3 115 16,2 1 35-16,-2 1 36 15,0 0-163-15,-1 4 87 31,3-2 12-31,-8 7 38 0,-3 1 171 0,-4 6-70 0,-5 1-36 0,-2 2 435 0,-5 0-222 0,-5 12-111 0,0 4-35 0,0 2 277 16,-7 1-124-16,-3 3-85 0,3-5 276 0,1 2-184 31,3-3-94-31,2-2-45 0,1 2-109 0,0-2 40 0,1-3-9 0,10-5 31 0,1-1-445 0,3-3 222 16,5-2 111-16,0 0-656 0,0 0 325 0,2-7 199 16</inkml:trace>
  <inkml:trace contextRef="#ctx0" brushRef="#br0" timeOffset="-68374.31">5770 15981 1797 0,'-9'-5'0'0,"2"-1"0"0,0 1 0 0,2 2 0 0,3-1 0 0,1 3 0 0,1 1 0 0,0 0 0 0,1 0 385 0,9 5-173 15,4 2-87-15,2 0-465 0,2 3 184 0,1-1 97 0,0 1 49 0</inkml:trace>
  <inkml:trace contextRef="#ctx0" brushRef="#br0" timeOffset="-68197.78">6152 15934 976 0,'-2'0'0'0,"-2"0"0"0,1 3 0 0,0 0 0 0,-2 2 283 0,0 6-127 15,-2 3-60-15,-3 6-28 0,-2 5 478 0,-4 6-254 0,-1 6-118 0,-2 2-8 0,0 1-64 0,1 0-32 0,-1 0 0 0,3-5-409 16,-1 0 199-16,9-10 83 16,3-4-758-16,3-6 408 0,2-8 205 0</inkml:trace>
  <inkml:trace contextRef="#ctx0" brushRef="#br0" timeOffset="-68056.16">6107 16213 1422 0,'1'0'0'0,"-1"2"0"0,2-2 0 0,-2 5 0 0,0 4 0 0,0 2 0 0,0 6 644 0,0 7-308 15,0 3-149-15,-3 4-74 0,-1 3 92 0,1-1-84 16,-1 2-31-16,4-4-259 0,0-4 103 0,0-3 53 16,0-5 25-16,0-3-658 0,5-3 352 15,2-8 161-15</inkml:trace>
  <inkml:trace contextRef="#ctx0" brushRef="#br0" timeOffset="-67639.74">6547 15850 1371 0,'16'-8'0'0,"-4"4"0"0,1 3 0 0,-2 1 0 0,-3 0 0 0,-2 1 0 0,-5 11 0 0,-1 3 0 0,-1 3 102 0,-12 3-32 0,-4 0 0 16,-3 5-59-16,-2-2 27 0,-3-1 0 16,-3 1-69-16,0-2 35 0,-1-1 0 0,-4 1 43 15,8-7 2-15,3-1-11 0,3-3 0 0,2-2 0 0,6-6 119 0,2 1-51 16,9-4-38-16,0 0 17 0,17-4 0 31,6-6-47-31,10-3 0 0,4-3-32 0,1 3 32 0,5 1 0 16,-3-2-214-16,0 2 107 0,1 4 53 0,-1-1 37 0,-8 6-206 0,-8 3 101 15,-6 0 23-15,-4 0 33 0,-11 9-129 0,-2 4 65 32,-2 4 8-32,-19 2 164 0,-6 0-63 0,-6 2 1 0,-2-1-69 0,-4 1 144 0,2-5-51 15,2 1-33-15,2-3 256 0,0 0-129 16,5-3-40-16,-5 3-37 0,12-7 124 0,4 1-72 15,8-4-37-15,0 0 1 0,7 0-55 0,1-4-10 16,3 0 28-16,11 0-175 0,5 0 87 0,2 0 44 16,3 0 9-16,-3 0-234 0,3 0 108 15,-5-3 67-15,0 2-139 0,0-3 91 16,0 2 7-16,-8 0 40 0,0 2-324 0,-2-3 171 16,-1 3 86-16,-5 0 43 15,1 0-344-15</inkml:trace>
  <inkml:trace contextRef="#ctx0" brushRef="#br0" timeOffset="-67480.17">6455 16138 1354 0,'-15'3'0'0,"6"1"0"0,-1 1 0 0,0 7 0 0,0 1 0 0,1 1 0 0,-5 8 0 0,5-1 390 0,-2 4-176 0,2 4-88 16,-5 2-170-16,2 3 40 0,-1 2 9 0,-2-8 31 15,6 0-195-15,1-4 98 31,4-4 49-31,2-1 24 0</inkml:trace>
  <inkml:trace contextRef="#ctx0" brushRef="#br0" timeOffset="-67102.17">6368 16363 1906 0,'0'2'0'0,"0"0"0"0,0 1 0 0,-3 3 0 0,3 5 0 0,-3 1 0 0,0 1 0 0,2 4 273 0,-1 3-119 0,2 1-60 15,-1 0-23-15,1 3-26 31,0-4-10-31,0-1 1 0,0-3-368 0,0-3 184 0,0-1 92 0,0-1 56 0,0-5-224 0,0-5 129 16,0-1 65-16,0 0-383 0,-2 0 199 0,2-6 22 16,-1-6 53-16,1-2 51 31,0-2 25-31,0-4 1 0,0 2 85 0,0-5-39 0,3 2 9 0,5 3-30 0,1-2 132 0,2 3-66 0,2 0-33 0,2 1-9 16,1 3 88-16,0 1-14 0,4 3-43 0,1 0 245 15,2 3-127-15,4 3-26 16,0 3 147-16,-3 0-106 0,1 0-57 15,-3 2-28-15,-2 6 92 0,3 2-50 0,-10 2-41 0,1 0 1 16,-4 0 100-16,-3 0-65 16,0 0-33-16,1 3 10 15,-7-2 66-15,0 1-55 16,1-2-26-16,-1 2 13 0,1 1-41 0,-1-1 10 0,1-3-10 0,0-1-207 0,-1 3 104 16,2-6 51-1,-2 4-431-15,1-4 229 0,0 0 82 0,-2-3 70 0,0 1-537 0,0-2 282 16,0 3 132-16,-4-4 80 0,-5-1-291 0,1 2 181 15</inkml:trace>
  <inkml:trace contextRef="#ctx0" brushRef="#br0" timeOffset="-66816.94">6505 16558 494 0,'-18'0'0'0,"1"-2"0"0,2 2 0 0,-1-2 0 0,9 2 0 0,2 0 449 0,3 0-206 0,2 0-103 16,0 0 230-16,0 0-157 0,3 0-93 0,6 0 34 0,6 0-58 0,1 0-30 0,0 0 1 31,2 0-56-31,0 0-10 0,-3 0 37 0,2 0-1 0,-3-5-346 0,1 3 173 15,-3 0 96-15,-2-2 35 0,-3 3-489 0,0-1 252 16,-4 1 47-16,-1-3-203 0,2 1 171 0,-4 1 99 16,0-3-6-16,0 0 48 0,0-2 25 0,-6 2 17 15,-1-6 44-15,-3 2 0 0,1-3 0 0,0 3 0 16,2-4 66-16,-5 6-70 16,7-4-10-16,-4 6-23 0,4 0 445 0,-1 2-225 15,0 2-46-15,1 1 320 0,1 0-189 0,2 0-119 16,-2 9 55-16,2 3-83 0,0 3-41 0,1-1 8 15,-1 2-108-15,-1 1 28 0,3-3 1 0,0 2 28 16,0-2-463-16,0 0 241 16,0-3 107-16</inkml:trace>
  <inkml:trace contextRef="#ctx0" brushRef="#br0" timeOffset="-66689.77">6619 16459 1313 0,'-5'0'0'0,"2"3"0"0,2 2 0 0,-2 0 0 0,-1 3 0 0,1 3 0 0,2-2 272 0,-1 2-117 0,2 2-59 0,0 1-25 16,0 0 0-16,0 0-24 16,0-1-495-16,2-2 236 0,4-3 119 0,2 0 59 0</inkml:trace>
  <inkml:trace contextRef="#ctx0" brushRef="#br0" timeOffset="-66279.35">7138 15931 1070 0,'16'-14'0'0,"-1"5"0"0,2 2 0 0,2-1 0 0,-3 6 0 0,-3 1 195 0,-2 1-78 0,-2 0-40 0,-5 1 0 16,-1 9-50-16,-3 4 10 31,0 2 0-31,-8 4 1 0,-10 1-23 0,0 0 22 0,-4 3 10 0,2-1 26 0,-1-5-36 0,-1 1 1 0,4-2 101 16,2-2-51-1,-1-1-15-15,5-6-11 0,4 0 8 0,-2-2-33 0,5-3 0 0,4-1 0 16,-1-2-182-16,2 0 86 0,2 0 48 0,12-5 24 16,0-4-181-16,0-4 87 15,3 2 36-15,-1-1-554 0,-4 3 287 0,-1-2 103 0,0 1-179 47,-5 3 175-47,0-3 79 0,-3 3 58 0,0 2 38 0,-3 0 38 0,0 1 0 0,-4 3 0 0,-4-1 120 0,-4 2-97 0,0 0-30 0,-3 2 480 16,-2 7-253-16,0 0-127 0,-1 3-1 0,3-1 240 15,2 0-97 1,-2 3-98-16,4 1 241 0,1 0-170 0,3-1-76 0,2 2-52 0,4-3 15 0,1-1-29 16,0 1 1-16,6 0-30 0,5-2-200 0,3-3 95 15,4-3 53-15,-2 0-488 0,1-2 271 32,2 0 143-32,-3 0 8 0,-1 0-316 0,-1-2 116 0</inkml:trace>
  <inkml:trace contextRef="#ctx0" brushRef="#br0" timeOffset="-66121.77">7017 16353 932 0,'-12'0'0'0,"0"3"0"0,4-1 0 0,5-2 0 0,-3 3 128 0,6-1-50 0,0-2 1 0,6 0 201 0,10 2-122 16,3-2-60-16,6 0-21 0,2 0 26 0,4 0-33 0,-2 0 0 0,0 0-416 16,-1-2 191-1,2 0 106-15,-8-1 38 0,-2 1-539 0,0-1 270 0,-6 2 134 16,1 1-129-16</inkml:trace>
  <inkml:trace contextRef="#ctx0" brushRef="#br0" timeOffset="-65905.84">7186 16322 1382 0,'-11'-3'0'0,"-1"0"0"0,5 2 0 0,-3 1 0 0,5 0 0 0,2 1 0 0,3 9 0 0,0 3 204 0,0 6-88 0,0-1-39 0,0 6 77 0,7 2-58 15,2 1-30-15,-2 6 10 0,1-6 21 0,0 2-30 0,0-1 0 0,-4-3-168 16,1 0 78-16,-4-5 26 0,-1-2-1 0,0-6-48 15,-6-1 42-15,-6-5-1 0,-2-1 79 0,-1-5-27 16,-3 0-16-16,0-2-54 16,0-11 91-16,2-3-13 0,0-1-34 0,3-3-14 0,6-2-10 0,4 1 29 15,2-1-8-15,1 3-251 0,0-1 125 0,4 6 64 16,8 3 29-16,3 3-688 16</inkml:trace>
  <inkml:trace contextRef="#ctx0" brushRef="#br0" timeOffset="-65614.62">7411 15951 1069 0,'1'-24'0'0,"3"10"0"0,4 4 0 0,0 5 0 0,5 2 0 0,-2 1 309 0,3 2-127 0,0 0-77 0,-2 5-34 0,3 5-97 0,-2 2 31 15,3-1 0-15,-2 3-492 0,-1-1 237 0,0 2 116 16,-5-1 57-16</inkml:trace>
  <inkml:trace contextRef="#ctx0" brushRef="#br0" timeOffset="-65348.33">7751 15937 925 0,'-7'3'0'0,"-1"-3"0"0,3 4 0 0,-7 3 0 0,2 0 0 0,-5 4 0 0,-4 3 213 0,-8 6-79 16,-1 0-53-16,-4 1-1 0,-2 0 48 0,1 1-46 31,-6-4 0-31,-2 0-13 0,7-5-8 0,0-6-24 0,7-2 0 0,1-5 60 0,9 0-31 0,-1 0 11 16,13-1 14-16,3-7-26 0,2 0-1 0,3-1-27 15,13 0 58-15,9 1-33 16,5 2-1-16,5 1-24 0,4 2-67 0,0 0 33 0,7 3 9 16,-5 0-242-16,1 0 125 0,0 3 69 15,-3 3 19-15,-3-1-388 0,5 2 177 0,-11 0 109 16,-2 0-198-16,-5 0 140 15,-4-1 70-15</inkml:trace>
  <inkml:trace contextRef="#ctx0" brushRef="#br0" timeOffset="-65160.83">7565 15797 1269 0,'0'0'0'0,"0"0"0"0,-3 0 0 0,3 0 0 0,0 0 0 0,0 10 0 0,0 7 362 0,0 7-153 0,0 2-91 0,2 4 233 0,-1 6-157 16,2 5-79-16,0 5-39 0,1 2-93 0,-1-7 23 16,-1 3-1-16,2-6 32 0,-1-3-531 0,0-2 266 31,1 2 142-31,-2-11-560 0,-2-6 331 0</inkml:trace>
  <inkml:trace contextRef="#ctx0" brushRef="#br0" timeOffset="-65026.19">7577 16175 1345 0,'-19'0'0'0,"1"2"0"0,1 5 0 0,-5 3 0 0,3 2 0 0,0 2 0 0,-1 3 0 0,3 0 133 0,0 0-48 0,3 2-15 15,6-7-477-15,2 1 209 32,6-6 103-32</inkml:trace>
  <inkml:trace contextRef="#ctx0" brushRef="#br0" timeOffset="-64913.48">7655 16225 1503 0,'8'0'0'0,"5"0"0"0,2 4 0 0,-2-1 0 0,-1 2 0 0,3 0 0 0,-2 2 0 0,1 0 0 0,3 3 163 0,-1-5-68 0,-4 5-29 16,1-4-461-16,-1 1 201 0,-4 1 100 0</inkml:trace>
  <inkml:trace contextRef="#ctx0" brushRef="#br0" timeOffset="-64264.32">7618 16351 966 0,'0'7'0'0,"0"0"0"0,0 4 0 0,-1 0 0 0,1 6 0 0,0-3 164 15,0 1-64-15,0 0-31 0,0-1 143 0,0 1-87 0,0 2-35 0,1-5-9 0,4 0-263 0,-1-2 109 16,1-1 55-16,0-4 28 0,1 5-285 0,-1-8 146 15,0 0 76-15,-1-2-243 0,1 0 143 0,1 0 73 16,-1-2-32-16,-2-4-10 0,-2-4 43 16,1 0 0-16,-1 2 87 0,-1-1 1 0,0-2-56 0,0 2 10 15,-5 4 154-15,-4-2-78 0,-2 2-37 0,0 1-1 16,-1 3 207-16,-2-1-111 31,3 0-23-31,-2 2 137 0,1 0-78 0,1 0-55 0,0 0 12 0,5 0-29 0,0 0 1 0,2 0-25 16,4 0-42-16,0 0-1 0,0 0 52 0,2-9-9 15,12 1-157-15,3-6 78 16,3-2 25-16,6-2 25 0,4-7-254 0,4-4 102 0,3-1 70 0,6-8-74 16,1-4 46-16,12-12 6 15,-9 5 35-15,1-4 57 0,-3 2-1 0,-5 3-32 0,-6 4 62 0,-2 0-41 32,-16 17 9-32,-8 9-30 0,-7 7 368 0,-1 7-152 0,0 2-94 0,0 2-8 15,-6 0 434-15,-5 6-237 0,-1 8-118 0,1 7 213 16,-1 2-166-16,2 5-73 0,2 1-52 0,3 5 127 15,4 2-84-15,-1 0-42 16,2 5-64-16,0 5 31 0,0-9-9 0,3 3 0 0,8-1-76 0,-1 2 38 16,4 0 0-16,1 3 48 0,-2-8-158 15,-2-1 75-15,-3-2 36 0,0-4-154 0,-6-1 85 32,-2 3 1-32,0-12 35 0,-17 0-12 0,0-5-1 0,-5-1 1 0,-1-6 91 0,-6 3-38 0,2-10 4 0,1 0-24 15,-2 0-19-15,5 0 31 16,-3-10-12-16,0-3 21 0,7-5-127 0,6-4 56 15,4-2 25-15,4-2-68 0,4-2 42 16,1 2 9-16,0 4 6 0,4 3 182 0,12 6-78 0,0 2-47 16,3 5 323-16,6 1-162 0,1 5-85 0,3 0-26 15,1 2 69-15,3 11-34 16,3 2-31-16,4 2 8 0,-1 0-121 0,0 5 44 0,3-2 0 0,4 3-686 16,4-4 354-16,-6-2 159 15</inkml:trace>
  <inkml:trace contextRef="#ctx0" brushRef="#br0" timeOffset="-61999.73">9897 14665 2643 0,'-15'0'0'0,"1"0"0"0,0-3 0 0,8 3 0 0,3 0 0 0,3 0 0 0,0 0 0 0,13 0 0 0,6 0 0 0,6 0 0 0,8 0 0 16,0 0 0-16,4-1 0 0,0-1 0 0,6-2 0 0,-7 3 0 0,1-3 0 0,-5 1 0 0,2 0 0 0,-7 2 0 0,4-1 0 0,-15-1 0 0,-4 2 0 0,-7 1-95 0,-2 0 42 0,-3 0-580 0,-9 0 271 0,-11 6 168 15,-4-2 78-15,1-1-294 0,-5 1 187 0,3-3 93 0</inkml:trace>
  <inkml:trace contextRef="#ctx0" brushRef="#br0" timeOffset="-61829.19">9991 14611 636 0,'-11'0'0'0,"2"0"0"0,0 0 0 0,3 0 0 0,0 0 0 0,3 7 499 0,3 5-231 0,-1 8-106 0,1 4-68 0,0 9 486 16,3 10-272-16,6 5-136 16,-1 11-67-16,3 6 317 0,-5-3-197 0,-3 3-94 0,2-1 58 0,-4 0-76 15,1-4-86-15,-2 6-112 16,2-19 32-16,-2-5 45 0,2-2 0 0,-1-9-504 15,-1-6 275-15,2-2 145 0,0-15 60 0,0-8-795 16,-1 0 395-16,1-8 197 0,1-12 100 0</inkml:trace>
  <inkml:trace contextRef="#ctx0" brushRef="#br0" timeOffset="-61664.12">10031 15045 2523 0,'0'-13'0'0,"0"3"0"0,0 2 0 0,0 2 0 0,0-2 0 0,1 4 0 0,13 2 0 0,0-1 0 0,8 2 366 15,2-1-164-15,1 2 86 16,3 0-131-16,0 0-59 0,-1 0-31 0,3 0-125 16,-2 0 48-16,0 0 32 0,-7 0-8 0,-3 0-567 0,-8 0 295 0,-2 0 147 15,-4 0 84-15,-4 2-736 16,-2-1 381-16</inkml:trace>
  <inkml:trace contextRef="#ctx0" brushRef="#br0" timeOffset="-60701.64">12342 14417 1237 0,'-14'-13'0'0,"5"0"0"0,2 5 0 0,-1-1 0 0,3 0 0 0,5 6 0 0,0 3 0 0,0-3 490 0,6 3-226 0,9 0-114 16,3 0 161-16,2 10-142 0,2 1-66 0,1 4-8 16,0 2-28-16,1 2 8 15,-2 1-38-15,-2 0-44 0,-3-1 0 0,-2 2 44 0,0 0 0 16,-3 2-148-16,-4 1 70 16,-6-2 39-16,-2 1 0 0,0 0-8 0,-14-2 24 0,-5 4-26 15,-8-9 112-15,-2-3-41 0,-3-2-29 0,-1-5-59 16,1-3-2-16,-1-1 48 0,7-2 8 0,3-2-159 15,4-7 81-15,9-8 33 0,7-3 30 16,3-4-608-16,2-4 273 0,18-2 149 0,9-1-520 0</inkml:trace>
  <inkml:trace contextRef="#ctx0" brushRef="#br0" timeOffset="-60528.42">12721 14300 1622 0,'0'-2'0'0,"0"1"0"0,0-2 0 0,0 3 0 15,-3 0 0-15,-5 0 0 0,-3 4 0 0,0 10 856 0,1 0-410 0,-5 5-204 0,3 5 396 0,1-2-511 0,3 5-127 16,5-3 0-16,3 3 0 0,0 1 0 0,5 0 0 16,10-3 0-16,3 4 0 0,2-6 0 0,3 1 0 15,0-5-186-15,-2-2-118 0,4 6 179 0,-7-8 77 16,0-2-931-16,-4 0 471 16,-5-2 235-16</inkml:trace>
  <inkml:trace contextRef="#ctx0" brushRef="#br0" timeOffset="-60312">12511 14899 1060 0,'-10'0'0'0,"2"2"0"0,0 1 0 0,3-2 0 0,-2 2 0 0,6 2 0 0,1-2 743 0,0 0-353 0,6 3-176 0,9-2 323 16,3 3-240-16,2 0-135 0,0-2-62 0,4 3-95 0,0 1 1 15,-3-1 31-15,1 3 9 0,-2-1-561 16,-2-1 276-16,-2-1 138 0,-2 1-691 0,-1 0 398 16,0-1 201-16,-5-2-20 0,0-4-173 15</inkml:trace>
  <inkml:trace contextRef="#ctx0" brushRef="#br0" timeOffset="-60147.44">12841 14819 1179 0,'0'0'0'0,"0"0"0"0,0 0 0 0,0 0 0 0,0 0 205 0,0 3-84 16,-2 12-42-16,-6 9 749 0,-4 5-396 0,0 9-188 16,-3 4-108-16,-3 6 352 0,-1 4-269 0,2 0-219 15,-2 3-13-15,1 1-62 16,5-13 51 0,4-3 31-16,-2-6-994 0,2-5 512 0,1-6 256 0</inkml:trace>
  <inkml:trace contextRef="#ctx0" brushRef="#br0" timeOffset="-59450.79">10896 15777 796 0,'-6'-1'0'0,"0"0"0"0,-2-4 0 0,5 3 0 0,0-1 0 0,3 1 110 0,0 1-36 0,0-2 213 15,8 0-125-15,8-1-54 16,5 0-40-16,1 0 48 0,4 1-40 0,2 3 0 0,0-3-39 0,2 1 52 15,-5 2-10-15,-2 0-42 0,-4 2-1 16,-2 8 97-16,-6 4-48 0,0 3-15 0,-8 5 233 0,-3 4-133 16,-6 4-66-16,-10 3 139 0,-5 2-104 15,-7 9-42-15,-2-5-34 0,0 0 310 16,-1 0-373-16,6-6 0 0,4-2 0 0,3 3 0 16,9-12 0-16,9-3 0 0,0-7 0 0,12-3 0 15,13-1 0-15,6-5 0 0,2-3 0 0,3 0 0 16,4 0 0-16,-1-3 0 0,2-8-111 0,1 0 7 15,-11 1 56-15,-1-1-661 0,-8 2 336 0,-4 1 168 16,-5 3 84-16,-1 0-485 16,-10 3 289-16,-2 0 141 0</inkml:trace>
  <inkml:trace contextRef="#ctx0" brushRef="#br0" timeOffset="-59275.26">10884 15940 2462 0,'-22'0'0'0,"4"0"0"16,5 0 0-16,5 2 0 0,0 1 0 0,8 1 0 0,2 1 0 0,13-1 498 0,12 1-231 0,7 1-115 0,5-3-48 0,0 1 344 15,6 1-448-15,3-3 0 16,-1 3 0-16,1 0 0 0,4 4-194 0,-8-3 101 16,-3 3-1141-16</inkml:trace>
  <inkml:trace contextRef="#ctx0" brushRef="#br0" timeOffset="-47879.31">10550 15197 576 0,'-9'-7'0'0,"4"1"0"0,1 2 0 0,0-1 0 0,-2 2 0 0,3 0 0 0,-1 0 172 0,1 0-71 0,3 2-30 15,-1 0 1-15,1-2 84 0,0 3-57 0,0 0-18 16,0-3 60-16,1 3-49 0,6 0 0 0,4-1 12 16,-1-1-31-16,5 1 10 0,1-2-41 0,6-4 116 15,1 2-58-15,6-4-29 16,1 0 0-16,9-5 97 0,0 1-68 0,7 1-29 16,5-6 0-16,8 0 38 0,8-5-34 0,11-1 11 15,-5 1 0-15,2 0-44 0,2-2 0 0,3-4-47 16,1 1 0-16,11-6 57 0,-15 7-10 0,4-2-44 15,1 2 0-15,-1-2 44 0,-1 3 0 0,5-3-118 16,-20 7 52-16,-5 4 9 0,-6 4 0 0,-15 3-70 16,-9 4 49-16,-3 1 11 0,-16 4 0 0,-3 2-13 15,-4 0 38-15,-3 0-18 0,1 0-35 0,-2 0 47 16,0 0 0-16,0 0-85 0,0 0 40 0,-5 0-4 16,-4 0 38-16,1 8-348 0,-1-1 155 15,-2 5 87-15,0 3 43 0</inkml:trace>
  <inkml:trace contextRef="#ctx0" brushRef="#br0" timeOffset="-47377.66">10479 15251 887 0,'-6'-6'0'0,"-1"1"0"0,1 2 0 0,0-1 0 0,0 0 0 0,1 3 0 0,2 0 0 0,1 1 257 15,2 0-109-15,0 0-54 0,0 10-26 0,0 3 90 16,7 2-64-16,2 2-27 0,5 5 139 0,-2-1-83 15,5 5-42-15,1 2 11 0,0-1 2 0,1 3-24 16,1-1 1-16,4 4-88 0,-1 2 31 0,8 6 10 16,-3 0 20-16,0-2-104 0,-6-2 50 15,2-3 25-15,-8-3 0 0,2-1-68 0,-9-12 38 0,-4-6-5 16,-4-5 1-16,1-6-4 0,-2-1 0 16,0 0 59-16,-3-1-31 0,-4-10-11 15,0-1 8-15,2-1-502 0,3 2 239 0,2 0 102 0</inkml:trace>
  <inkml:trace contextRef="#ctx0" brushRef="#br0" timeOffset="-46812.17">11406 15794 761 0,'-8'1'0'0,"3"1"0"0,-4 2 0 0,4-1 0 0,1-3 0 0,-1 0 0 0,1 0 0 0,-1 2 0 0,2-2 0 0,1 0 200 0,1 0-80 0,1 0-40 16,0-2 106-16,0-2-62 16,0-4-47-16,0 0 81 0,1-1-58 0,7-3-31 15,2-1 1-15,2-4 84 0,0 0-62 0,7-4-26 16,3-4 0-16,2-2 2 0,6-5 0 0,5-5-17 15,0 1-11-15,0-5 35 0,5-5-1 0,4-1-34 16,-1-6-35-16,9-10 10 0,-12 8 26 0,1-1-133 16,-2-1 66-16,-3-1 33 0,-1 4 0 15,4-11-138-15,-6 18 62 0,0 0 44 16,-1 3 0-16,2 3-1 0,0 2-4 0,1-4-1 16,-7 13-22-16,-6 5 128 0,-6 5-54 0,-2 0 0 0,-5 8 81 15,1-2-53-15,-5 8-18 0,-3 6 70 16,-2-1-37-16,0 1-1 0,0 0-22 0,0 0 1 15,0 0-6-15,0 0-8 0,0 4 18 0,-2 3-243 16,-3 0 107-16,2-1 60 0,1 0 15 0,0 1-221 16,2-1 103-16,0 1 66 15,0 2-623-15</inkml:trace>
  <inkml:trace contextRef="#ctx0" brushRef="#br0" timeOffset="-39159.23">3939 16874 672 0,'-7'0'0'0,"-3"-3"0"0,5 2 0 0,-4 0 0 0,4 0 170 15,1 1-65-15,4 0-33 0,0 0 0 0,0 0 283 16,1 0-147-16,13 0-90 16,-1 0 207-16,7 0-142 0,3 0-73 0,1 0-35 0,1-2 169 0,4 0-108 15,-4 0-48-15,3 0 5 0,1 1-27 0,-2-1-1 16,6 1-16-16,-4-1-41 0,-3 0-1 0,0 1 32 15,0 1 0-15,-4-2-59 16,2 2 40-16,-6-2-21 0,-2 2-161 0,-5-1 101 16,-2 1 21-16,-4-2 35 0,1 1-465 0,-3-2 230 15,-3 3 70-15,0-4-346 0,-6 1 238 0,-2-1 120 16,-6 1 49-16,3 1-329 0,-6 1 199 0</inkml:trace>
  <inkml:trace contextRef="#ctx0" brushRef="#br0" timeOffset="-38911.93">4121 16811 1270 0,'-9'0'0'0,"1"0"0"0,0 4 0 0,0 1 0 0,1 1 0 0,2 4 0 0,2 1 159 0,3 4-60 0,0 6 405 16,0 1-222-16,0 2-126 0,0 8-59 0,5 1 173 16,2 4-115-16,-2 4-48 0,-2-2-39 15,0 2-61-15,1 0 0 0,-3 2 32 0,2-2 0 0,-2 3-190 16,-1-7 89-16,0-3 51 0,0-3-64 0,0 0 57 15,0-7 29-15,-1 6-152 16,-3-14 76-16,0-1-13 0,3-5 37 16,1-3-152-16,-2-7 82 0,2 5 6 0,0-5 39 0,0 0-206 15,0 0 117-15,0-8 57 0,0-4 30 0,0 2-356 0,0-6 198 16,2-1 93-16</inkml:trace>
  <inkml:trace contextRef="#ctx0" brushRef="#br0" timeOffset="-38699.48">4100 17169 1056 0,'-5'-11'0'0,"1"2"0"15,1 4 0-15,1-4 0 0,2 6 147 0,0-2-53 0,2 0-28 0,8 3 480 0,4-4-253 0,4 0-118 16,1 4-72-16,0 1 239 0,1-3-151 0,0 2-76 16,1-1-38-16,2 1-27 0,-3 2-11 0,-2-3 1 15,0 2-211-15,-3 1 105 0,-1 0 53 0,-3 0-209 16,-2 0 125-16,-6 0 68 15,0 0 35-15,-2 0-192 0,-1 0 105 0,0 0-33 16,0 0 53-16,0 0-408 0,-4 0 215 0,-1 0 108 16,-2 0 43-16</inkml:trace>
  <inkml:trace contextRef="#ctx0" brushRef="#br0" timeOffset="-38189.83">4360 17324 1529 0,'-16'-8'0'0,"4"2"0"0,1 2 0 0,0 0 0 0,5 1 0 0,3 1 0 0,2 0 234 0,1 2-98 0,0 0-48 0,1 0 54 0,10 0-57 0,4 0 1 0,1 0-46 0,2 0-30 0,1 2 0 0,1 5 39 16,0-1-9-16,-2 3-39 0,0 0 0 0,-4 1 39 15,-1 0-59-15,1 3 40 0,-2 0-11 16,-7 0-12 0,0 2 11-16,-2 2-1 0,-3-1-13 0,0 5 62 0,-2-3-20 0,-12 3-19 0,-3-1 0 0,-6-3 46 15,-2 0 2-15,0 1-37 0,-2-7 7 0,1-1-99 16,0-4 46-16,1-2 0 15,1-3-110-15,2-1 72 0,5 0 35 0,7 0-398 16,0-2 189-16,7-9 107 0,3 2 26 0,0-4-384 16,2-1 225-16,12 1 108 0,1-2 53 0</inkml:trace>
  <inkml:trace contextRef="#ctx0" brushRef="#br0" timeOffset="-37963.45">4612 17299 1767 0,'-3'-9'0'0,"1"1"0"0,-1 1 0 0,-4 1 0 0,2 2 0 0,0 1 0 0,-1 2 0 0,0 1 180 0,-2 0-70 15,-1 1-26-15,0 9 213 0,0 5-129 0,0 3-64 16,-2 4-32-16,4-1 178 0,-3 7-95 0,7-2-63 16,2-2-26-16,1 2 132 0,0-2-80 0,1-1-39 0,11 2-64 15,2-5-11-15,5-3 35 0,0-1-147 16,5-2 74-16,3-4 36 0,4 1 11 15,-4-4-507-15,2-5 260 0,-4-1 80 0,2-1 81 16,-2 0-773-16</inkml:trace>
  <inkml:trace contextRef="#ctx0" brushRef="#br0" timeOffset="-37145.51">4936 17149 890 0,'0'0'0'0,"-2"0"0"0,-2 0 0 0,0 0 0 0,0 0 0 0,1 0 212 0,0 0-91 0,2 0-41 15,1 0 316-15,0 0-179 16,0 0-88-16,0 0 111 0,0 3-106 0,0 0-47 15,3 3 0-15,1-1 155 0,4 1-102 0,-2 1-41 0,2-3-34 16,-1 1 54-16,-1 2-40 0,1-3 0 16,1 1-97-16,-3 1 38 0,0-4-10 0,0 1 29 15,0 2-290-15,-2-3 145 16,1 3 73-16,-1-3-517 0,-2 0 278 0,2-1 99 0,-2 1 80 0,1 0-280 16,0-2 167-16,-2 2 73 0</inkml:trace>
  <inkml:trace contextRef="#ctx0" brushRef="#br0" timeOffset="-36772.5">5306 16950 1691 0,'0'-14'0'0,"-2"7"0"0,-3 0 0 0,5 2 0 0,-3 0 0 0,1 5 0 0,2-4 0 0,0 3 223 16,0 1-93-16,0 0-46 0,0 0 151 0,5 5-99 16,0 7-39-16,0 0 94 0,0 5-76 0,-1 3-39 15,-1 2 0-15,-1 7 63 0,0 4-42 0,-1 1-34 16,-1 3-1-16,0 4 24 0,0 2-24 0,-1 6 0 31,-4 6 91-31,3-6-63 0,-3-2-27 0,2 1-63 0,3-6 0 0,0-3 0 16,0 5 0-16,0-17 0 31,0-3 0-31,3-7 0 0,2-3 0 16,-2-7 0-16,5 2 0 0,-4-9 0 0,-1 0 0 0,-2 0-186 0,0-2 74 0,1-5 58 15,-1 0-3-15,-1-3-63 0,0 1 23 0,0-1 37 0,0 0-15 0,0 1 0 0,0 2-17 0,-1 3-937 32,-1 0 495-32</inkml:trace>
  <inkml:trace contextRef="#ctx0" brushRef="#br0" timeOffset="-35051.88">5762 17191 1708 0,'-18'-10'0'0,"5"3"0"16,2 6 0-16,3 0 0 0,2-2 0 0,3 3 0 0,1 0 0 0,2 0 185 0,0 0-74 0,0 0 351 0,5 0-212 0,9 0-106 16,5 0-43-16,3 0 222 15,2 0-142-15,3 0-71 0,1 0-36 0,5 0 33 16,2 0-25-16,-7 0-9 0,5 0-53 0,-5 0-144 15,3 4 72-15,-1-3 45 0,3 4-129 0,-6-3 83 16,-3 0 45-16,-3 1-544 0,-3-1 278 0,-3 0 75 16,0-1 86-16,-8 1-486 0,-6-2 280 0,-1 0 140 15,0 0 70-15,-3-2-397 0</inkml:trace>
  <inkml:trace contextRef="#ctx0" brushRef="#br0" timeOffset="-34869.37">5988 16924 2292 0,'-12'0'0'0,"5"0"0"0,-3 0 0 0,5 0 0 0,2 0 0 0,3 9 0 0,0 4 0 0,0 4 0 0,0 4 390 0,3 7-176 0,3 3 104 15,3 9-140-15,-4 5-60 0,0 1-44 0,-1 7 172 16,-1-1-145-16,-1 0-101 16,0-1 0-16,1 4-58 0,1-14-55 0,-1-4 76 15,2-8 38-15,-2 0-669 16,-3-11 353-16,2 3 187 0,-2-12-860 0</inkml:trace>
  <inkml:trace contextRef="#ctx0" brushRef="#br0" timeOffset="-34286.4">6515 16840 1750 0,'-22'-14'0'0,"5"8"0"0,7 4 0 0,1 2 0 0,7 0 0 0,2 0 0 0,0 2 0 0,8 4 549 15,7 0-255-15,6-3-118 0,4-1-74 0,2 1 249 16,3-3-156-16,0 3-79 0,0-3-38 0,5 1 11 15,-6-1-10-15,0 0-40 0,-4 0-101 0,2 0 50 16,-3 0 26-16,2 0-323 0,-8 0 169 0,-2 0 89 16,-5 0 45-16,-4 0-637 0,-5 0 315 0,0 0 73 15,-2 0 113-15,-2 2-384 0,-10 1 244 0,-5-1 121 16,0 1-252-16,0-1 178 0</inkml:trace>
  <inkml:trace contextRef="#ctx0" brushRef="#br0" timeOffset="-34102.25">6613 16811 1175 0,'-10'0'0'0,"0"0"0"0,0 0 0 0,5 0 0 0,-5 5 0 0,7 7 0 0,1 4 0 0,2 6 488 0,0 6-224 0,0 7-113 0,0 10 130 15,0 3-127-15,2 7-57 0,-1 1-29 0,1 6 176 16,-2 1-102-16,0 7-42 0,0-12-36 0,0-4-73 16,0-6 23-16,0-7 0 0,0-2 35 15,0-17-356-15,0-10 173 0,2-5 87 16,2-4-475-16,0-3 225 0,1-3 153 0,0-9-320 15,1-11 212-15</inkml:trace>
  <inkml:trace contextRef="#ctx0" brushRef="#br0" timeOffset="-33936.67">6627 17138 1628 0,'-6'-11'0'0,"2"4"0"0,1 0 0 0,3 2 0 0,0-2 0 0,0 3 0 0,5 3 0 0,5-1 760 16,5-1-361-16,1-1-180 0,3 3 294 0,0-1-242 15,2 1-130-15,1-1-141 0,1 2-42 0,3 0-15 32,1 0 57-32,-3 0-738 0,0 0 388 0,-2 0 195 0,-2 2 96 0,-3 2-373 0,2 3 143 0,-9 2 145 15</inkml:trace>
  <inkml:trace contextRef="#ctx0" brushRef="#br0" timeOffset="-33599.57">6909 17241 1354 0,'0'0'0'0,"-2"3"0"0,-4-2 0 0,5 2 0 0,1 2 0 0,0-2 0 0,0 2 289 0,8-1-130 0,4-1 105 15,6-1-112-15,3 0-57 0,5 1-29 16,-2 2-109-16,0-2 35 0,0 2 1 0,-1 1 46 16,-3-1-80-16,-4 3 40 0,0 4 9 0,-8 2-76 0,-5 1 54 15,-3 6 26-15,0 2 0 0,-14 3 81 16,-6 5-26-16,-5-4-88 0,-5 3 292 0,-1 0-129 15,0-1-60-15,1-3-18 0,-4 4 258 0,10-9-146 16,5-3-69-16,4-4-35 0,4-2 146 0,6-4-148 16,5-1-70-16,0-4 0 0,11-2 0 0,9-1 0 15,3 0 0-15,2 0 0 0,5 0 0 16,-3-1 0-16,4-2 0 0,-4 0 0 16,2-1 0-16,-4 0 0 0,3 1-107 0,-5-1-58 15,-4 2 48-15,-3 0 58 0,-3 0-453 0,0-1 235 16,-3 3 109-16,-7-2-171 0,0 1 150 0,-2 1 75 15,-1-2 38-15,0-4-470 0</inkml:trace>
  <inkml:trace contextRef="#ctx0" brushRef="#br0" timeOffset="-33418.05">6920 17440 2523 0,'-20'0'0'0,"7"0"0"0,1 0 0 0,3 0 0 0,5 0 0 0,4 0 0 0,0 2 0 0,8 1 0 0,10 1 746 0,2-1-344 0,0-1-186 0,5 2-172 16,-1-1-44-16,4 2 0 0,-3-4 0 0,6 3 0 16,-8-2-86-16,2 1-6 0,-2 0-377 0,-1 2 254 15,-2-1 127-15,2 1 73 0,-4-3-1042 16</inkml:trace>
  <inkml:trace contextRef="#ctx0" brushRef="#br0" timeOffset="-31145.69">7405 17169 2074 0,'0'0'0'0,"0"0"0"0,0 0 0 0,0 0 0 0,0-3 0 0,0 2 0 0,0-2 0 0,0 2 299 0,0-2-129 0,0 1-66 0,2 1 179 16,3-2-123-16,2 3-50 0,0 0 110 0,1 0-96 16,1 0-42-16,-2 0 0 0,3 0-124 0,-3 0 50 15,-1 0-10-15,0 0 41 16,0 0-395-16,-1 0 197 0,-2 3 100 0,3 0-763 16,-4 3 360-16,0-1 223 0</inkml:trace>
  <inkml:trace contextRef="#ctx0" brushRef="#br0" timeOffset="-30404.68">7790 16939 1459 0,'-13'-10'0'0,"3"-1"0"0,-2 5 0 0,1 1 0 0,5 3 0 0,1 0 0 0,3 2 0 0,0 0 217 16,2 0-90-16,0 0-34 0,2 0 80 0,10 0-67 16,5 0-34-16,2 0 0 0,4 2-74 0,3 4 50 15,-4-5-10-15,2 6-40 0,-1-2 0 16,1 2 40-16,-2 1 0 0,-1-1-88 15,-3 0 39-15,-2 3 25 0,-3 0-62 0,-4 4 28 0,-4 0 25 0,1 4-26 16,-6 1 85-16,-5 6-22 16,-12 2-31-16,-6 3-14 0,-7 2 113 0,-3 7-43 0,-5-3-18 15,1-5 56-15,-3 5-39 16,2-6-7-16,1 0 1 0,1 3 137 0,11-9-84 16,1-5-37-16,9-2 113 0,5-6-75 0,7-2-38 0,1 2 9 15,2-8-83-15,9 0 36 0,8 1 0 0,5-2-9 16,3-1-65-16,3 1 42 0,1-2-9 0,0 0-163 15,2 0 100-15,-3 0 52 0,3 0 0 0,1 0-136 16,-7 0 48-16,-2 0 52 0,-4 2-312 16,-1-2 164-16,-2 3 71 0,0-2 35 0,-9 1-279 0,-2-1 167 31,-1-1 83-31,-1 0 41 0,-2 0-410 0,-1 0 230 16,0 0 111-16</inkml:trace>
  <inkml:trace contextRef="#ctx0" brushRef="#br0" timeOffset="-30238.12">7791 17188 1794 0,'-20'-5'0'0,"4"1"0"0,2 1 0 0,8 1 0 0,4 2 0 0,2 0 0 0,0 0 0 0,0 0 192 16,6 0-67-16,9 5-49 0,3-3 203 0,4 3-120 16,0-1-61-16,3-1-30 0,1 2-224 0,-1-3 93 15,0 4 50-15,1 0-587 0,-5-3 319 16,1 4 160-16,1 0 89 0</inkml:trace>
  <inkml:trace contextRef="#ctx0" brushRef="#br0" timeOffset="-30002.75">8096 17328 1074 0,'1'0'0'0,"0"0"0"0,0-1 0 0,1-2 0 0,3 2 0 0,2 1 225 0,1 0-93 0,3 0-47 0,0 0 9 16,3 0 282-16,1 8-169 0,2 2-85 0,-2 3-11 15,2 4-37-15,-1 1 10 0,-3-1-46 0,-5 3-54 16,0 1 27 0,-5-1 0-16,-2 3-25 0,-1-1 36 0,0-3-10 0,-13-3 26 0,-4-2-40 0,-2-1 1 15,-3-4 39-15,-4-2-34 16,5-6-207-16,-5-1 77 0,3 0 66 0,1 0-274 16,3-5 156-16,0-3 50 0,8-3-239 0,2-3 164 15,8 2 83-15,1-5 41 0,0 2-329 0</inkml:trace>
  <inkml:trace contextRef="#ctx0" brushRef="#br0" timeOffset="-29818.24">8422 17312 642 0,'-2'-6'0'0,"-5"-1"0"0,0 5 0 0,2 0 0 0,-7 1 678 0,4 1-320 0,-6 0-160 0,-1 8-70 0,1 6 302 0,1 1-196 0,1 5-98 0,5 0 411 0,-1 0-255 16,3 2-118-16,5 0-72 0,0-1-90 0,5-1-12 0,10 2 0 15,6-1-245-15,2-4 15 0,6-3 134 0,1-3 67 16,3 1-733-16,1-5 381 0,5 1 85 0,-7-5 143 16,-4-3-619-16</inkml:trace>
  <inkml:trace contextRef="#ctx0" brushRef="#br0" timeOffset="-29527.79">8789 17128 1389 0,'-15'0'0'0,"2"-1"0"0,0-2 0 0,6 1 0 0,3 0 0 15,2 2 0-15,2 0 611 0,0 0-286 0,0 0-135 0,3 0-80 0,10 0 379 0,4 0-226 16,1 2-112-16,3 0 44 16,2-1-70-16,0 2-48 0,2 0-71 0,-1-2-9 15,1 2-16-15,4-1 38 0,-7 1-589 0,-3 1 304 16,3-1 152-16,-4-1 76 0,-1 4-967 0,0 1 478 16</inkml:trace>
  <inkml:trace contextRef="#ctx0" brushRef="#br0" timeOffset="-29371.7">8786 17328 1738 0,'-13'0'0'0,"0"0"0"0,1 0 0 0,2 0 0 0,4 3 0 0,2 2 0 0,4-3 324 0,0 3-143 16,2 0 341-16,14 2-242 0,5-1-121 0,5 0-51 16,4-1-100-16,2-1 29 0,2-1 1 0,4 0-1 15,-2 1-543-15,6-3 280 0,-10-1 128 0,2 0 67 16</inkml:trace>
  <inkml:trace contextRef="#ctx0" brushRef="#br0" timeOffset="-29060.53">9276 17195 1784 0,'-9'0'0'0,"-1"0"0"0,2 0 0 0,-1 0 0 0,3 0 0 0,0 4 0 15,-1 9 322-15,2 2-133 0,1 3-81 0,4 5 388 0,0 1-229 16,0 0-115-16,6 5-57 0,4 2 49 0,6-5-58 15,0 0-25-15,7-2 1 0,1-3-81 0,1-3 28 16,6-1 9-16,-1-10-164 0,4-3 92 0,0-4 46 16,1 0-190-16,0-10 117 0,1-9 69 15,-6-5-12-15,-4-5-186 0,-3 0 65 16,-8-2 63-16,-3 1-17 0,-1-7 89 0,-10 7 2 16,-1-3-29-16,0 1-1 0,-9-2 42 15,-6 0-1-15,-4-2-50 0,-4 8 143 0,-4 5-62 16,-7 3-18-16,-1 6 276 15,-3 10-134-15,-4 1-77 0,6 3-10 0,3 3 93 0,3 11-51 0,7 7-38 0,2 3-14 16,4 3-147-16,7 0 57 16,8 3 33-16,2 2 1 0,0-2-284 0,5 1 153 0,4 3 86 0</inkml:trace>
  <inkml:trace contextRef="#ctx0" brushRef="#br0" timeOffset="-26562.03">7696 17960 948 0,'-8'-12'0'0,"5"2"0"0,-2 1 0 0,5 6 0 0,0-3 0 0,0 3 0 0,0 1 263 0,0 0-113 16,5 0-46-16,7 0-38 0,0 2 24 0,2 0-26 16,2 0 1-16,3 0-1 0,0 0 9 15,3 0-35-15,-1 0 0 0,4 2-3 0,1 1 2 0,0-2 1 16,4 1-17-16,-2 0 17 0,-3-1-1 0,-1-1 1 16,-2 0-41-16,-1 1 41 0,0 2 9 0,-8-3-9 15,-3 3-16-15,-3 1 1 0,-4-2 11 0,-3 7-48 16,0 1 53-16,-4 3-15 0,-12 5-21 0,-3 2-3 15,-4 3 27-15,0 0-1 0,-4 4-54 16,4-4 21-16,0 0 0 0,1-3 21 16,2 1 31-16,1 0-26 0,4-6-1 0,3 0-8 15,5-4 44-15,-3-1-3 0,7 0-33 0,-1-2 25 16,4-3-24-16,0-3 2 0,2 0-18 16,10 1 19-16,-1-3-1 0,4 0 16 0,1 0-18 0,1 0 5 15,2 0 0-15,-1 0 5 0,1 0-92 16,3 0 44-16,-4 0 11 0,0-3 0 15,0 1-248-15,0 2 127 0,-2-2 64 0,3 0-194 0,-5 1 102 0,-1-1 65 16,-3-2-413 0,-1 3 233-16,-4-2 118 0</inkml:trace>
  <inkml:trace contextRef="#ctx0" brushRef="#br0" timeOffset="-26390.96">7831 17994 2125 0,'-18'-11'0'0,"8"7"0"0,4-1 0 0,5 5 0 0,1-2 0 0,0 2 0 0,0 0 0 0,7 0 292 0,9 0-128 0,1 0 20 0,5 0-74 16,2 0-36-16,-1 0 9 0,2 0-247 0,-2 2 101 16,3 3 50-16,-4-3 25 0,5 3-667 0,-5 1 338 0,-1 0 171 0</inkml:trace>
  <inkml:trace contextRef="#ctx0" brushRef="#br0" timeOffset="-26171.04">8311 18057 1173 0,'7'0'0'0,"0"0"0"16,2 2 0-16,0 1 0 0,0 2 0 0,0 2 0 0,-1 0 0 0,0 5 303 0,1 2-123 0,-1-2-77 0,-5 5 13 0,-2 3-39 15,-1-1-1-15,0 1-39 0,-1 4 59 0,-13-5-34 16,-3 1-1-16,-3-1-24 0,-3-5 53 0,-4 1-27 15,0-1 10-15,1-5-95 16,-1-3 30-16,3-1 0 0,-2 0-306 0,6-3 159 16,0 0 94-16,9-2 5 0,3 0-484 0,7-2 232 15,1-8 131-15,7-2 45 0,13-1-182 0</inkml:trace>
  <inkml:trace contextRef="#ctx0" brushRef="#br0" timeOffset="-26011.46">8528 18122 1380 0,'0'-3'0'0,"0"0"0"0,0-3 0 0,0 4 0 0,-2 1 0 0,-4 1 0 0,-5 0 0 0,1 0 594 0,-3 9-270 16,-3 2-147-1,5 6 432-15,-4-1-286 0,4 5-143 0,3-3 32 0,3 2-80 16,5 1-132-16,0-1 0 0,2-1-142 0,12-1 9 0,9 0 84 16,1 2 53-16,9-6-732 0,1 0 382 0,7-4 192 0,1 0 61 15</inkml:trace>
  <inkml:trace contextRef="#ctx0" brushRef="#br0" timeOffset="-25565.6">8825 18079 1429 0,'-12'-5'0'0,"2"-3"0"0,4 4 0 0,3 2 0 0,3 1 0 0,0 1 0 0,0 0 0 0,9 0 424 0,7 0-198 16,3 0-94-16,6 1 166 0,3-1-130 0,3 0-65 0,3 0-70 0,-6 0 4 15,3 0 1-15,-2 0-1 16,0 0-315-16,-4 0 158 0,3 0 87 0,-6 0 32 16,-6 2-641-16,-2 2 332 0,-4-1 96 0</inkml:trace>
  <inkml:trace contextRef="#ctx0" brushRef="#br0" timeOffset="-25401.52">8927 18284 1520 0,'-16'2'0'0,"-1"1"0"0,5 2 0 0,-4 2 0 0,11-2 0 0,1-1 0 0,4 0 0 0,0 1 617 0,0-2-290 0,8 4-135 16,9-4 257-16,3-2-205 16,3 3-104-16,4-3-51 0,2 3-10 0,3-2-32 15,-5-1-9-15,4 1-1 0,-4 0-514 0,1-2 257 16,-4 5 129-16,6-3 73 0,-7 1-830 0,1 0 343 16</inkml:trace>
  <inkml:trace contextRef="#ctx0" brushRef="#br0" timeOffset="-25135.23">9467 18235 1727 0,'-9'-5'0'0,"0"0"0"0,4 2 0 0,2 0 0 0,1 3 0 0,2 0 0 0,0 0 711 0,13 0-337 16,8 0-168-16,3 6 354 0,7-1-252 0,2 0-263 0,1 0-45 0,4 2 0 15,0-1 0-15,2-1 0 16,3 3 0-16,-4-3-38 16,-3 1 6-16,-3-2 34 0,-4 1-245 0,-4-3 141 15,-3 1 78-15,-11-3-87 0,-4 0 64 0,-7 0-70 0,0 0 50 0,-6-7 55 32,-6-3-10-32,-2 1-15 0,-3-3-387 0,3 2 193 15,0 0 97-15</inkml:trace>
  <inkml:trace contextRef="#ctx0" brushRef="#br0" timeOffset="-24343.74">10540 17443 1288 0,'-19'-15'0'0,"5"6"0"0,4 2 0 0,6 3 0 0,1 2 0 0,3 2 0 0,0-4 286 0,4 3-128 0,14-1-60 0,5 1 361 15,5-2-210-15,3 2-106 0,5-1-42 0,-2 2 184 16,-1 0-123-16,0 0-62 0,1 0-61 0,1 0 0 16,1 0 9-16,-6-1-10 0,-1 1-265 0,-5 0 133 15,-5-2 66-15,3 2 43 16,-10 0-204-16,-6 0 114 0,-4 0 57 0,-2 0-703 0,0 0 346 15,-10 0 135-15,-6 0 106 0,-4 6-391 16</inkml:trace>
  <inkml:trace contextRef="#ctx0" brushRef="#br0" timeOffset="-24166.21">10632 17412 1516 0,'-7'7'0'0,"-2"2"0"0,1 5 0 0,2 4 0 0,1 1 0 0,1 10 0 0,0-1 0 0,4 4 0 0,-2 6 514 0,2 1-238 0,-1 2-119 0,-2 4-50 15,3-5 99-15,-2 1-83 16,-2 1-43-16,3-3-284 0,-3-1 121 0,1 8 70 16,1-15 21-16,-2-2-223 0,1-4 126 0,0-4 64 15,-1-5-494-15,3 0 272 0,-1-12 36 0,2-4 99 16,0 0-427-16</inkml:trace>
  <inkml:trace contextRef="#ctx0" brushRef="#br0" timeOffset="-24011.63">10569 17740 2334 0,'-3'-12'0'0,"-3"2"0"0,3 0 0 0,3 7 0 0,0-1 0 0,0 2 0 0,6 1 0 0,5-1 0 0,6 0 325 0,-1 2-148 0,4 0-70 0,2 0-233 16,1 0 83-16,1 0 40 0,2 0-263 0,0 0 148 16,-1 5 78-16,-1 2 39 15,-2 0-801-15</inkml:trace>
  <inkml:trace contextRef="#ctx0" brushRef="#br0" timeOffset="-23774.75">10885 17764 1999 0,'0'0'0'16,"2"0"0"-16,-1 0 0 0,1 0 0 0,2 0 0 0,0-1 0 0,2 1 0 0,5 0 0 0,-2 0 0 0,6 0 266 0,-1 3-118 0,2 3-55 0,-1 3 66 0,-3 0-60 15,2 3-30-15,-3-1-82 0,-4 3 20 16,-3 0 1-16,-1 1 30 0,-3 2-59 0,-3 0 30 0,-8 2 9 0,-7-2 20 15,-1-2-152-15,-5-1 76 0,-1-2 39 16,-3 0-357-16,0-2 178 0,6-5 43 16,0 1-270-16,2-6 184 0,4 0 91 0,-2 0 36 15,12 0-334-15,6-9 195 16,0-3 97-16</inkml:trace>
  <inkml:trace contextRef="#ctx0" brushRef="#br0" timeOffset="-23642.48">11040 17772 1083 0,'8'-11'0'0,"1"2"0"0,-2 3 0 0,0 0 0 0,-4 2 0 0,0 3 304 0,-1 1-132 0,-2 0-68 16,0 0 400-16,0 5-223 0,0 7-126 0,-4 2-59 16,0 1 103-16,0 4-80 0,-1 1-41 0,5 0 104 15,0 1-76-15,0-4-34 0,0 2-209 0,6-2 89 16,5 0 42-16,3 2 11 0,6-7-597 0,3 0 315 16,7-3 158-16,4-3 62 0</inkml:trace>
  <inkml:trace contextRef="#ctx0" brushRef="#br0" timeOffset="-22967.69">10492 18112 1472 0,'-12'-5'0'0,"2"-1"0"0,3 3 0 0,1 0 0 0,3 3 0 0,3 0 0 0,0 0 0 0,6 0 241 0,11 0-106 0,13 0-49 15,6 0 291-15,10 0-169 0,8 0-85 0,7 0-33 16,-1-2 36-16,7 1-43 0,6-3-1 0,3 1-43 16,1 1-39-16,4 0 48 15,-19 2-9-15,-9 0-228 0,-6 0 115 0,-8 0 55 16,-11 0 30-16,2 0-431 0,-15 0 220 0,-10 0 49 15,-4 0-425-15,-1 0 269 0,0 0 134 0,-8 0 58 16</inkml:trace>
  <inkml:trace contextRef="#ctx0" brushRef="#br0" timeOffset="-22323.42">10772 18303 1199 0,'-10'-6'0'0,"0"-3"0"0,5 5 0 0,2 2 0 16,1 1 0-16,2-1 0 0,0 2 0 0,3 0 0 0,14 0 421 0,5 0-191 0,6 0-97 0,5 0 234 0,1 0-164 16,7-2-74-16,-5 2 34 0,-1 0-63 0,3 0-32 0,1 0 1 15,1-3-67-15,-6 3-10 16,-5 0 46-16,-3 0-1 0,-2 0-277 0,-6 0 139 15,0 0 79-15,-14 0-489 0,-1 0 226 0,-3 0 150 16,0 0-7-16,-5-1-419 0,-8 1 253 0,-3 0 140 16,-4-2-190-16</inkml:trace>
  <inkml:trace contextRef="#ctx0" brushRef="#br0" timeOffset="-22143.93">10946 18214 1275 0,'-9'0'0'0,"0"0"0"0,2 2 0 0,1 5 0 0,3 3 0 0,-3 2 0 0,4 5 0 0,1 7 499 0,1 2-235 0,0 9-113 0,0 3-57 16,0 4 94-16,0 4-75 0,0 4-28 0,0-7-13 16,0-3-34 31,0-2-1-47,0-4 1 0,0-2-397 0,0-1 208 0,0-11 89 0,1-4-530 0,1-8 279 0,-1-1 166 0,1-4 0 0</inkml:trace>
  <inkml:trace contextRef="#ctx0" brushRef="#br0" timeOffset="-22015.27">10923 18507 1013 0,'-3'-9'0'0,"-1"1"0"0,4 3 0 0,0 0 0 0,0 1 538 0,0-2-242 15,2 5-133-15,10-2 158 0,2 0-142 0,4 2-70 16,4-1-36-16,3 1-57 0,-2-2-10 16,5 3 32-16,0 0-623 0,2 0 312 0,-1 0 155 0</inkml:trace>
  <inkml:trace contextRef="#ctx0" brushRef="#br0" timeOffset="-21738.89">11342 18484 1324 0,'6'-8'0'0,"4"1"0"0,2 0 0 0,-1 4 0 0,2 0 0 0,0 1 248 0,3 2-105 0,0 0-53 0,1 0 61 15,-3 0-62-15,-2 8-25 16,1 3-31-16,-4 3 4 0,-4 3 1 0,-4 6 9 0,-1-2-71 0,0 5 31 15,-14 2 0-15,-3 0 31 16,-2 1 120-16,-2 3-51 0,-4-4-40 0,2 0 268 16,-1-3-149-16,5-2-74 0,-1 1-28 0,8-7 91 15,1-2-69-15,5-3-34 0,4-1 31 0,2-4-32 16,0 0-8-16,9-5-63 0,10-2-101 0,3 0 42 16,1 0 48-16,1-3 25 0,2-6-555 0,-3 1 283 15,2 0 92-15,-5 0-679 0,0-2 403 0,-5 2 203 16,-1-1 91-16</inkml:trace>
  <inkml:trace contextRef="#ctx0" brushRef="#br0" timeOffset="-21572.8">11283 18658 1997 0,'-11'-2'0'0,"2"1"0"0,3-3 0 0,4 2 0 0,2 2 0 0,0 0 0 0,2 0 0 0,12 0 0 0,4 0 712 0,4 3-341 15,2 3-167-15,2-2-47 0,4 3-60 0,-1 0-29 16,4 0 9-16,-2 1-716 0,0-1 338 0,5 1 170 16,-3 1-908-16</inkml:trace>
  <inkml:trace contextRef="#ctx0" brushRef="#br0" timeOffset="-21431.65">11844 18819 3121 0,'0'-8'0'0,"0"2"0"0,0-3 0 0,0 4 0 0,0-3 0 0,0 5 0 0,0 1 0 0,0 1 0 0,0-2 0 0,1 2 190 0,3 0-66 0,0 1-48 0,2 0-949 15</inkml:trace>
  <inkml:trace contextRef="#ctx0" brushRef="#br0" timeOffset="-19365.22">3660 9419 989 0,'-25'-10'0'0,"8"3"1"0,3 4 0 0,3 0 1 0,5 1 0 0,0 2 314 0,1 0-127 0,5 0-78 15,0 0-34-15,0 0 90 16,0 0-62-16,5 0-30 0,7 0 10 0,5 2 74 0,4 1-58 15,2-3-29-15,8 3 98 0,1-3-65 0,10 2-21 16,-4-2 65-16,7 0-54 0,-1 0-28 16,7 0 0-16,-4 0 25 0,17 0-16 15,-2 1-11-15,4-1-25 0,4 2 61 0,5 0-30 0,6 0-1 16,11 3 18-16,-10-1-10 0,5 2-38 16,2-1-19-16,3 4-21 0,3-2 0 0,13 6 0 15,-16-4 0-15,7 4 0 0,4-1 0 0,7 0 0 16,3 0 0-16,21 0 0 0,-15-3 0 0,9-4 0 15,7-2 0-15,8-1 0 0,13-2 0 0,23 0 0 16,-23 0 0-16,17-2 0 0,6-1 0 16,8-2 0-16,5-4 0 0,20 2 0 0,-34 2 0 15,13-1 0-15,5 0 0 0,8-1 0 0,2-1 0 16,19-1 0-16,-28-1 0 0,9 1 0 0,11-2 0 16,7-1 0-16,18-2 0 0,-27-1 0 15,4 3 0-15,9 5 0 0,-4-3 0 16,-4 3 0-16,17 0 0 0,-47 7 0 0,13 0 0 15,-7 0 0-15,-7 0 0 0,-3 10 0 0,0 0 0 16,-38 4 0-16,6-2 0 0,-4 0 0 0,-13-1 0 16,-9-1 0-16,8 4 0 0,-37-3 0 0,-4-1 0 15,-11-1 0-15,-10-1 0 0,-8-1 0 0,-3 2 0 16,-25-4 0-16,-9 2 0 0,-12-4 0 16,-5 2 0-16,-12-5 0 0,0 0 0 0,0 0 0 15,-6 0 0-15,-14 0 0 0,-7 0 0 0,-7 0 0 16,-11 4 0-16,0 7-1482 0</inkml:trace>
  <inkml:trace contextRef="#ctx0" brushRef="#br0" timeOffset="-180335.89">15912 16704 1228 0,'-5'1'0'0,"-1"1"0"0,0 0 0 0,-2 2 0 0,4-3 0 0,0 1 0 0,1-2 0 0,0 0 0 0,0 3 170 0,1-3-72 0,2 1-31 16,0-1 97-16,0 0-64 0,0 0-32 0,0 0 8 0,2 0 47 0,3 0-44 31,1 0-1-31,0 0-42 15,4 0 104-15,-3 0-44 0,1 0-34 0,3 0 52 0,-3 0-39 0,1 0 0 16,1 0 39-16,2 0-31 0,0 0-8 0,-1 0-40 0,2 0 74 0,1 0-36 16,0 0-1-16,4 0-27 0,0 0 16 0,3 0 1 15,4 0-26-15,-1 0 0 0,6 0 48 0,5 0-15 16,3 0-9-16,2 0 8 0,7 0-68 16,3 0 0-16,4 0 0 0,11 4 0 0,-6 1 0 0,3-1 0 15,2 1 0-15,2 1 0 16,3 0 0-16,8 1 0 0,-12-2 0 0,-2 0 0 0,-1-4 0 15,-5 1 0-15,-3-2 0 0,1 0 0 16,-19 0 0-16,-7 0 0 0,-5 0-112 0,-4-2 24 16,-3-1 128-16,-1 1-31 15,-11 1-33-15,-1 0-48 0,-2 1 308 0,-1 0-225 0,-1 0-11 0,0 0 0 16,0 0 0-16,0 0 0 0,0 0 0 16,-1 0 0-16,-3 0 0 0,4 0 0 0,-2 0 0 0,2 0 0 15,0 0 0-15,0 0 0 0,0 0 0 0,0 0 0 16,0 0 0-16,0 0 0 0,0 0-74 15,0 0-247-15,-2 0 102 0,-3 0 97 16,-2 0-933-16</inkml:trace>
  <inkml:trace contextRef="#ctx0" brushRef="#br0" timeOffset="-170555.28">14889 17757 1697 0,'-11'0'0'0,"-1"0"0"0,4 0 0 0,0 0 0 0,1 0 0 16,-1 0 0-16,5 0 644 0,-1 0-303 0,4 0-153 0,0 0-75 0,0 2 237 16,7 3-148-16,9 2-87 0,6 1 166 0,5 0-281 15,3 0 0-15,6 0 0 0,8 2 0 0,1-1 0 16,5-1 0-16,2-1 0 0,4-3 0 0,9 3 0 0,-4-1 0 16,0-4 0-16,-4 3 0 0,-4-4 0 15,-5 3 0-15,1 2 0 0,-18-5 0 0,-6 2 0 0,-7 0 0 16,-5 3 0-16,-2-4 0 15,-4 1 0-15,-5 0 0 0,-2-2 0 0,0-1 0 0,0 0 0 16,0 0 0-16,0 0 0 0,-2 0 0 16,2-7 0-16,0-4 0 0,0 0 0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3T01:31:17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24348 9251 1027 0,'-7'-4'0'0,"-2"1"0"0,3 0 0 0,0 1 0 0,1 1 0 0,0-2 0 0,2 1 199 0,0 1-72 15,1 1-51-15,1 0 203 0,1 0-121 0,0 0-62 16,0 0-30-16,0 0 125 0,3 0-82 0,4 0-37 15,2-2 0-15,-1-1 131 0,5 3-85 0,-3 0-32 0,4 0 227 0,-3-2-138 16,2 2-71-16,3 0 100 16,1 0-85-16,2 0-33 0,3 0-35 0,3 0-51 15,1 0 0-15,4 0 0 0,8 2 0 0,10-2 0 16,-1 3 0-16,9-1 0 0,6-2 0 0,5 0 0 0,0 0 0 16,6 0 0-16,-12 0 0 15,-9 0 0-15,-1 0 0 0,-9 0 0 0,0 0 0 0,-13 0 0 0,-8 0 0 16,-4 0 0-16,-7 0 0 15,-2 0 0-15,0 0 0 0,-6 0 0 0,-2 0 0 16,0 0 0-16,0 0 0 0,0 0 0 0,0 0 0 16,-2 0 0-16,-1 0 0 0,1 0 0 0,1 0 0 15,-1 0 0-15,1 0 0 16,-2 0 0-16,3 0 0 0,-3 0 0 0,3 0 0 0,-1 0 0 0,-1 0 0 16,2 0-711-16,-3 0 224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1129.8966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24T05:18:40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27704 3603 944 0,'0'0'0'0,"0"-1"0"0,0-1 0 0,4-2 0 0,5-1 0 0,0-2 0 0,0-1 0 0,3-1 0 0,-3 1 0 0,3 0 0 0,-6 3 73 15,2-1 88-15,0 3-52 0,-1-2-39 0,-2 4-1 16,0-2 171-16,0 3-101 0,3 0-49 0,0 6-16 15,1 6 117-15,-1 1-76 0,1 4-38 0,-1 1 62 16,-1 4-40-16,1 4-35 0,-3-2 0 0,-1 2-58 16,0 0 0-16,-2 2 33 0,-2-3-161 0,0 4 76 15,0 1 42-15,-10-3 1 0,-3 3-77 0,1-1 38 16,-6-2 44-16,1 0-35 16,2-3-296-16,-2-1 124 0,6-6 92 0,-3-2-195 0,5-4 125 0,2-2 76 15,2-3 35-15,1-2-172 16,2-4 103-16,2 0 50 0,0-2-139 0,0-11 100 15,4-5 45-15,5 0 0 0,0-1 7 0,1-2 38 16,-1 1 40-16,-3 0 0 0,-1 1 0 0,2 1 0 16,-6 0 0-16,3 3 63 0,-1 1-80 0,3 1 9 15,0 2-30-15,4 1 381 0,3-1-191 0,4 4-42 16,3 0 254-16,3 1-144 0,2 0-91 0,2 2-45 16,2 3 79-16,-3-2-62 15,1 3-21-15,6 0-10 0,-4 0-119 0,0 0 44 16,-4 0 0-16,-3 8-416 0,-4 2 240 0</inkml:trace>
  <inkml:trace contextRef="#ctx0" brushRef="#br0" timeOffset="151.3">27868 3943 1525 0,'-4'0'0'0,"4"-1"0"0,0 0 0 0,0-5 0 0,6 0 0 0,6 0 0 0,4 2 0 0,-2 2 0 0,4 1 0 0,3 1 0 0,-1 0-179 0,1 0 108 0,-2 0 56 0,-1 1 27 16,1 5-309-16</inkml:trace>
  <inkml:trace contextRef="#ctx0" brushRef="#br0" timeOffset="523.39">28425 3592 1631 0,'0'-4'0'0,"0"4"0"0,0 0 0 0,0 0 0 0,-7 6 0 0,-6 3 0 0,-4 9 0 0,-2-1 0 0,-3 1 0 0,3 3 0 0,-4 0 93 0,4-3 7 0,-4 5-35 0,7-8 0 15,2 0-26-15,8-4-30 16,-3 0-1-16,6-3 41 0,3-1-58 0,0-1 0 0,0-2 48 0,7-4 0 16,11 0 16-16,4 0-7 15,6 0-9-15,-1-2 0 0,3-6 34 0,4 1-37 16,-4-1-18-16,-7 1 1 0,3-1 14 0,-1 1 1 15,-4 2 7-15,-4-1-81 0,-4 1 38 0,-3 2 9 16,-3 2 33-16,-2-2-382 0,-3 3 164 0,0 0 93 16,-2 0-423-16,0 0 228 0,0 8 116 0,-9 4 63 15,-2-4-126-15,-1 3 93 0,0-1 48 0,2 0-10 16,-3-1 31-16,5-4-1 0,-1 1 27 0,1 0 40 16,3-2-1-16,3-2-48 15,-1-2 179-15,3 2-85 0,0-2-43 0,0 0 1 16,0 0 181-16,0 0-112 0,0 0 4 0,3 0-43 15,-2 0 114-15,3 0-66 0,-2 3-1 0,3 1-272 16,-4 4 104-16</inkml:trace>
  <inkml:trace contextRef="#ctx0" brushRef="#br0" timeOffset="688.7">28194 4052 1203 0,'-7'0'0'0,"3"0"0"0,4 0 0 0,0-6 0 0,0-1 0 16,4 2 0-16,11-2 0 0,0 1 0 0,0 1 0 0,1-2 0 0,-1 4 71 0,-3 0 9 0,1 2-347 0,-1-1 151 0,-3 0 75 15,-3 2 37-15,2 0-410 0</inkml:trace>
  <inkml:trace contextRef="#ctx0" brushRef="#br0" timeOffset="898.17">28247 3959 1195 0,'-17'2'0'0,"2"1"0"0,2 1 0 0,1 2 0 0,1-3 0 0,0 1 0 0,0 2 0 0,4-2 0 0,2 1 0 15,0 2 0-15,1-1 84 0,0 2-45 0,2-2 0 0,-1-1-94 0,3 1 48 0,0-1 9 16,0 1-116-16,0-2 76 0,0-1 39 0,0-1-53 16,5 0-15-16,-1-2 54 0,2 2-32 0,-1-2-16 15,1 0 14-15,-2 0 1 0,6 0-5 0,-4 0 64 16,1 0-37-16,3 0 9 0,2 0-1 0,-1 0-40 15,3 0 9-15,-2 0 29 0,-1 0-226 0</inkml:trace>
  <inkml:trace contextRef="#ctx0" brushRef="#br0" timeOffset="1048.22">28160 4171 1401 0,'-25'8'0'0,"-4"-2"0"0,8 0 0 0,0 1 0 16,3-5 0-16,6 1 0 0,3-3 0 0,4 0 0 0,0 0 0 0,5 0 0 0,0 0 154 0,8 0-62 0,6 0-129 0,4-3 38 0,0 1 0 15,1-3 48-15,3 1-361 0,-6 3 176 16,3-2 87-16,-3 2 44 0,-4-1-442 0,-2 2 220 0,1-2 55 16,-6 1-4-16</inkml:trace>
  <inkml:trace contextRef="#ctx0" brushRef="#br0" timeOffset="1282.58">28215 4171 1078 0,'-8'-2'0'0,"-1"-3"0"0,-2 3 0 0,1-2 0 0,0 2 0 0,-2 0 0 0,2 1 0 0,1 1 0 0,3 0 0 0,1 0 0 0,0 0 227 0,4 9-85 16,1 3-56-16,0 2 21 0,1 3-34 0,6 2 1 15,6 3-35-15,-3-5 43 0,5 7-43 0,-3-4 0 16,-2 0-99-16,3 1 49 0,-4-3 25 0,-1 0 10 16,-3-2-200-16,-3 0 108 0,1-4 27 0,-3-1 35 15,0 2-130-15,-7-5 69 0,-4-1 1 0,-1-1 56 16,-6-4-42-16,-1 0 33 0,1-2-50 0,-1 0 263 16,-1 0-103-16,1-2-52 15,1-2 159-15,4-6-95 0,-2 1-25 0,7 0-27 16,0 0 53-16,4-2-35 0,3-1 0 0,2 1 0 15,0-1-174-15,2-1 81 0,8 2 29 0,10-5-494 16,-1 3 236-16,8-5 127 0,3 1 34 0</inkml:trace>
  <inkml:trace contextRef="#ctx0" brushRef="#br0" timeOffset="1441.23">28585 3902 1723 0,'7'-11'0'0,"-3"7"0"0,0 2 0 0,-1 1 0 0,0-1 0 0,-3 2 0 0,0 0 0 0,-5 0 0 0,-6 9 0 0,-2 6 0 0,-4 4 121 0,0-1-40 0,-3 5-41 0,-1 3 9 16,1 0-10-16,-2 1-423 0,2 1 211 15,3-2 107-15,-1 0 61 0,10-3-601 16</inkml:trace>
  <inkml:trace contextRef="#ctx0" brushRef="#br0" timeOffset="1591.7">28520 4087 1672 0,'10'-5'0'0,"3"4"0"0,1 1 0 0,-3 0 0 0,-3 0 0 0,-1 7 0 0,-2 4 0 0,1 7 0 0,-4 0 0 0,0 7 0 0,0-1 168 15,-2 3-64-15,0-2-33 0,0 0-127 0,-4 5 42 0,-2-7 27 0,3-1-373 16,-1 1 200-16,-1-2 99 16,3-5-428-16,2-5 243 0,-3-1 121 0</inkml:trace>
  <inkml:trace contextRef="#ctx0" brushRef="#br0" timeOffset="1859.12">28916 3791 991 0,'9'-9'0'0,"-2"7"0"0,-3 2 0 0,0 0 0 0,-3 2 0 0,-1 9 0 0,0 1 0 0,-1 1 0 0,-11 4 0 0,0 3 0 0,-6 1 31 0,-2-1 0 0,-1 1-256 0,-3 0 113 16,4-2 56-16,-5-5 29 0,5-1-112 0,3-6 61 15,3-2 25-15,1-1 5 0,4-2 136 0,4-1-53 16,2-1-26-16,3 0-25 0,0 0 100 16,1 0-49-16,12-1-28 0,8-5 323 0,4 2-162 15,3 0-57-15,2 0 139 0,3-1-111 0,0 3-49 16,1-1-26-16,-2 0-59 16,1 2 1-16,-6 1 43 0,4 0-10 0,-9 0-339 0,-1 0 170 0,-6 1 84 15,-3 7 53-15,-6 0-327 0</inkml:trace>
  <inkml:trace contextRef="#ctx0" brushRef="#br0" timeOffset="1993.26">28855 4062 1627 0,'-20'0'0'0,"8"2"0"0,3 0 0 0,0-1 0 0,7-1 0 0,2 2 0 0,0 1 0 0,0 2 0 0,7 0 0 0,4 3 0 0,1 0 81 0,1 1 1 0,-1 1-243 15,5 1 110-15,-6-2 40 0,3 2 24 0,0 1-574 16</inkml:trace>
  <inkml:trace contextRef="#ctx0" brushRef="#br0" timeOffset="2255.79">29066 4072 1645 0,'0'0'0'0,"-2"0"0"0,-1 0 0 0,-8 3 0 0,1 6 0 0,-8 6 0 16,2 0 0-16,-5 5 0 0,-1 0 0 0,0 2 0 0,-3 0 129 0,0-2-45 0,-3 1-1 0,-2-3-19 15,2 1 9-15,1-4-35 0,7-4 1 0,0-3 41 0,8-4-41 16,1 3 0-16,4-5 9 0,4 0 63 16,1-2-37-16,2 0 1 0,0 0-34 0,12 0-2 15,10 0 10-15,9 0-10 0,-1 0 36 0,5 0 1 16,0 0-37-16,2 0-114 0,2 0 67 16,4-2 19-16,-10 2-1 0,6 0-310 0,-2 0 160 15,-3 0 60-15,-6 0 14 0,4 0-474 0,-4 0 253 16,-6 0 111-16,4-2-285 0,-6-5 202 0,5-1 114 15</inkml:trace>
  <inkml:trace contextRef="#ctx0" brushRef="#br0" timeOffset="2523.19">29576 3779 1657 0,'0'-13'0'0,"0"3"0"0,0 7 0 0,-3-1 0 0,-4 0 0 0,-3 2 0 0,0 2 0 0,-5 0 0 0,-2 3 0 0,-4 11 0 0,-4 2 231 0,-2 1-97 0,-1 2-37 0,1 0-10 15,8 0-43-15,3-5-5 0,3 4 0 16,3-5-75-16,7-1 47 0,3 2-9 0,0-3 36 0,1-2-91 16,12 0 46-16,6-3 0 0,2-3 16 0,8 0-17 15,-5-1 0-15,-3 0-10 16,2-2 4-16,-1 0-7 0,-9 2 2 0,2-2-1 0,-7 2 76 0,-1-2-25 16,-2 1 1-16,-3 4-75 15,-2 0 27-15,0 2 5 0,-4 3 20 0,-7 1-258 16,1 3 122-16,-2-1 54 0,0 3-402 15,6-2 220-15,-4 1 109 0,8 0 53 0,0 0-137 0,2-7 95 16</inkml:trace>
  <inkml:trace contextRef="#ctx0" brushRef="#br0" timeOffset="2642.57">29481 4203 1522 0,'-6'3'0'0,"-1"4"0"0,0-2 0 0,-1-2 0 0,1 0 0 0,4-2 0 0,1-1 0 0,-1 0 0 0,3 0 0 0,0 0 0 0,0 0 433 16,0 0-197-16,8 0-99 0,10 0-109 0,-1 0 21 15,6-1-11-15,2-4 1 0,4 0-592 0,-1-3 296 0</inkml:trace>
  <inkml:trace contextRef="#ctx0" brushRef="#br0" timeOffset="2798.75">29730 3832 2134 0,'-2'-8'0'0,"2"2"0"0,0 2 0 0,0-1 0 0,9-4 0 0,2 4 0 0,2 1 0 16,5 1 0-16,0 0 0 0,-1 3 0 0,3 0 96 0,-3 0-133 0,1 8 33 0,-1 4 0 0,-1 2 43 0,-5 6-620 16,-6 0 305-16,-2 1 162 0</inkml:trace>
  <inkml:trace contextRef="#ctx0" brushRef="#br0" timeOffset="2925.58">29759 4045 1694 0,'-15'0'0'0,"8"1"0"0,-2-1 0 0,5 0 0 0,4 0 0 0,0-3 0 0,0-6 0 0,10-1 0 0,7-1 0 0,4 0 0 0,1 1 131 0,0-1-47 0,-2 4-7 16,3-1 10-16,-3 1-48 0,-3 1 0 0,0 3-440 0,-6-1 220 16,-1 0 110-16,-1 3-191 0,-6-5 145 0</inkml:trace>
  <inkml:trace contextRef="#ctx0" brushRef="#br0" timeOffset="3212.86">29884 3653 2385 0,'-7'-7'0'0,"-1"7"0"0,3 0 0 16,-3 8 0-16,3 7 0 0,-2 8 0 0,2 6 0 0,2 10 0 0,-1-3 0 0,3 18 0 0,1-6 341 0,0 4-151 0,0 0-75 0,0 4 231 0,0 0-143 0,1-3-87 0,1-4-123 15,6-2-1-15,-4-4 47 16,1-9 0-16,6 1-391 0,-1-4 191 0,-3-9 100 0,0-1-181 0,3-4 140 16,-4-8 81-16,3-3 24 15,-4-5-465-15,3-1 213 0,0-1 94 16,-3-14 57-16,-1-6 65 0,1-6-5 0,-3 0-1 0,-2-4 65 15,0 1-33-15,0 5 1 0,-5 4-43 0,-9 0 170 16,-2 4-80-16,-3 5-40 0,-2 2 326 16,-6 5-171-16,7 4-53 0,-7 1-51 0,2 0 103 0,0 0-65 15,4 1 3-15,2 8-29 0,3-1-246 0,2 2 106 16,5-2 57-16,2-1-663 0,0 1 341 16,7-3 169-16</inkml:trace>
  <inkml:trace contextRef="#ctx0" brushRef="#br0" timeOffset="3357.53">30068 3521 2614 0,'9'-4'0'0,"1"4"0"0,1 6 0 0,-2 5 0 0,-4 1 0 0,-1 3 0 0,-3 0 0 0,1 5 0 0,-2 5 0 0,0 7 0 0,0 7 61 0,0 3 0 0</inkml:trace>
  <inkml:trace contextRef="#ctx0" brushRef="#br0" timeOffset="3476.74">30409 4188 377 0,'0'-19'0'0,"0"13"675"0,0 5-338 0,4-7-168 0,-4-1 105 0,0 1-119 0,0 1-49 0,-6 2-38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3T01:32:01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27634 5882 1653 0,'-11'-11'0'0,"0"-1"0"0,2 3 0 0,-2 1 0 0,4 4 0 0,1 0 0 0,-1 1 0 0,3 0 0 15,0 3 236-15,0-3-89 0,3 2 89 0,1 1-93 0,0 0-52 0,0 0-26 16,6 0 172-16,13 0-88 0,8 0-61 0,9 4-24 31,12 2 215-31,8-1-120 0,16 1-50 0,3 1-40 0,16 0 137 0,19 1-206 16,20-1 0-16,17-1 0 0,33 0 0 0,-11-1 0 15,7-5 0-15,5 0 0 0,7 0 0 0,-7 0 0 16,16 0 0-16,-39-3 0 0,-7 3 0 0,-7 0 0 16,-12 0 0-16,-9 0 0 0,-3 3 0 0,-37 1 0 15,-9 1 0-15,-5 1 0 16,-7-2 0-16,-10 1 0 0,-4 0 0 0,-21-3 0 15,-7 3 0-15,-8-5 0 0,-4 4 0 0,-5-4 0 16,-1 1 0-16,-2-1 0 0,0 0 0 0,0 0 0 16,0 0 0-16,0 0 0 0,0 0 0 0,0 0 0 15,0 0 0-15,0 0 0 0,0 0 0 0,0 0 0 16,0 0 0-16,0 0 0 0,0 0 0 0,0 0 0 16,0 0-328-16,1-1 91 0,1-3-503 0</inkml:trace>
  <inkml:trace contextRef="#ctx0" brushRef="#br0" timeOffset="6215.85">10837 7478 1254 0,'-20'-7'0'0,"2"-3"0"0,2 7 0 0,3 2 0 0,8-2 0 0,4 3 0 0,1 0 207 0,0 0-85 0,0 0-42 0,0 0 236 0,0 0-144 16,1 0-67-16,4 0-33 0,4 3 125 0,0-2-79 16,4 1-31-16,3-1-9 15,-1 2 51-15,4-2-46 32,3 0 1-32,0 1 87 15,3 1-56-15,-1 1-44 0,3 2 67 0,-2-4-51 0,6 4-24 0,1-3 0 0,6 3 21 0,-2-2-49 16,6 1-35-1,6 0 0-15,8 2 0 0,1-5 0 16,17 1 0-16,-8-2 0 0,6 2 0 0,6-3 0 0,2 0 0 0,0 0 0 0,11 0 0 0,-19 0 0 0,3 0 0 0,-3 0 0 0,3 0 0 0,-5 0 0 16,8 0 0-16,-19 0 0 31,0 0 0-31,4 0 0 16,4-3 0-16,15 2 0 0,-17-2 0 0,-7-2 0 0,1 0 0 0,4-2 0 0,18 1 0 0,31-2 0 0,-8 0 0 0,-13-3 0 31,-10 1 0-31,2 1 0 0,5-1 0 0,20-3 0 0,-19 7 0 0,-5-2 0 0,-3 0 0 0,-5 1 0 15,4 2 0-15,8-1 0 16,-18 0 0-16,-1 5 0 0,3-2 0 0,1 1 0 47,1-4 0-47,3 5 0 0,-18-1 0 0,1 0 0 0,2 0 0 0,0-1 0 0,2 0 0 0,8-2 0 0,-21 2 0 0,2 0 0 0,0-1 0 0,-7 1 0 16,-2-1 0-16,4 3 0 0,-10-1 0 0,-2 1 0 15,2 1 0-15,-3 0 0 16,0 0 0-16,5 0 0 0,-10 0 0 0,-1 0 0 0,1 0 0 0,-1-1 0 15,1-2 0-15,4 2 0 0,-7 1 0 16,-2-3 0-16,0 3 0 0,-2 0 0 16,0 0 0-16,3 0 0 15,-8 0 0 1,-2 0 0-16,-4 0 0 0,2 0 0 0,-1 0 0 0,-1 0 0 0,-1 0 0 0,-2 3 0 0,1-2 0 0,-1 2 0 16,0-1 0-16,-1 0 0 0,-1-1 0 15,-1-1 0 1,-2 2 0-16,-1-2 0 0,2 2 0 0,-3-2 0 15,-1 2 0-15,2-2 0 0,-3 0 0 0,0 1 0 0,0-1 0 0,0 0 0 16,0 0 0-16,0 0 0 0,0 0 0 0,0 0 0 16,0 0 0-16,0 0 0 15,0 0 0-15,0 0 0 0,-4 0 0 0,-4 0 0 0,-7 0 0 0,-4 0-197 16,-8 0 45-16</inkml:trace>
  <inkml:trace contextRef="#ctx0" brushRef="#br0" timeOffset="7477.11">20388 7358 1123 0,'-14'0'0'0,"2"-5"0"16,-2-1 0-16,4 6 0 0,-1-2 0 0,4 2 0 0,2 0 0 0,4 0 311 0,1 0-137 15,0 0-68-15,0 7 242 0,1-1-160 0,11 4-75 0,3-1-38 0,9 0 270 16,4 0-154-16,7-1-68 0,5 2 75 16,9-5-80-16,5 2-41 0,8-3 1 0,11 3 257 0,2-2-307 0,10-3-28 15,14 2 0 1,11-2 0-16,11-1 0 0,21 1 0 0,-14-2 0 0,8 0 0 0,10 0 0 15,2-7 0-15,1-2 0 16,16-2 0-16,-31 1 0 0,-1 2 0 0,-7 1 0 16,-3 2 0-1,-9 1 0-15,4 2 0 0,-32 2 0 0,-5 0 0 0,-7 0 0 0,-2 0 0 16,-9 3 0-16,4 0 0 0,-23 2 0 0,-7-2 0 16,-8 0 0-16,-7-2 0 0,-5 3 0 0,-1 0 0 0,-7-2 0 15,-6-1 0-15,0 1 0 0,-2 1 0 0,2-2 0 16,-3-1 0-16,0 0 0 0,0 0 0 15,0 0 0-15,0 0 0 0,0 0 0 0,0 0 0 0,0 0 0 16,0 0 0 0,0 0 0-16,0 0 0 0,0 0 0 0,0 0 0 0,0 0 0 0,0 0 0 0,0 0 0 15,-3 0 0-15,-2 0 0 0,-8 0 0 0,-1 0 0 16,-6 0 0-16</inkml:trace>
  <inkml:trace contextRef="#ctx0" brushRef="#br0" timeOffset="16469.62">27636 2514 1155 0,'-4'0'0'0,"2"0"0"0,-1-1 0 0,1-2 0 0,1 3 0 0,0-2 0 0,1 1 0 0,0-1 196 0,0 2-79 16,0 0-39-16,7 0 0 0,8 0 193 0,2 0-107 15,3 0-67-15,2 0 89 16,6 0-74-16,-3 3-36 0,2-1-1 0,5 2-9 0,-4-1-27 15,2 0-1-15,-2 0-88 0,0-1 45 0,-3-1-1 0,4-1 54 16,-7 0-228-16,-5 0 109 0,0 0 55 0,-5 0 27 16,3 0-9-16,-7 0-7 0,-5 0-46 0,-2 0-473 15,-1-1-107-15,0-3 297 0,0-3 138 0,0 0-71 16</inkml:trace>
  <inkml:trace contextRef="#ctx0" brushRef="#br0" timeOffset="17066.03">27910 2283 1451 0,'-11'1'0'0,"4"3"0"0,-1 3 0 0,-2 7 0 0,4 4 0 0,1 3 0 0,-1 8 0 0,2 4 0 0,0 7 0 0,2 3 0 0,2 8 187 0,0-7-79 31,0-1-34-31,0 1-66 0,2-5-1 0,5-3 32 0,-3 3 9 0,2-10-118 0,-1-5 55 0,-2-4 26 0,1-4-26 0,1-3 26 16,0 1 10-16,-2-10 18 0,-2-2-59 0,2-2 1 15,-2 0-10-15,1 0 44 0,2 0 57 0,-1 0-32 0,2-6-11 0,0-6 28 32,2-3 4-32,1-1-43 0,-1-4-166 15,3 0 79-15,-2-4 46 0,1 0 0 0,1-5-151 0,0 2 89 16,0-5 38-16,2 6 25 0,-4 0-433 0,3 2 208 31,-4 2 102-31,4-2 43 0,-5 6-116 0,3 2 90 0,-2 2 45 0,-3 5-1 0,3 0 46 0,0 0 1 0,-4 4 44 16,3 5 171-1,1-3-124-15,-1 3-46 0,4 0 136 0,3 0-100 0,1 0-37 0,3 0 23 16,2 0 373-16,3 0-197 0,3 0-37 0,4 0-28 16,-5 0 128-16,2 0-115 0,0 3-59 15,-2 4 27-15,-1 3-41 0,3-3 8 16,-8 2-51-16,-4 1-83 0,0 2 41 0,-5-2 1 0,-1 3-138 0,-3-2 100 16,-3 1 34-16,-2 0 1 0,0-2-66 0,-2 0 19 15,-7-3 37-15,-4 3-33 0,2-3-182 0,-3-2 75 47,-2 0 65-47,0-3-147 0,0 0 100 0,2-2 40 0,1 0 34 0,0-2-132 0,4-10 79 0,2-5 39 0,2-2-96 0,1-6 58 16,4 1 44-16,0-1 39 0,0 2 33 0,0-1 0 31,0 6 0-31,0-5 0 0,0 10 0 0,0 2 0 0,0 1 0 0,2 5 229 31,0 3-153-31,-2 1-40 0,0 1-29 0,0 3 406 0,0 7-197 16,0 3-52-16,0 2 106 0,0-2-121 15,0 1-55-15,0 1-28 0,0-3-38 0,0 0 10 0,0 1 10 0,0-3-10 0,2-2-205 0,-1 1 103 0,1-2 51 0,-1-1-373 16,2 1 216-16,-1-2 52 16,-2-2-328-16</inkml:trace>
  <inkml:trace contextRef="#ctx0" brushRef="#br0" timeOffset="17341.29">28270 2277 906 0,'-4'0'0'0,"-4"0"0"0,1 0 0 0,-3 3 0 0,4 1 0 0,2 5 0 0,-4 3 0 0,4 8 357 0,-1 6-159 0,-3 7-71 0,4 4-49 31,0 6 86-31,1 3-62 0,1 3-33 0,0 1 83 0,2 3-47 0,0-12-39 16,0-2 1 0,5-3-1-16,5-4 1 0,6-5-29 15,0 3-53-15,4-12 22 0,3-3 0 0,4-4 31 0,1-3-131 0,2-1 66 16,6-2 42-16,-6-5-9 0,0 0-139 0,-4 0 58 15,2-6 46-15,-5-2-94 0,2-4 61 0,-11 2 6 0,-3-4 0 0,-2 3-155 16,-5-2 90-16,1-2 12 0,-5 0-108 16,0 1 89 15,0-3 45-31,-3-1 0 0,-3 0-225 0,0-3 126 0</inkml:trace>
  <inkml:trace contextRef="#ctx0" brushRef="#br0" timeOffset="17598.61">28625 2380 1001 0,'-7'-10'0'0,"4"5"0"0,2 0 0 0,1 2 0 0,0 1 136 0,1-2-51 0,9 4-16 0,5-3 316 0,5 1-174 0,0 1-87 0,3 1-44 0,0 0-10 0,2-2 9 16,-3 2-42-16,0 0 0 0,0 0-266 0,1 0 133 0,-2 0 67 0,3 0-455 15,-7 0 244-15,-4 0 124 0,0 0-186 0,-4 0 142 16,-3 0 6-16</inkml:trace>
  <inkml:trace contextRef="#ctx0" brushRef="#br0" timeOffset="17791.79">28705 2537 579 0,'-16'5'0'0,"1"2"0"0,1 0 0 0,5-2 0 0,2-1 114 32,3 2-30-32,4-4-9 0,0-2 160 0,0 0-99 0,11 0-50 0,2 0-24 15,4 0 158-15,1 0-96 0,2-4-43 0,0-4-1 0,-1 2-227 0,-1-3 91 16,3 2 56-16,-5 0-420 0,0 1 226 0,-4 1 113 62,-1-2-355-62,0 3 213 0</inkml:trace>
  <inkml:trace contextRef="#ctx0" brushRef="#br0" timeOffset="18318.74">28749 2419 1022 0,'-8'2'0'0,"2"3"0"0,-1 3 0 0,1 3 0 0,3 6 0 0,3 5 0 0,0 2 237 0,0 6-100 0,1 3-50 0,8 3-26 16,1 3 272-1,2-5-152-15,-3 0-73 0,4-1-35 0,-2-2-92 0,0 4 38 0,-1-11-10 0,-2-2-259 0,0-3 144 0,1-4 71 0,-3-3-299 0,1-3 185 16,-2-6 83-16,-2-3-10 15,0-3-97 17,3-11 15-32,-1-9 60 0,2-7 22 0,0-4-54 0,2-2 46 0,-2-7 24 0,3-4 0 0,1-1-16 0,1-3-8 0,0 9 47 0,-1 4 69 15,-1 3-34-15,-1 7 0 0,-1 4 260 0,0 5-151 16,-6 13-66-16,0 4-11 16,0 2 318-16,0 8-151 0,-2 11-90 0,0-2-3 0,0 5 100 0,0-1-83 15,0-1-42-15,0-1 0 16,0-2-3-16,0 1 9 15,0-8-48-15,0 1-165 0,0 1 83 0,0-7 41 16,0 2-298-16,0 0 179 0,0-5 75 0,0-2 14 0,2 0-242 0,-1-2 108 31,1-12 75-31,1-3-24 0,-1-3 10 0,0-5 35 0,-1-5 0 0,-1-2 35 0,0-4 39 0,0-8-48 32,0 3 9-32,1-2 79 0,1 0-40 0,1 2 0 0,0 5 178 0,2 1-105 15,3 8-49-15,5 6 3 0,3 4 221 0,4 4-106 16,3 4-66-16,7 0 2 0,-2 8 57 0,3-1-32 15,1 2-35-15,0 0 1 0,4 0 75 16,-9 0-59-16,0 4-25 0,-3 3 88 0,-3-1-57 16,-3 1-28-16,1 2 61 0,-10-1-49 0,-1 2 0 0,-4-3-40 15,-3 5 96-15,1 0-49 16,-2 3-14-16,0-2-9 0,0 3 88 0,-3 1-56 16,-3 2-28-16,1 1 0 0,0 3 14 0,0-2-42 15,2 2 0-15,1-2-85 0,2 0 42 0,0 2 0 16,0 1-225-16,0-4 129 0,0 1 70 0,5-2 16 15,1-1-431-15,2-1 197 16,-1 4 113-16,0-9 13 0,-2 2-329 0,0-4 207 0,-4 0 105 0,1-2-130 16,-1 1 107-16,-1-4 69 0</inkml:trace>
  <inkml:trace contextRef="#ctx0" brushRef="#br0" timeOffset="18498.25">29119 2389 1596 0,'-19'-5'0'0,"1"3"0"0,8 0 0 16,1 2 0-16,6 0 0 0,3 0 0 0,0 0 0 0,2 0 0 0,13 2 387 0,5 0-175 0,3 3-78 0,1 0-53 0,7-3 0 0,-3 2-44 31,1-2-1-31,3 2 11 0,-6-3-303 0,-2 2 147 0,-3 1 72 0,0 0-230 0,-1-1 152 0,0 0 85 16,-7 3-658-16,-4-2 331 15</inkml:trace>
  <inkml:trace contextRef="#ctx0" brushRef="#br0" timeOffset="18659.83">29143 2538 1075 0,'-20'0'0'0,"2"0"0"0,0 0 0 0,9 0 0 0,3 0 0 0,2 0 0 0,1 0 0 0,3 1 352 0,0-1-148 0,3 2-88 0,7-1-40 16,6 1 144-16,4 0-91 0,0-2-47 0,2 2 10 16,-1-1-246-16,-1 1 95 0,-1-1 49 15,0 2-463-15,-1-2 255 0,-1 5 137 16,-5-3-290-16,-2 3 190 15</inkml:trace>
  <inkml:trace contextRef="#ctx0" brushRef="#br0" timeOffset="18815.41">29109 2675 904 0,'-18'0'0'0,"8"0"0"0,2 0 0 0,4 0 0 0,3 0 0 0,-2 0 254 0,3 0-113 0,0 0-52 15,12 0-26-15,3 0 304 0,4 2-165 0,4 1-73 0,-2-3-88 16,1 0-4-16,0 0 0 0,-1 0 0 0,0 2-347 15,0-2 183-15,-6 2 77 16,1-2-172-16,-3 0 127 0,-2 0 64 0,0 0 33 0,-3 0-527 16,0 0 252-16,-6 0 92 0</inkml:trace>
  <inkml:trace contextRef="#ctx0" brushRef="#br0" timeOffset="19154.53">29226 2321 968 0,'0'-2'0'0,"-1"0"0"16,-4 1 0-16,1-1 0 0,3 2 0 0,0 0 0 0,1 2 0 0,0 11 294 0,0 4-129 0,0 7-64 0,1 4 147 16,0 8-96-16,2 2-62 0,-2 4-137 0,-1 6 42 0,0 4 0 15,-1-3 42-15,-7 4-112 0,-3-12 51 0,1-2 31 16,-5-5 0 78,1-5-142-94,-3-4 85 47,2-4 52-47,0-9-80 0,2-8 43 0,0-3-30 0,3-1 27 0,1 0 282 0,0 0-125 0,4-1-66 0,3-3 256 0,1-2-131 0,1 0-74 15,0 3-4-15,0-1-5 0,3-1-29 0,11 0-1 0,5 1-28 0,5-3-76 0,3 0 47 16,2 3-10-16,0-2-220 0,3 1 129 0,-2 2 65 0,1-2 32 0,5 2-517 15,-7-2 253-15,1 2 74 0,-3-3-316 0,2 1 232 0,-2-4 117 0</inkml:trace>
  <inkml:trace contextRef="#ctx0" brushRef="#br0" timeOffset="19413.83">29739 2271 1375 0,'0'0'0'0,"0"0"0"0,0-1 0 0,0-1 0 0,0 2 0 0,0 0 40 0,0 0 6 0,0 9-9 0,0 7 450 0,0 3-224 16,0 4-114-16,0 5-56 0,0 3 89 16,0 2-78-16,0 2-33 0,0 4-298 0,0-1 132 15,0-1 66-15,-1 4 42 0,-1-7-500 0,-1-10 262 0,3-1 131 0,0-5 31 16,0-7-283-16,0-3 95 0,0-8 115 15,0-5-235-15,0-11 167 0,0-6 84 16,0-3 41-16,0-3 7 0,0 3 35 0,0 1 13 16,0 3 307-16,0 3-178 0,0-2-81 0,0 5-25 15,0 6 411-15,0-2-201 16,0 4-117 0,3-1 20-16,4 2 315 0,2 3-200 0,6 3-95 0,2 0 45 0,5 0-71 0,2 3-34 0,6 6 9 0,-1 3-154 15,1-1 55-15,1 2 27 16,-1-1-438-16,-4 4 233 0,3 0 125 0,-10 0 50 0,-9 2-630 15,-3 1 314-15</inkml:trace>
  <inkml:trace contextRef="#ctx0" brushRef="#br0" timeOffset="19563.43">29565 2871 1584 0,'-32'2'0'15,"-2"2"0"-15,15 0 0 0,9-1 0 0,7 1 0 0,3-2 0 0,0 1 0 0,0 2 273 0,12 2-122 0,6-3-57 0,8 4 333 16,7-3-195-16,8 2-98 0,6-5-39 0,3 1-28 15,-1 0-1-15,1-2-29 0,2 0-571 0,-2-1 285 16,5 2 152-16,-9 0 63 0,-2-1-918 0</inkml:trace>
  <inkml:trace contextRef="#ctx0" brushRef="#br0" timeOffset="20430.16">30836 1966 1042 0,'0'-1'0'0,"0"-5"0"15,-4 6 0-15,0 0 0 16,3 0 0-16,1 3 0 15,0 9 0-15,-2 7 0 0,2 2 0 0,-1 6 167 0,-3 0-65 0,1 7-33 0,-3 1 188 0,0 5-100 0,-2 0-65 0,-2-1-27 0,1 0-118 0,0 0 45 0,-2-3 1 0,0 1-291 0,0-10 161 0,3-6 86 16,2-7 42-16,0-8-536 0</inkml:trace>
  <inkml:trace contextRef="#ctx0" brushRef="#br0" timeOffset="20622.65">30741 2188 1157 0,'1'-1'0'16,"2"-5"0"-16,1 2 0 0,7-1 0 0,0 3 0 0,6 2 0 0,6 0 185 0,5 0-74 0,0 0-37 15,7 7 272-15,-3 0-160 0,0 0-74 0,1-2-37 16,-1 2-192-16,-4 0 77 0,4 0 48 0,-10-3-219 16,-3 2 124-16,-7-3 62 15,-5 2 32-15</inkml:trace>
  <inkml:trace contextRef="#ctx0" brushRef="#br0" timeOffset="20724.38">30819 2321 871 0,'-13'0'0'0,"4"0"0"0,-1 0 0 0,6 0 0 0,1 0 33 0,3 0-33 0,0 3 0 0,1 0 423 0,11 1-193 16,5 1-96-16,3 1-49 0,-1-2 95 0,1 1-77 0,2-1-32 0,-2 1-1 0,0-2-368 0,0 0 167 15,-1 3 94-15,-5-4-531 0,1-1 284 0,1 1 142 16,-3-2 72-16</inkml:trace>
  <inkml:trace contextRef="#ctx0" brushRef="#br0" timeOffset="21101.4">31188 2092 559 0,'8'-11'0'0,"1"2"0"0,-2 4 0 0,3 0 0 0,-4 3 111 16,-2 2-45-16,-2 0 0 0,-1 2 226 0,-1 9-128 0,0 5-63 0,-6 0-23 15,-8 5 137-15,-1-1-89 0,-5 1-44 0,1 4 0 16,-2-2-120-16,-2 1 47 0,4-4-10 0,2-2-78 16,1-1 58-16,2-2 29 0,-1-3 0 0,2-2-30 15,8-2 25-15,0-4 0 16,5-2-24-16,0-2-1 0,5 0 6 0,12 0-26 15,6-6 180-15,6-4-69 0,-1 0-32 0,6 0 1 16,-1 1 40-16,0-3-14 16,-2 1-5-16,-3 4-97 0,1-4 32 0,-6 4 14 0,-2-1 22 0,-2-1-362 15,-4 4 168-15,-10 2 75 0,0-1-184 0,-4 2 106 16,-1 1 72-16,-1 1-24 16,-15 0-238-16,-4 0 160 0,-2 10 80 0,-4-1 40 0,5 2-17 15,-2-2 20-15,4 2 41 0,2-1 201 16,2-2-121-16,5 2-42 0,-3-3-10 0,9 2 367 0,1-2-200 15,1 1-67-15,2-2 151 0,0 0-61 16,2-1-78-16,6 0 23 0,9 1 75 0,-2-3-85 16,-2 0-41-16,2 0 0 0,1 1-207 0,-5 0 79 15,-2-1 42-15,0 0-459 16,-4 1 252-16,-3 3 100 0</inkml:trace>
  <inkml:trace contextRef="#ctx0" brushRef="#br0" timeOffset="21274.92">30861 2510 1056 0,'-2'-3'0'0,"2"-1"0"0,0 2 0 0,0-1 0 0,0 1 0 0,3 2 182 0,8-3-63 0,5 3-46 15,3 0 96-15,4 0-66 0,2-2-33 0,2 2 0 16,3-1 13-16,-3 0-9 0,-2 1-37 16,0-3-280-16,-3 3 141 0,-5 0 69 15,1-2 45-15,-7 2-467 0,-3 0 230 0,-5 0 117 0,-1 0-288 0,-2 0 170 16</inkml:trace>
  <inkml:trace contextRef="#ctx0" brushRef="#br0" timeOffset="21448.97">31062 2421 1117 0,'-6'0'0'0,"1"0"0"0,-6-2 0 0,5 2 0 0,1 0 0 0,-1 0 0 0,2 0 0 0,0 2 0 0,-1 7 173 16,-2-1-73-16,6 4-31 0,-2 2 0 0,2-1-31 16,-2 1-1-16,0 3 9 0,1-2 168 0,0 0-88 15,2-1-45-15,-2 2-87 16,2-5 43-16,0 2 10 0,0-3-10 0,0-2-138 15,0-1 70-15,0-3 33 0,4-1-228 0,4 0 109 16,1-3 30-16,3 0 48 0,0 0-400 0,-1 0 202 16,1 0 101-16,-1 0-130 0</inkml:trace>
  <inkml:trace contextRef="#ctx0" brushRef="#br0" timeOffset="21618.51">30916 2704 915 0,'-14'2'0'0,"5"-2"0"15,-1 3 0-15,3-2 0 0,0 3 0 0,5 0 105 0,2-1-34 0,0-1 0 0,8 0 187 16,5 0-110-16,4-1-46 0,5-1-8 0,-2 0-28 0,6 0-1 0,-3 0-27 16,0 0-338-1,0 0 178-15,-7-1 75 16,0-1 42-16,-5 0-488 0,-2 0 242 0,4 2 118 16,-10-2 64-16,-1 1-206 0</inkml:trace>
  <inkml:trace contextRef="#ctx0" brushRef="#br0" timeOffset="21833.94">30981 2689 728 0,'-9'0'0'0,"0"-2"0"16,0 1 0-16,2-1 0 16,3 2 0 109,2 0 0-125,2 0 236 0,0 8-99 0,0 3-40 0,0 2 206 0,6 1-133 0,4 4-66 0,0 1-34 0,2 0 53 0,-1 5-34 0,-1-4-9 0,3-1-89 0,-6 1 46 0,2-1 1 0,-3-2-1 0,-1 7-187 0,-3-10 89 0,-1 0 49 0,-1-3 25 0,0 1-188 0,-3-1 106 0,-6-4 10 0,-3-3-116 0,-4-2 57 0,1-2 52 0,-3 0-17 0,0-2 79 0,0-8-55 15,2-2 21-15,1-5 28 0,5 0 0 0,0 0-27 0,5-4-1 0,3 1 55 0,2 2-21 0,0 0 21 0,7 2-44 0,6-1-24 0,3 0 0 0,4-1 36 0,0 5-212 0,4-1 97 0,0-1 49 0</inkml:trace>
  <inkml:trace contextRef="#ctx0" brushRef="#br0" timeOffset="22096.24">31539 2233 720 0,'0'-5'0'0,"0"2"0"0,0-1 0 0,0 3 0 0,0-2 0 0,0 1 0 0,-3 2 0 0,-2 0 158 0,-5 0-63 16,0 5-31-16,-4 5-54 0,-3 2-8 0,-2-1 29 15,2 3-30-15,0-4 0 0,2 1 24 0,0 2 7 16,3-5 65-16,5-1-34 0,0-1 1 0,2 1-35 15,5-2 106-15,0 0-40 0,2-3-33 0,12-1 91 16,5-1-58-16,6 0-29 0,2 0 0 0,0 0-102 16,4-3 33-16,-4-2-1 0,0 0-298 0,-2 1 166 15,-4 0 86-15,4 2 32 0,-8 0-267 0,-4 1 111 16</inkml:trace>
  <inkml:trace contextRef="#ctx0" brushRef="#br0" timeOffset="22658.74">31375 2530 870 0,'-9'0'0'0,"4"0"0"0,0 0 0 0,2 0 0 0,-1 0 0 15,4 0 0-15,0 1 0 0,0-1 0 0,0 1 225 0,0 1-93 0,0-2-38 0,0 0 28 0,1 0-43 0,2 0 1 16,0 0-43-16,0 0-69 16,0 0 44-16,1 0-9 0,5 0-22 0,-3 0 29 15,1 0-1-15,4 0 29 0,1 0 18 0,-1 0-18 16,6 0-1-16,-1 0-27 0,0 0 20 0,2 0-33 15,0 0 32-15,-3 0-23 0,1 5 16 0,-1 0 8 16,-3 0-141-16,-2 2 66 0,2 1 37 0,-8 1-5 16,-2 0-243-16,-2 1 122 0,0 0 65 15,-11 2 17-15,-1-2-117 0,-7 0 50 0,0 0 45 0,-4-1-95 16,1-2 66-16,-2 1 32 0,0-1-8 0,5-2 58 16,-1 2-17-16,1 0 1 15,0 2 139-15,3 0-70 0,-1 4-44 0,7 0 10 16,0 2 198-16,6 1-98 0,1 3-61 0,1 1 3 15,1 2 96-15,1-2-30 0,0 0-49 0,0 1 183 16,0-3-102-16,0 2-49 0,0-1-17 0,1-4-14 16,1-4-20-16,-2-1-1 0,1-3-152 0,-1-1 86 15,0-3 28-15,0-3 0 0,0 0-176 16,0 0 100-16,0-2 50 0,-3-4 2 16,2-6-176-16,-3-1 94 0,2-4 17 0,2-1 31 15,0 0 0-15,0-5-31 0,0 2 49 0,0 1 90 16,7 2-43-16,2 2 0 0,4-2 169 15,0 4-100-15,2 1-31 0,1 4-30 16,6 2 241-16,4 0-123 0,2 4-37 0,8 0-33 0,0 3 187 0,3 0-105 16,1 3-54-16,-2 7 26 0,0 4-39 0,2 1 9 15,-10-1-49-15,-6 4 86 0,-3 0-43 0,-2 0 0 16,-6-1-28-16,0 2-6 16,-8-2-9-16,-3-3 0 0,-2 1-93 0,0-1 46 15,0-3 24-15,-3 3 9 0,-7-5-401 0,5-3 200 16,-6 3 70-16,1-4-240 0,-2 2 130 0,-2-1 90 15,0-3 4-15</inkml:trace>
  <inkml:trace contextRef="#ctx0" brushRef="#br0" timeOffset="22936.92">31458 2911 1064 0,'0'0'0'0,"0"0"0"0,0 0 0 0,0 0 0 0,-2 3 0 0,1 0 0 0,-1-3 0 0,0 2 0 0,2 1 156 0,-1 1-60 0,-1-1-38 0,2-1-56 16,-2-1 9-16,2 4 26 16,0-4 0-16,0-1-71 0,0 0 35 0,0 0 1 15,0 0-58-15,0 0 42 0,4 0 26 0,1 0-1 0,0 0 49 0,5 0-43 16,-3 0-7-16,1 0 5 16,2 0 116-16,-5 0-55 0,4 0-32 0,-3 0 84 0,-2 5-35 0,3 0-34 15,-4 2 22-15,-1-2-202 16,-1 3 80-16,-1-1 39 0,0 2-133 0,0-2 79 31,0-1 40-31,-3-1 24 0,-4-2-485 0,2-1 232 16,3-2 73-16</inkml:trace>
  <inkml:trace contextRef="#ctx0" brushRef="#br0" timeOffset="23211.19">32053 2427 1224 0,'0'-1'0'0,"0"-4"0"0,0 5 0 0,-2 0 0 0,-1 0 0 0,0 0 0 0,-2 0 364 0,-2 12-165 0,-1-2-72 16,-3 4 71-16,-3-2-81 0,3 5-40 0,-2 0 0 16,0 0 39-16,1 1-31 15,-1-1-9-15,6-3-39 0,-2-1-78 0,4 1 39 0,2-3 0 0,0 2-19 16,3-5 23-16,0 0 1 16,2 0 33-16,7-4-62 0,5-1 31 0,1 1-5 15,1-4-84-15,0 0 36 0,1 0 28 0,0 0-2 16,-1 0-14-16,1 0-9 15,-7 0 43-15,0 0-3 0,1 0-198 0,-5 0 87 16,-2 0 50-16,-1 0-256 0,-1 1 147 0,-2 5 70 16,0 0 34-16,-6 1-294 0,-3 4 165 0,-2 1 72 15,1 2-144-15,1-1 118 0,-2 1 58 0</inkml:trace>
  <inkml:trace contextRef="#ctx0" brushRef="#br0" timeOffset="23320.9">31979 2919 1184 0,'-7'10'0'15,"-1"-5"0"-15,2 2 0 0,2 0 0 0,-3 0 0 0,7-3 0 0,-3 0 144 0,3-4-54 0,0 0-27 0,3 0 96 0,6 0-53 16,4-8-39-16,5-6 0 16,3-1-102-16,4-2 36 0,2-2 9 0,0-1-508 0</inkml:trace>
  <inkml:trace contextRef="#ctx0" brushRef="#br0" timeOffset="23480.47">32159 2631 1831 0,'-7'-1'0'0,"1"-5"0"0,6 2 0 0,0 1 0 0,15-2 0 0,10 2 0 0,9-4 58 0,4 2 1 0,3-4-23 16,3 1 260-16,2 1-134 0,1-2-63 15,-4 1-32-15,0 1-115 0,-6 4 42 16,5-2 10-16,-17 5-622 0,-6 0 328 0</inkml:trace>
  <inkml:trace contextRef="#ctx0" brushRef="#br0" timeOffset="23626.08">32263 2755 1573 0,'-6'-7'0'15,"4"1"0"-15,2 2 0 0,9 1 0 0,12-1 0 0,3 0 0 0,2-2 31 0,-1 3 0 0,3-5-35 0,0 1 240 0,-6 1-105 16,2 1-47-16,-2-3-23 16,-2 4-448-16,1-4 196 0,-10 5 97 0,-2-2-320 15,-7 1 190-15</inkml:trace>
  <inkml:trace contextRef="#ctx0" brushRef="#br0" timeOffset="23891.11">32427 2351 1737 0,'-10'0'0'0,"1"0"0"0,-1 12 0 0,4 7 0 0,5 9 0 0,1 14 0 0,0 9 0 0,0 8 77 16,0 2 0-16,0 8-32 0,3-13 654 0,6-2-331 15,4-4-166-15,1-5-83 0,4-5-306 0,1 0 121 16,-2-13 46-16,2-5-243 0,-4-5 150 15,2-4 75-15,-2-6 37 0,0-3-532 0,-8-4 180 0,2 0 174 16,-6-10-214-16,1-4 178 0,-4-5 89 0,0 0 36 16,-5 1 15-16,-11 1 1 0,-6 3 37 0,-5 4 1 15,-2 2 320-15,-5 2-169 0,2 5-72 16,0 1 337-16,-2 0-181 0,0 0-110 16,4 7 101-16,-3 1-81 0,10 1 5 0,4-1-38 15,5-1-196-15,7 0 79 16,-1 0 47-16,8-4-8 0,4-3-609 0</inkml:trace>
  <inkml:trace contextRef="#ctx0" brushRef="#br0" timeOffset="24053.68">32672 2232 2745 0,'-2'0'0'0,"2"0"0"0,0 4 0 0,0 19 0 0,16 9 0 0,4 2 0 0,2 4 0 0,0-1-261 16,0 6 103-16</inkml:trace>
  <inkml:trace contextRef="#ctx0" brushRef="#br0" timeOffset="24147.44">33022 3170 0 0,'-17'-18'0'0,"8"8"0"0,9 10 0 0,11 0 0 0,14 0 0 0</inkml:trace>
  <inkml:trace contextRef="#ctx0" brushRef="#br0" timeOffset="69215.23">7426 9463 1800 0,'-14'-2'0'0,"4"-4"0"0,3 3 0 0,3-2 0 0,4 4 0 0,0 0 0 0,2-1 0 0,12-1 0 0,5 3 224 0,8 0-93 0,1 0 18 15,2 0-55-15,3 0-27 0,3 0 10 0,-6 6-77 16,0 5 0-16,-4 0 40 0,0 3-1 0,-5 3-33 47,1 4 9-47,-13 3 24 0,-2 0 1 0,-7 6 34 0,0 4-35 0,-8-1 1 0,-14 9 92 0,-5-6-51 15,-5 0 0-15,-4-1-6 16,-2-2 1-16,2-6-37 0,-1 3 11 0,6-12-181 31,3-4 86-31,3-6 42 0,5-7 0 0,6-1-441 0,2 0 224 16,12-15 114-16,0-8 33 0,6-3-319 0,14-3 139 0,5-3 107 0</inkml:trace>
  <inkml:trace contextRef="#ctx0" brushRef="#br0" timeOffset="69654.06">7829 9375 1389 0,'-7'-15'0'0,"0"3"0"0,2 3 0 0,-2-1 0 0,1 3 0 0,1 6 0 0,0-1 539 0,-3 2-250 0,1 2-125 0,-1 11-63 0,-1 7 119 0,4 7-95 0,-4 3-3 0,4 6-42 32,2 5 1-32,3 0-42 0,-2 1 11 0,2-5-60 0,0-3 50 0,2-1-1 15,9-1 0-15,3-6-81 0,0 4 51 0,4-11-181 0,0-7 105 16,0 0 54-16,1-7 26 0,0-5-244 0,2 0 101 15,-3 0 64 1,0-11 30-16,1-7-101 0,-6-7 57 16,0-1-1-16,1-4-46 0,-7 3 49 0,-3 1-1 15,-3 0 40-15,1 5 139 0,-2 1-70 0,0 3-44 0,0 5 9 0,-3 4 419 16,-4 4-215-16,-1 3-108 31,-2 1 337-31,0 0-173 0,1 10-112 0,3 5-52 16,-2 4 29-16,6-1-40 0,2 3-32 0,0-1-48 0,0-2 0 0,4 2 0 0,6-7 0 0,4 2-216 0,0 0 95 0,2-5 75 31,2-3-286-31,0-2 148 0,2-5 96 0,-2 0-12 16,1 0 39-16,-2-5-130 0,-1-9 76 0,-5-1 37 0,-2-4 68 0,-2-4-29 15,-1 2-11-15,-2-1 85 0,-4-3-37 0,0 2-1 32,0 1-36-32,-12-2 39 0,4 1-9 0,-7 7-31 0,-1 1 1 0,-1 4 93 0,0 4-40 0,-2 2 1 0,-1 3-239 15,6 2 106-15,0 0 47 0,1 8 3 0,6 5-475 16,2 4 253-16,0 1 115 0</inkml:trace>
  <inkml:trace contextRef="#ctx0" brushRef="#br0" timeOffset="69984.35">8257 9409 2311 0,'-9'-10'0'0,"-1"-1"0"0,6 8 0 0,1-1 0 0,3 3 0 0,0-1 0 0,0 2 369 31,4 0-165-31,13 0 87 0,0 7-127 0,4 2-63 0,2 4-23 0,-2 0-48 0,0 4 7 16,1-1 0-16,-1 3 1 0,1 0-382 0,0 5 201 0,-4-4 85 0,-2 2 48 15,-2-1-573-15,-1 2 310 0,0 0 72 32,-4 2-507-32,-3-6 340 0,-3 0 165 0,-2-7-196 0</inkml:trace>
  <inkml:trace contextRef="#ctx0" brushRef="#br0" timeOffset="70160.91">8562 9286 1250 0,'0'-1'0'0,"0"1"0"0,-1 0 0 0,-1 1 0 0,0 11 365 0,0 12-164 31,-3 8-82-31,-1 13-40 0,-1 11 533 0,0 15-277 0,-1 3-154 16,-5 6-72-16,4 0 209 0,-2 1-141 0,1 7-60 0,1-23-49 0,3-2-297 15,2-5 131-15,3-6 67 0,1-4-702 0,0 2 394 31,0-21 184-31,0-5-794 0,2-6 458 0</inkml:trace>
  <inkml:trace contextRef="#ctx0" brushRef="#br0" timeOffset="70659.57">8776 9275 1222 0,'3'-14'0'0,"3"0"0"0,2 6 0 0,2 1 0 0,2 0 0 0,2 3 0 0,1 3 496 0,2 1-228 0,0 0-13 0,3 0-108 0,2 0-45 0,-3 2-37 16,1 3-286-16,-1 1 129 0,-6 3 65 63,1-2 33-63,-2 1-148 0,-9 0 85 0,-1 5 48 0,-2-2-152 0,-5 5 83 0,-12 1 42 0,-3 6 1 0,-3 0 335 0,-4 3-152 0,1 2-75 0,3 0-100 46,-1 0 611-46,-1 6-269 0,6-6-113 0,3 1-82 0,5 0 197 0,1 0-140 0,1 3-158 0,8-6-40 0,1 0-21 0,0-4 41 0,1 0-215 0,6-5 126 0,2 4 74 16,1-8 22-16,0-5-556 16,-1-2 290-16,-2-3 67 0,-1-1 97 0,-6 0-374 0,2-2 220 15,-2 0 106-15,0-5 54 0,-11-9-20 0,1-1 36 0,-3-6-9 0,-1-2 45 16,1-3 77-16,0-3-38 0,4-2 49 16,0 2-43-16,4-4-11 0,5 7-33 0,0 0 252 15,2 0-126-15,12 2-26 16,6 3-44-16,5-2 318 0,9 8-161 0,3 3-36 31,6 0-54-31,5 7 97 0,4-1-73 0,3 3-26 0,-6 3-10 0,-5 0 147 0,-4 7-92 0,-6 4 119 0,-7 2-105 0,2 4-43 47,-16 0-36-47,-1 1 78 0,-5 1-83 0,-1 0-59 0,-5 2 0 0,3 4 0 0,-3-4 0 0,1 0 0 0,0 1 0 0,-2 1 0 16,1-3 0-16,2 8 0 0,1-9 0 0,-1 1-243 31,-1-3 137-31,0 2 46 0,1-4-757 0,-1 5 377 0,-1-9 206 0,-1-1-182 0,0 2 189 15,0-5 94-15,-4 0 48 0</inkml:trace>
  <inkml:trace contextRef="#ctx0" brushRef="#br0" timeOffset="70828.12">8978 9515 1264 0,'-19'-16'0'0,"10"10"0"0,4 2 0 0,2 3 0 0,3 1 0 0,0 0 606 0,0 5-274 0,0 10-152 0,0 3-71 0,0 3 392 0,2 3-231 0,3 3-346 15,-2 1 66-15,2-3 20 16,-1-1-1-16,1 0-668 16,1 2 348-16,0-6 175 0,-3 4 96 0,0-4-417 15,2-8 229-15</inkml:trace>
  <inkml:trace contextRef="#ctx0" brushRef="#br0" timeOffset="71245">9065 9440 2203 0,'0'-5'0'0,"0"1"0"0,0 2 0 0,0 2 0 0,0 0 0 0,0 0 0 0,0 11 0 0,0 6 0 0,0-2 363 0,0 6-163 0,3 1-145 0,3 0-8 0,-2 0-9 0,1-3 0 0,2 3-395 0,-2-4 197 0,0 3 109 0,-2-9 39 0,-2 2-326 16,1-3 177-16,-2-2 89 0,0-2 44 0,0 0-64 31,-8-7-41-31,-1 0 51 0,-4 0-4 0,2-5 132 16,0-2-41-16,-3 0 227 0,4-5-130 0,4 4-69 0,-1 1-36 0,3 2 296 0,0-4-123 15,3 9-82-15,1-3 13 0,0 3-15 32,1 0-18-32,5 0 0 0,1 3-30 0,5 4-30 0,-4 3-9 0,3-1 38 0,-2 2 1 0,0 0-103 0,-4 1 51 15,2 3-73-15,-4-4 42 0,0-1 36 16,-3 2-10-16,0-1-15 0,0 0 26 0,-6 2 15 16,-4-2-26-16,-3-4 53 0,0-1-36 0,0 2 2 15,-4-4-7-15,-3 3 39 0,4-4 6 0,-1-1-36 16,2-2 144-16,-1 2-66 0,4-2-22 0,-4 0 171 15,9 0-93-15,-2 0-51 16,5 0-15-16,2 0 34 16,2 0-33-16,0 3 10 0,2 3-44 0,14 0-41 0,7 1 42 0,5 0 0 0,4-3-1 15,8 4-321-15,1-5 156 0,3 0 83 0,1-1-326 16,2-1 191 0,3-1 58-16,4 4-721 0,-7-2 408 0</inkml:trace>
  <inkml:trace contextRef="#ctx0" brushRef="#br0" timeOffset="71373.66">9751 9965 2754 0,'-11'-9'0'0,"5"4"0"0,0 2 0 15,3 2 0-15,1-1 0 0,-1 1 0 0,1-2 0 0,2 3 455 0,0 0-209 0,0 0-105 0,0 0-412 0,0 0 154 0</inkml:trace>
  <inkml:trace contextRef="#ctx0" brushRef="#br0" timeOffset="75384.41">14145 8206 593 0,'-3'-14'0'0,"0"3"0"16,0 0 0-16,1 1 0 0,-4-3 44 0,3 2-4 0,0 1-28 0,-3 1 1 15,1-1 264 1,-2 0-119-16,-1-2-51 0,1 5 57 0,-1 0-63 31,-1-3-32-31,-2 5 18 0,0-1-25 0,-2 0 10 0,0 3-35 0,0 1 23 16,-4 0-23-16,4 0 0 0,-7 2 0 0,0-3 42 16,1 3-10-16,-3 0-32 0,-1 0 0 0,-2 0 5 0,2 0-5 0,-7 5 10 0,2-3-1 0,-2 2-9 15,2 0 0-15,-8-1 25 0,1 3-25 0,-6-1 10 16,4 3-10-16,-2 1-32 0,-3-2 0 0,-2 5 32 140,-4-1 0-140,-8 5-71 0,6 0 26 0,-5 0-1 0,0 2-22 0,-2 3 28 0,-1-1-12 0,-7 8-30 0,15-6 21 0,-1 3 1 0,1 3 16 0,5-2-25 0,-1 3-11 0,-6 0 44 0,14-5-15 0,-1 1 50 0,-1 0-44 0,-1-1 4 0,-4 4-9 0,6-3 57 0,2-1-1 0,-2 2-44 0,1 2 10 0,-2 0-9 16,-4 6 10-16,8-6 3 0,0 1 25 0,-2 1 0 0,0 4-22 0,2-1 16 0,-7 9-14 0,16-8-1 0,-4 3-4 0,4 0 28 16,-1 1 1-16,2 0-28 31,1 3 5-31,4-8 71 0,2 2-35 0,-2-2 6 0,3 1-39 16,2 2 40-16,-7 3 6 0,10-3-33 0,-5 0-12 0,2 1 18 0,-3 2-9 0,2 1-36 0,-2 4 7 0,3-8 34 0,-2-1-4 15,0 1-75-15,-1 0 35 16,4-1-10-16,-5 5 48 0,6-8-62 0,1 0 23 0,3 3-12 0,-1 2 33 0,3 0 35 0,1 4-34 15,2-8 32-15,2-2-35 0,1 3-2 16,1-2 2-16,0 1 28 0,0 6 4 16,-2-7-24 15,1 4-3-31,2 0 32 0,0-2 1 0,0 3-20 0,0 5-2 0,0-7 25 0,0 1-28 0,5-1 5 0,1-1-35 0,2 1 0 16,5 3 36-16,-1-8-6 31,-1-1-35-31,5 1-1 0,-2-2 32 0,4 3-25 0,1 3 4 0,-1-5 13 31,2-4 5-31,0 4-45 0,-1 0 0 0,4 0 32 0,-3-3 6 0,0 0-42 0,2 0 38 0,6 0-7 0,-3-1 5 0,7 4-2 31,-5-5 1-31,5-4-3 0,0 0 13 0,4 0-11 0,2-3 0 0,9 1 1 0,-7-2 0 16,8-4 1-16,0 0 0 0,6 0 7 0,-3 0-7 0,9 0 2 0,-13-2-2 62,7-1-38-62,-4 2 0 0,2-2 34 0,3 0-65 0,7 4 27 0,-8-5 2 0,2 2 26 0,2-2-26 0,-2 2-6 0,3 0 32 0,7 0-4 0,-13-4 0 0,5 2-10 0,1 0 8 16,3-4 2-16,2 1-3 31,8 1-10-31,-13-5 9 0,1 2 25 0,0-3-24 0,-1 0 6 0,3 0-5 0,10 0 27 0,-11-3 3 0,0 2-23 0,-1-5 25 16,1 1 2-16,-1-3-27 0,8 0 27 0,-10 1 3 47,2-2-27-47,3-2 1 0,1-3 17 0,-2-1-16 0,8-2 7 0,-17 4 2 0,4-1 0 0,-3-3-5 0,2 0 3 0,1-3 2 0,12-5-4 0,-13 7 1 15,2-7-1-15,-1-4 9 0,1 0-9 32,-1-2 1-32,6-5 36 0,-13 2-38 0,3 3 1 0,0-4 1 0,-3 2 19 15,6-2-16-15,-13 7-3 0,-2-1 5 0,-2 3 10 0,1-2-9 16,-1-1-3-16,5-4-6 0,-11 4 7 47,2-1 1-47,1-3 0 0,0 1-32 0,-2-4 30 0,6-4 2 0,-11 3-25 0,2 0 20 0,2 0 2 0,-5-3-4 0,1 4 26 0,3-5-23 15,-9 10 0 1,0-1-2-16,1 2 39 0,-5-1-35 0,-1 0-1 0,2-3-8 0,-5 5 9 16,-3 0 2-16,2 0-1 0,-1-3-36 0,-1 1 0 15,0-5 36-15,-1 4-36 16,-1 0 31-16,-1-1 0 0,-3-1-3 0,3 2-16 0,-1-9 14 16,-1 12 2-16,-3-5-8 0,2 1-6 0,-1-1 6 31,0 0 5-31,-2-7 12 0,-2 11-14 0,1-3 4 0,-2 1 19 15,0-2-19-15,0 3 0 0,-8-5 1 0,-2 6 42 0,-2 4-41 0,-2-3-1 16,-1 2 2-16,-4 3 66 16,-1-3-28-16,1 6-2 0,-1-1-24 0,0 0 27 0,0-1 11 0,-2 3-41 15,-2-8 33 1,4 7-42-16,-2 0 0 0,3-1 0 16,-4 2 0-16,-3-9 0 0,4 12 0 0,1-7 0 0,0 4 0 0,-3-2 0 0,3 1 0 0,-5-5 0 15,6 6 0-15,-1 1 0 0,0-1 0 0,-1-1 0 16,2-1 0-16,-5-2 0 47,6 2 0-47,-1 0 0 0,2 1 0 0,-1-1 0 0,0 1 0 0,-1-4 0 0,3 7 0 0,-2 0 0 0,2 1 0 0,0-3 0 0,-2 3 0 0,-4-5 0 15,4 5 0-15,0 4 0 32,-1-2 0-32,0 0 0 0,-1-1 0 0,-2 0 0 0,1 4 0 0,1-2 0 0,-1 1 0 0,-2 2 0 0,0-1 0 0,-4-1 0 15,4 5 0-15,2 0 0 0,-1 0 0 0,1-1 0 16,2 2 0-16,-5-1 0 15,6 1 0-15,2 1 0 32,0-1 0-32,-2-1 0 0,2 2 0 0,-5-3 0 0,4 3 0 0,-1-1 0 0,-1 0 0 0,-2 0 0 0,1 0 0 0,-7-2 0 15,5 4 0-15,0 0 0 0,-1 1 0 0,-1 0 0 47,0 1 0-47,-6 0 0 0,6 2 0 0,1 1 0 0,-3 0 0 0,2 0 0 0,-1 0 0 0,-7 0 0 16,7 1 0-16,-3 5 0 0,1-2 0 0,-1 0 0 31,-6 4 0-15,6-4 0-16,1 1-16 0,-4 1-36 0,1 0 0 0,-1-2 24 0,-9 1-7 0,10 1-39 0,0-3 44 0,0 0-6 0,0-2 5 0,1 1-26 62,-3 0 15-62,7-2 6 0,2 0-61 0,2 0 31 0,-1 0 0 0,3 0-25 0,-4-2 19 0,6-1 9 0,2-2 26 0,1 0 1 0,0 1-1 0,3 1 1 0,1 0-10 0,3 3-218 0,6 0 113 0,2 7 57 0</inkml:trace>
  <inkml:trace contextRef="#ctx0" brushRef="#br0" timeOffset="76017.17">17395 8310 600 0,'-4'-32'0'0,"2"2"0"0,-3-3 0 0,-2 9 0 0,3-3 248 0,-5-4-105 0,1 1-53 0,-4-6-17 0,1 10 44 16,0 3-40-16,-3 3 1 0,0 5 80 0,-4 6-61 16,3-1-20-16,0 7 115 0,0 3-77 0,1 0-39 15,3 6 2 1,-1 6 94-16,0 9-58 0,5 4-42 0,1 8-1 0,-1 6 108 15,2 7-71-15,3 7-35 0,1 11 9 0,1-9 7 16,0 8-26-16,0 0 0 0,0 0 32 0,1 2-29 16,1 10 9-16,3-14-166 0,0-2 64 0,0 0 32 15,-3-2 0-15,-1-1-219 0,-1 3 135 0,0-15 29 16,-1-5 38-16,-11-3-326 16,-1-10 141-16,-3-4 92 0,1-2-8 0,-4-16-130 15,2-4 102-15,-3 0 53 0,0-7-310 0,-1-12 181 16,-2-3 80-16,1-8-304 0</inkml:trace>
  <inkml:trace contextRef="#ctx0" brushRef="#br0" timeOffset="76157.3">16791 8598 1354 0,'-11'-21'0'0,"2"6"0"0,4 6 0 0,4 3 0 0,1-3 0 0,1 4 0 0,13 0 278 0,7 1-120 0,5 0-61 0,5-1 400 16,6 1-221-16,-3 3-124 15,2-1-57-15,1 1-164 0,3 1 53 0,4 0 36 16,-4 0-9-16,-3 3-575 0,2 5 301 15,-5-1 150-15,-1 1-316 0</inkml:trace>
  <inkml:trace contextRef="#ctx0" brushRef="#br0" timeOffset="76319.87">17423 8485 1728 0,'-11'-3'0'0,"-1"-2"0"0,1 1 0 0,-5 4 0 0,2 0 0 0,-1 0 0 0,1 7 236 0,-2 7-99 0,5-1-50 0,-2 5 495 0,6 0-277 0,2 1-134 16,2 3-67-16,3 1-121 15,0 1 27-15,1 2 9 16,9-4 19 0,7 2-595-16,2-5 298 0,1 2 148 0,3-6-693 0,2 1 405 0,-1-5 201 0</inkml:trace>
  <inkml:trace contextRef="#ctx0" brushRef="#br0" timeOffset="76523.33">17484 8501 1429 0,'-5'-15'0'0,"2"2"0"0,3 5 0 0,0 2 0 0,0 4 0 0,6 1 0 0,5 1 0 0,5 0 237 0,-2 9-105 16,1 3-48-16,1 3-23 0,1 1 63 0,-1 4-34 0,-2 0-10 0,-3 4-42 16,-3-4-150-16,-3 3 75 0,-3 2-76 0,-2 1 84 15,0-4 29-15,-12 1 0 0,-7-3 10 0,-6-1-16 32,-8-1 37-32,-3-1-42 15,-2-8-7-15,0-4-18 0,1-2-1 0,4-3-7 0,3 0-97 0,2-5 58 0,13-10 37 0,10-6 12 16,5-6-360-16,8-2 173 0,17-3 92 0</inkml:trace>
  <inkml:trace contextRef="#ctx0" brushRef="#br0" timeOffset="76685.89">17705 8449 1825 0,'2'0'0'0,"-1"0"0"0,-1 0 0 0,0 0 0 0,0 0 0 0,0 0 0 0,0 7 0 0,-4 2 390 0,-4 2-177 0,0 2 248 0,0 1-212 0,2 1-106 0,1 3-43 0,4 1-151 0,1-2 44 0,0 3 0 0,0 1 45 0,6-2-210 31,8 3 114-31,2-5 43 16,4-3 27-16,1-1-593 0,0-1 309 0,4-6 155 0,1 2-746 0</inkml:trace>
  <inkml:trace contextRef="#ctx0" brushRef="#br0" timeOffset="76860.42">17916 8614 1092 0,'-8'0'0'16,"3"-4"0"-16,-2 0 0 0,2 1 0 0,2 3 0 0,-2 0 0 0,2 0 518 0,1 0-239 0,-1 5-112 15,1 7-70-15,1 0 197 0,1 5-128 0,-2-1-65 16,0 2-31-16,1 2-98 0,-1-1 29 0,-2-1-1 0,1 0-124 0,0-2 80 16,-2 1 41-16,0 1-479 15,-1-6 255-15,-2-1 133 32,1 0 47-32,-1-4-615 0,-2 0 296 0</inkml:trace>
  <inkml:trace contextRef="#ctx0" brushRef="#br0" timeOffset="77054.89">17998 8547 1253 0,'0'0'0'0,"-2"0"0"0,1 0 0 0,-1-2 0 0,1 0 0 0,1 1 264 0,0 1-114 0,0 0-47 0,0 0 531 0,1 0-299 0,7 0-149 0,3 5-69 0,3 3-31 15,0-1-9-15,3 5-40 0,-1-2-364 0,3 2 182 16,-3-1 91-16,2 2 55 0,-3-5-583 15,-1 1 298-15,-2-1 150 0,1 1 74 0,-2-4-574 16,0 0 289-16</inkml:trace>
  <inkml:trace contextRef="#ctx0" brushRef="#br0" timeOffset="77227.95">18233 8453 1187 0,'0'-8'0'16,"0"4"0"-16,0 1 0 0,-3-2 0 0,0 4 0 0,2 1 139 0,-1 0-51 0,1 11-26 0,1 3 603 0,-4 6-305 0,3 6-167 15,-4 4-77-15,0 5 328 16,1 3-204-16,-5 1-101 0,-1 6-42 0,2 1-128 0,-4 0 35 0,2 0-1 16,-1 0-457-16,-1-5 245 0,-1 7 132 0,2-13-576 15,1-5 345-15,0-5 119 16,3-5 100-16,1-7-330 0,1-2 182 0,2-9 105 0</inkml:trace>
  <inkml:trace contextRef="#ctx0" brushRef="#br0" timeOffset="77609.17">18415 8379 1415 0,'-3'0'0'0,"-3"0"0"0,5 0 0 0,-1 0 0 0,1 0 0 0,1 0 0 0,0 3 0 0,0 1 274 0,0 5-123 0,4 1 238 31,7 3-177-31,0 1-86 0,3 5-45 0,0 0 25 0,0 3-38 0,-1 1-1 0,1 2-30 0,-2 1-38 15,-3 2 1-15,-1 3 46 0,-6-2-9 16,-2-2-110-16,0 2 55 0,-13 0 28 16,-7 0-128-16,-2-3 72 31,-6-5 25-31,-2-3-240 0,1-1 108 0,-1-6 73 0,-1-1-2 0,6-7-356 0,5-3 200 0,6 0 101 0,5-6 49 0,7-12-439 16</inkml:trace>
  <inkml:trace contextRef="#ctx0" brushRef="#br0" timeOffset="77745.34">18622 8536 1457 0,'12'-1'0'0,"-1"-6"0"0,3 3 0 16,-2-2 0-16,5 2 0 0,-3 0 0 0,0 1 0 0,0-1 409 0,3 2-186 0,-1 1-93 0,6 0 259 0,-3 1-180 0,1 0-87 0,-2 0-483 0,1 0 199 0,-2 1 100 16,3 7 58-16,-5 0-897 0</inkml:trace>
  <inkml:trace contextRef="#ctx0" brushRef="#br0" timeOffset="77903.42">18617 8765 1302 0,'-13'0'0'0,"1"0"0"0,4 0 0 0,3 3 0 0,4 1 423 0,1-2-184 0,0 3-105 0,11-4-49 0,7 1 351 0,7 1-199 0,5-3-91 31,1 0-222-31,0 0 56 0,5 0 29 0,0 0-703 0,0 0 364 0,6-3 189 0</inkml:trace>
  <inkml:trace contextRef="#ctx0" brushRef="#br0" timeOffset="78078.95">19461 8480 1469 0,'-16'-12'0'0,"-1"3"0"0,-4 3 0 0,2 4 0 0,-8 2 0 0,-2 6 0 0,-4 14 706 16,0 4-335-16,-4 8-157 0,15 1 409 0,0 4-294 0,11 2-145 15,2 2-149-15,9 0-35 0,0 5 0 0,19-7 0 0,9-3 0 0,8 0 0 32,10-4 0-32,6-1 0 0,10-4-379 0,-2-8 32 15,4-7 192-15,2-2 96 0</inkml:trace>
  <inkml:trace contextRef="#ctx0" brushRef="#br0" timeOffset="78196.64">20044 8963 2725 0,'-8'-9'0'0,"2"1"0"0,6 6 0 0,0 2 0 16,0 0 0-16,1 0 0 0,1 0 0 0,0 0 172 0,2 0-73 0,1 0-32 0,0 0-445 0,1 2 207 0,0 3 103 0</inkml:trace>
  <inkml:trace contextRef="#ctx0" brushRef="#br0" timeOffset="80309.16">13600 8879 542 0,'0'-5'0'0,"0"0"0"0,-2 0 0 0,1 1 0 16,0-2 0-16,-2 2 0 0,2-2 0 0,-1 1 0 0,1 3 134 0,-1-4-53 0,1 3 0 0,-4-2-35 47,2 2 94-47,0-2-51 15,0 1-27-15,0 2 43 0,-2-2-34 0,0 1 8 0,-1-2 70 0,0 5-57 0,-1-3-27 0,-3 3 0 0,0-3 73 0,-4 3-42 0,-1 0-34 0,-2 0 0 0,-2 3 20 32,-2 2 1-32,-2 5-47 15,-5 1 10-15,3-2 24 0,-1 2 0 0,-2 2-33 0,0-4 8 0,-2 3 1 0,5 0-9 0,-1-3-24 16,1 0 24-16,0 2 0 0,2-1 0 0,-5 0-32 31,5-1-9-31,2-1 41 16,-1 4 0-16,-1-2-72 0,2 2 33 0,-5 0-6 0,4 2 36 0,0-1-76 0,0 1 34 0,-1 3 7 0,-2-1-15 0,-4 5-4 15,5-3 36-15,-4 2 14 32,3 1-16-32,-1 1-8 0,-1 1 7 15,-2 1 46-15,4-3-2 0,0 2-42 0,3-2 0 0,-1 3 34 0,1-5 0 0,-2 8-18 0,7-5-10 0,0-1 20 16,2 0-17-16,-3 2 9 15,4-2-11-15,-4 6 11 0,5-6-6 0,-1 2 1 0,0-2-1 0,0 1-2 0,4 0 1 0,-6 4-17 16,6-4 16-16,-1-2-2 0,1 4 2 0,0-1-8 16,1 1 7-16,-2 1 4 0,3-3-4 0,0 3-21 15,2-1 20 1,-3 0 0-16,2-1 9 0,-2 7-6 0,3-6-3 0,-2-2 44 0,2 2-1 0,0 0-41 16,2-2 0-16,-2 6 39 15,2-8-37-15,2 0 5 0,2-1-4 0,0-1 14 31,0 0-11-31,2 1 13 0,5-1-12 0,3-4-38 0,-1 2 13 0,3 0 3 0,1 1-23 0,1-3-5 16,-3 3 37-16,2-2-26 0,0-1-6 0,-2 3 32 16,5 2-8-16,-5-3 26 31,0 1-28-31,2 1 6 0,-3-1-10 0,2 3 10 16,4 0-9-16,-6-2 0 0,3 2 0 0,1-3 0 0,0 2 0 0,1 1 0 15,5 1 0-15,-2-3 0 16,1 0 0-16,3 0 0 15,1-2 0-15,4-1 0 0,1 4 0 0,0-4 0 0,2-4 0 0,-1-1 0 16,3 2 0 0,-3-4 0-16,7 6 0 0,-9-4 0 0,0 0 0 0,0-1 0 0,2 1 0 0,0-3 0 31,3 4 0-31,-4-4 0 0,2 1 0 0,-1-2 0 0,1 1 0 0,4-4 0 0,3 1 0 0,-3 0 0 31,1-2 0-31,1-1 0 0,2-1 0 0,-1 0 0 0,6 0 0 0,-7 0 0 0,-1 0 0 0,2 0 0 0,-1 0 0 0,1 0 0 0,7-1 0 16,-8-2 0-16,2-4 0 0,3 2 0 15,1-3 0-15,3 1 0 0,6-3 0 0,-10 2 0 32,-2 0 0-32,1 0 0 0,0-2 0 0,5-1 0 0,-9-2 0 0,3 2 0 15,0-1 0-15,-2-3 0 0,5-2 0 0,5 0 0 0,-9 0 0 0,2 2 0 16,-1-2 0-16,-2-4 0 0,-1-1 0 0,6 0 0 31,-9 1 0-31,-2 1 0 0,-1-2 0 0,-1 0 0 0,1 1 0 0,1-3 0 16,-6 3 0-16,-2 3 0 0,-2 1 0 0,0-2 0 0,-2 1 0 15,6-2 0-15,-6 2 0 0,-2 3 0 16,3-4 0-16,0 0 0 0,-1 0 0 0,5-4 0 16,-4 4 0-16,-1 0 0 0,-1-1 0 0,2 3 0 15,-1-4 0-15,3 1 0 0,-7 3 0 0,-1 2 0 16,-1 1 0-16,1-2 0 0,-3 2 0 16,3-4 0-16,-5 4 0 0,2-2 0 15,1-1 0-15,1 1 0 0,1-3 0 0,3-3 0 0,-5 2 0 16,1-1 0-16,2 2 0 0,-2-1 0 15,1 1 0-15,2-3 0 16,-5 7 0-16,-1-3 0 0,-2 2 0 0,-1-1 0 0,-1 3 0 0,0-5 0 16,-5 7 0-16,2-2 0 0,-3-1 0 15,0 0 0-15,0 1 0 0,0-3 0 16,0 3 0-16,0 0 0 16,0 0 0-1,0-2 0-15,0-3 0 0,0 3 0 0,0-1 0 0,0 1 0 0,1-2 0 0,0 0 0 0,1-2 0 0,-1 2 0 16,1 1 0-16,0 1 0 0,-2 0 0 0,0 0 0 31,0-2 0-31,0 6 0 0,0-3-17 0,-2 1 34 0,-3 1-17 0,0 1 0 0,-2-2-7 0,1 2 14 16,-1-1-7-16,1 2 0 15,-1-2 0-15,-1 1 0 0,0-5 0 0,0 5 0 16,-3-1 0-16,4 0 0 16,-3 2 0-16,-1-2-43 0,-1-4 36 15,2 5 0-15,-2-1 1 0,1 1 2 0,-3-2-5 0,3 1-4 0,-3-3 1 0,0 6 40 16,3-1-1-16,-3 0-38 0,1-2 68 0,1 2-57 15,-5-2 0-15,4 4 0 0,-2-1 0 0,0 3 0 32,-4-2 0-17,-1 1 0-15,-4-1 0 0,2 3 0 0,-3 2 0 0,-3-1 0 0,-1 3 0 0,-4-1 0 0,-3 2 0 0,5 1-52 16,-1 0 9-16,1 0 11 0,2 0-1 16,-1 0-11-16,-2 0-4 0,8-1 19 0,-1 0 77 0,4-5-34 15,-2 1 1-15,3-5 12 0,-6 0-2 0,6 1-36 16,2-3-1-16,-3 0 73 15,-1 0-33-15,-3 0-4 0,1 2 0 16,-4 0 7-16,-2 3-25 0,-7 1-5 0,-3 3-1 0,-8 0-19 16,3 3 2-16,-2 0-111 0,-3 0 63 0,3 4 28 0,4 3-1 15,-3-2 19-15,11 1 0 0,6 0 4 16,1-1 1-16,0-2 21 0,2 0-24 0,-5 1-19 16,7-4 2-16,3 1 110 0,0-1-44 0,1 0-24 15,0 0 84-15,-1 0-45 16,3 0-11-16,1 2-67 0,1-1 10 0,-2 0 27 15,0 2 14-15,-5 4-378 0,3-1 171 0,-1 5 88 0,-2 1 32 0,2 5-328 32,4-3 179-32,2 2 80 0,10 0 55 0</inkml:trace>
  <inkml:trace contextRef="#ctx0" brushRef="#br0" timeOffset="81036.35">13191 9132 701 0,'-2'-7'0'16,"-1"-3"0"-16,-1 3 0 0,0-4 0 0,1 1 0 0,-1 1 0 0,1-2 0 0,0 0 172 0,0-2-68 0,-3 1-24 0,1-2 61 0,0 2-51 0,-1 0-27 0,2 0 35 16,-4 4-31-16,0-2 10 31,0 3-39-31,2 2 83 0,-2 3-42 0,0-1-9 0,0 3-33 0,1 0 98 0,-1 6-54 0,2 10 0 15,-1 6-43-15,3 3 140 0,1 11-70 0,-2 3-26 16,4 2 111-16,1 5-78 16,0-1-39-16,0 6 2 0,0-3 0 0,0 6-31 15,1-1-10-15,4-5-94 0,-1-1 47 0,4-1 23 0,-5-3 1 0,2 4-162 16,-2-14 87-16,-2-3 50 0,-1-7 24 0,0 1-229 31,0-7 113-31,-1 3 17 0,-9-15-221 0,0 1 116 0,0-5 79 0,-5-1-268 16,-1 0 162-16,1 0 95 0,-4-1 43 0,3-10-187 15,-4-2 115-15</inkml:trace>
  <inkml:trace contextRef="#ctx0" brushRef="#br0" timeOffset="81191.94">12777 9453 1743 0,'-4'-13'0'0,"0"6"0"16,3 0 0-16,1 1 0 0,0-3 0 0,5 2 0 0,9 2 0 0,6-6 0 0,6 3 0 0,2-4 476 0,5 1-210 0,-4 5-119 0,4 0-201 0,0 0 45 15,1 6 0-15,-1-3-596 0,5 3 330 0,-7 0 152 32,-3 0 80-32</inkml:trace>
  <inkml:trace contextRef="#ctx0" brushRef="#br0" timeOffset="81441.27">13322 9180 430 0,'-4'4'0'0,"-4"-2"0"0,3 3 0 0,-1 1 0 0,1 0 319 0,0 1-141 0,-2 3-60 0,-1 0-45 16,5 2 308-16,-3 2-171 16,-1 4-86-16,3 1-43 0,-2 3 134 0,1-1-93 15,4 4-42-15,-1-1 141 0,2-2-91 0,0 0-46 0,0 6-106 16,0-9 25-16,2-1 0 0,4-1 35 0,3-2-291 47,0-2 146-47,2 0 82 0,1-4 27 0,-2-6-491 0,1 1 213 0,3-4 139 0,-3 0-2 0,4 0-191 0,-5-1 150 0</inkml:trace>
  <inkml:trace contextRef="#ctx0" brushRef="#br0" timeOffset="81662.67">13378 9290 1193 0,'0'-12'0'0,"0"2"0"0,0-1 0 0,0 6 0 0,0 2 0 0,0-2 0 15,2 5 249 1,6 0-105-16,3 0 272 16,1 0-194-16,2 8-91 0,-1 4-47 0,1 2 21 0,-2 1-33 0,2 2 9 0,-6 0-43 0,1 5-146 15,-6 1 74-15,0 1 35 0,-3 2 10 0,0-3-86 16,-4-1 57 0,-10-1 27-16,0-1-56 0,-5-5 42 0,-1 4-4 0,-2-8-270 0,0-3 135 0,-3-2 67 0,4-5-8 15,3-1-238 1,0 0 133-16,8-7 81 0,7-12 35 0,3-3-325 15,0-4 180-15,10-1 91 0</inkml:trace>
  <inkml:trace contextRef="#ctx0" brushRef="#br0" timeOffset="81814.27">13590 9208 1709 0,'3'-8'0'0,"1"-1"0"0,-3 7 0 0,1-1 0 0,-2 3 0 0,0 0 0 0,0 0 0 0,-4 8 0 0,-6 6 723 0,-3 5-342 0,2-2-172 15,1 4 341-15,2 3-256 0,2-1-229 0,2-1-65 0,4 0 0 16,0 2 0-1,0-5 0-15,6 5 0 0,7-1-83 0,6-2 17 0,5-6 53 0,1 1-743 16,5-5 397-16,1-2 194 0,4-1 110 0,-6-7-922 0</inkml:trace>
  <inkml:trace contextRef="#ctx0" brushRef="#br0" timeOffset="82028.7">13829 9405 1665 0,'0'-6'0'16,"-5"3"0"-16,1-1 0 0,0 0 0 0,1 3 0 0,0 1 0 47,2 0 0-47,0 0 221 0,1 12-92 0,0-4-45 16,0 5 245-16,0 2-151 0,0 0-69 15,0-1-36 1,0 3-101-16,0 0 33 0,0 0 10 0,-4-3 23 0,1-3-372 15,-2 1 186-15,-1 0 93 0,1-5-490 0,-1 3 241 0,0-6 156 0,-2-3-513 0</inkml:trace>
  <inkml:trace contextRef="#ctx0" brushRef="#br0" timeOffset="82142.39">13896 9298 2501 0,'0'0'0'0,"0"0"0"0,0 0 0 0,0 0 0 0,0 0 0 0,0 0 0 0,0 0 0 0,1 0 0 0,6 0 0 0,1 4 285 0,3 1-123 0,-1 1-63 0,1 3-583 15,3-4 270 1,-1 4 121-16,-1-2-839 0,1-1 447 0</inkml:trace>
  <inkml:trace contextRef="#ctx0" brushRef="#br0" timeOffset="82327.89">14061 9182 1221 0,'-4'0'0'0,"-1"0"0"0,1 0 0 0,1 2 0 0,-3 5 0 0,4 8 317 31,-3 6-129-31,1 3-81 15,1 6-34-15,0 4 438 0,-1 5-236 0,-2 6-119 0,1 1 26 0,2-2-77 0,-1-3-33 0,-2 0-405 0,0-4 184 0,1-6 93 16,-4 5 56-16,4-14-653 16,0-8 346-1,2-6 171-15,-3-5 10 0</inkml:trace>
  <inkml:trace contextRef="#ctx0" brushRef="#br0" timeOffset="82521.32">14168 9102 1782 0,'3'0'0'0,"-1"0"0"0,1 0 0 0,2 0 0 0,0 2 0 0,2 8 0 15,0 2 0-15,-1 2 271 0,2 8-106 0,-3 2-69 0,-1 5 41 0,-3 5-49 0,-1 3-25 0,0 9-1 0,-5 3-82 16,-10-2 24-16,-3-3-1 0,-3-1 33 0,-4-2-130 16,1-5 66 15,-8-1 41-31,6-11-369 0,-2-7 197 0,2-9 53 0,-2-2-611 0,4-6 324 0</inkml:trace>
  <inkml:trace contextRef="#ctx0" brushRef="#br0" timeOffset="82656.47">14250 9297 1423 0,'10'-7'0'15,"-2"3"0"-15,2 3 0 0,2-3 0 0,-3 4 0 0,1 0 0 0,2 0 501 16,-1 0-236-16,2 0-114 0,-1 0-57 0,1 0-368 0,0 5 155 0,2 2-312 0,-5-2 229 15</inkml:trace>
  <inkml:trace contextRef="#ctx0" brushRef="#br0" timeOffset="82817.55">14270 9486 1537 0,'-11'0'0'16,"0"0"0"-16,5 0 0 0,0 0 0 0,4 0 0 0,2 0 0 0,0 0 567 0,3 0-265 0,10 2-133 0,2-1-57 0,4 1-101 15,0 0 1-15,3-1 24 0,-1 1-658 0,1-2 329 16,3 2 174 0,-3-2 73-16</inkml:trace>
  <inkml:trace contextRef="#ctx0" brushRef="#br0" timeOffset="82994.08">14828 9193 1646 0,'-14'-7'0'0,"-5"1"0"31,5 3 0-31,-6 3 0 0,-1 0 0 0,-2 3 0 0,-4 11 0 0,-4 7 0 0,6 6 731 0,4 4-347 0,2 6-174 0,2-2 212 0,7 6-193 0,4 4-87 0,6-5-58 0,2 1-87 0,10-3 0 0,7-3 39 0,1-4-515 0,7 1 266 0,-2-15 121 16,1-1 63-16,0-10-337 0,1 0 201 0,-2-6 101 0,0 0 59 0,-5-1-933 0</inkml:trace>
  <inkml:trace contextRef="#ctx0" brushRef="#br0" timeOffset="83124.73">15044 9015 2619 0,'-2'-14'0'0,"-3"3"0"0,0 2 0 0,0 2 0 0,0 6 0 0,1 1 0 0,-5 5 380 0,-1 14-172 16,1 9-86-16,-7 8-208 15,5 4 56-15,-3 4 34 0,4 4-1 0,-2 3-458 0</inkml:trace>
  <inkml:trace contextRef="#ctx0" brushRef="#br0" timeOffset="87238.1">15609 10819 934 0,'0'0'0'0,"0"0"0"0,-2-2 0 0,0-1 0 0,1 1 0 15,1 0 194-15,-2 0-78 0,2 1-40 0,-2 1 1 0,1 0 173 16,1 0-110-16,-2 0-52 15,2 3-26-15,0 6 103 0,-1 1-65 0,1 1-22 0,0-1 10 0,0 1-25 16,0 1-1-16,0 0-62 0,1-3 37 0,4 2 9 16,2-2-9-16,-3-4-35 15,4-1 35-15,-2-1 0 0,0-3 0 0,2 0 7 16,0 0-7-16,-2-2 0 0,-1-8 0 0,2-7-39 16,-5 2 27-16,3-6 16 0,-3 2-43 0,-1-1 32 15,-1-1-4-15,0 1 51 0,0 3-14 0,0 0-9 16,-5 5-18-16,-3 4 38 0,-1 3 3 0,-2 4-40 15,0 1 9-15,2 0 1 16,-2 12-10-16,5 2 0 0,1 6 0 0,3-1-44 0,2 2 53 0,0-1-9 16,0-3-43-16,9 3 0 0,3-4 43 0,-1-3-77 15,4 1 38 1,-2-4-7-16,1-6 21 0,1 1-56 0,-2-5 26 16,1 0-1-16,-2 0 24 0,-4-2-27 0,0-8 19 0,-4-3 11 15,-2-1-18-15,-2-1 26 0,0-2-19 0,0 2 6 16,-12 0-15-16,1 2 14 15,-4 2-1-15,0 0 18 0,-1 4-17 0,-1 4 0 0,2 1 2 0,-1 2 107 16,2 0-48-16,2 2-28 16,1 7 10-16,6 3 18 0,1 3-63 0,4 0 0 0,0 2 0 0,4-4 0 15,7 4 0-15,3-5 0 16,3-1 0-16,3-3 0 0,-1 0 0 0,3-6-12 0,1 0-63 16,-4-2 42-16,-2 0 11 0,-1-2-72 15,-2-6 34-15,-5-6 25 16,1 2-14-16,-9-2 74 0,-1-4-59 0,0 1 11 0,-6 0-21 0,-5-2 56 15,-6 3 0-15,-2 3-38 0,-3 0 89 0,1 4-40 16,-3 3-9-16,-1 4 76 0,3 2-36 0,5 0-28 16,-2 0 1-16,4 10 57 15,6 6-31-15,1 0-29 0,6 2-24 0,2 0 0 0,0 5 0 0,10-5 0 16,5 0 0-16,3 1 0 16,3-7-60-16,2-2 36 0,1-3-87 0,1-4 57 15,-2-3 21-15,2 0-148 16,-8 0 84-16,0-1 19 0,-4-10 27 0,-4-4 53 15,-4 0-19-15,-2-4-36 16,-3 0 16-16,0 1 205 0,-11-3-99 0,-6 5-47 0,-2 0-24 0,-1-1 237 16,-2 7-118-16,2 2-33 0,-2 2 17 0,2 5-101 15,4 0 0 1,-1 1 0-16,8 0 0 0,3 0 0 0,4 12 0 0,2 1-226 0,2 3-45 0,15 1 130 16,4 0 74-16,7 0-1056 0</inkml:trace>
  <inkml:trace contextRef="#ctx0" brushRef="#br0" timeOffset="102435.01">16979 9241 2317 0,'-3'0'0'0,"0"0"0"0,-1-2 0 0,2 1 0 0,-1-2 0 0,0 1 0 0,1 2 0 0,0-1 0 0,2 1 167 0,0 0-56 0,0 0 50 0,0 0-62 16,0 0-31-16,2 0 0 0,4 0 66 0,2 0-39 0,1 0-34 15,2 0 0-15,0 0 20 0,3 0-1 0,-3 0-43 16,3 0 10-16,0 0 58 16,0 0-33-16,1 0-1 0,-2-2 5 0,2-1-56 15,3 1-20-15,-1-1 0 0,1 2 0 0,0 0 0 16,0-1 0-16,1 2 0 0,3 0 0 0,-2 0 0 15,-1 0 0-15,1 0 0 0,0 0 0 0,1 0 0 16,4 0 0-16,-4 3 0 0,3 1 0 0,-1-2 0 16,2 1 0-16,3-1 0 15,5-1 0-15,-5 1 0 0,3 1 0 0,0-3 0 0,4 0 0 16,-3 0 0-16,9 0 0 0,-9 0 0 16,1 0 0-16,0 0 0 0,-2 0 0 0,2 0 0 15,3-3 0-15,-8 1 0 0,3 1 0 0,-1 1 0 16,-1-2 0-16,1-1 0 0,3 3 0 0,-4-2 0 15,-3-1 0-15,2 3 0 0,0-1 0 0,0 0 0 16,6-1 0-16,-5-1 0 16,-1 3 0-16,0-1 0 0,1-2 0 0,4 2 0 15,-5-3 0-15,0 4 0 0,2-3 0 0,-2 3 0 16,0-3 0-16,6 1 0 0,-8 1 0 0,-2-2 0 16,3 2 0-16,-2 1 0 0,-1-2 0 0,6 2 0 0,-8-1 0 15,2 1 0-15,0-1 0 0,1 1 0 16,0-3 0-16,3 3 0 0,-6-2 0 0,-1 2 0 15,3-2 0-15,-2 2 0 16,0-2 0-16,4 2 0 0,-4 0 0 0,0 0 0 16,0 0 0-16,0 0 0 0,-1-1 0 0,4 1 0 15,-7 0 0-15,0 0 0 0,1 0 0 0,-2 0 0 16,0-2 0-16,3 2 0 0,-3 0 0 0,-2-3 0 16,1 3 0-16,0 0 0 0,0 0 0 0,3 0 0 15,-4 0 0-15,-2 0 0 0,2 0 0 0,-2 0 0 16,2 0 0-16,1 0 0 0,-2 0 0 0,0 0 0 15,1 0 0-15,-2 0 0 0,2 0 0 16,3 0 0-16,-3 0 0 0,-2 0 0 16,2 3 0-16,-1-1 0 15,2-1 0-15,1 1 0 0,-3-2 0 0,-1 2 0 0,-1-2 0 0,2 0 0 16,-3 0 0-16,4 0 0 0,-5 0 0 0,-2 0 0 16,0 0 0-16,1 0 0 0,-1 0 0 0,-2 0 0 15,0 0 0-15,-3 0 0 16,2 0 0-16,-2 0 0 0,0 0 0 0,0 0 0 0,-1 0 0 15,-1 0 0-15,1 0 0 0,0 0 0 16,-1 0 0-16,-1 0 0 0,1 0 0 0,-1 0 0 0,0 0 0 0,0 0 0 16,0 0 0-16,0 0 0 0,0 0 0 0,0 0 0 15,0 0 0-15,0 0 0 16,0 0 0-16,0 0 0 0,0 0 0 0,0 0 0 16,0 0 0-16,0 0 0 0,0 0 0 0,0 0 0 15,0 0 0-15,0 0 0 0,0 0 0 0,0 0 0 16,0 0 0-16,0 0 0 0,0 0 0 0,0 0 0 15,0 0 0-15,0 0 0 0,0 0-360 0,0 0-71 16,-2 0 197-16,-2 0-873 0,-2 0 536 16</inkml:trace>
  <inkml:trace contextRef="#ctx0" brushRef="#br0" timeOffset="112240.33">21906 8196 2084 0,'-17'-11'0'15,"4"0"0"16,6 5 0-31,4 3 0 0,3-2 0 0,0-1 0 0,15 5 0 0,8-5 681 0,7 0-322 0,2 1-161 0,6 1-71 0,-4 1 58 0,2-2-74 0,-2 5-37 0,1-2 1 0,0 2-341 16,3 0 160-16,-7 0-642 0,-4 0 393 0,-7 0 196 63,-1 2 98-63,-7 6 49 0,1-4-501 0,-10 1 252 0,-3-2 44 0</inkml:trace>
  <inkml:trace contextRef="#ctx0" brushRef="#br0" timeOffset="112382.95">22185 7914 1958 0,'-1'0'0'0,"-1"0"0"0,-2 5 0 0,-1 3 0 0,1 8 0 0,-4 2 0 0,1 11 0 0,-7 9 714 15,-4 12-329-15,-3 2-179 0,-6 10-84 0,-2 3 119 0,-5 3-102 0,2 0-51 0,-2 1-16 0,5-16-311 0,3-7 137 16,5-6 70-16,3-5-258 0,3-7 163 0,2-4 92 16,9-13 31-16,4-7-771 15,0-4 395-15,4 0 74 0</inkml:trace>
  <inkml:trace contextRef="#ctx0" brushRef="#br0" timeOffset="112644.25">22057 8462 1407 0,'3'0'0'0,"-1"0"0"0,1 0 0 0,-1 0 0 0,0 3 0 0,0 5 0 0,0 4 674 0,-1 3-323 0,-1 3 2 0,0 4-158 0,0-1-79 16,0 4-39-16,0 3-364 0,0-3 158 0,-1-3 83 0,1 0 41 16,-2-6 1-16,0-1-249 0,2-3 154 15,-2-4 64-15,0-6 35 0,0-2-349 16,1 0 42-16,-1-10 134 0,0-3 59 0,2-4 43 15,0 0 0-15,0-1 428 0,0 2-197 16,7-2-99-16,2 1-58 0,4 3 412 0,2-1-182 16,4 3 415-16,1 0-602 15,4 0 1-15,1 3-10 16,-1 1-52-16,1 4 26 0,-1 0 0 0,-1 0 26 0,4 3 10 0,-7 0-469 0,-4 1 230 16,-1 0 114-16,-6 0 58 0,-1 0-708 15,1 0 353-15,-7 0-238 0,-2 0 288 0,0 0 144 16,-6-3 72-16,-7-4-52 0</inkml:trace>
  <inkml:trace contextRef="#ctx0" brushRef="#br0" timeOffset="112831.75">22269 8407 728 0,'-12'-10'0'0,"5"3"0"15,1 3 0-15,0 2 0 0,0 0 0 0,3 2 250 0,-1 0-97 0,4 8 236 16,0 9-175-16,0 5-89 0,0 2-44 0,0 2 274 31,0 3-149-31,0 1-90 0,0-2-39 0,0 2 181 16,0-2-111-16,0-1-55 0,0 3-18 0,-4-8 104 0,1-3-71 0,-1-3 203 0,1-4-239 0,2-4-71 0,-3 2 0 31,4-10 0-31,0 0 0 0,0 0 0 0,10 0 0 0,6-7 0 0,4-1 0 0,0-5 0 0,2 4-1 0,2-2-908 0,2 1 422 16,0-1 237-16,4 0-369 15,-5 1 295-15</inkml:trace>
  <inkml:trace contextRef="#ctx0" brushRef="#br0" timeOffset="113014.26">22802 8028 2169 0,'0'-10'0'0,"0"-2"0"0,0 8 0 0,-6 2 0 0,2 2 0 0,-5 0 0 0,-3 15 0 0,-6 7 0 15,-2 5 555-15,-3 8-259 0,-4 5-129 0,0 3-190 0,-1 3 31 16,-4 4 8-16,9-8-565 0,-2 4 293 0,4-5 147 16,7-5 73-16,2-3-323 15,6-6 207-15,6-14 90 16</inkml:trace>
  <inkml:trace contextRef="#ctx0" brushRef="#br0" timeOffset="113140.92">22669 8311 1263 0,'5'-8'0'0,"1"1"0"0,1 1 0 15,0 2 0-15,-1 3 387 0,2-1-166 0,-1 2-96 0,2 0-44 0,-1 5 623 0,-2 5-333 0,2 0-168 0,2 2-150 16,-2 0-16-16,0-1 0 0,-1 1-775 16,3-1 388-16,-3 1 194 0,1 0 105 15,-4 0 40-15</inkml:trace>
  <inkml:trace contextRef="#ctx0" brushRef="#br0" timeOffset="113450.09">22666 8500 1600 0,'-12'3'0'0,"-1"1"0"0,5-3 0 0,3 2 0 0,2 0 0 0,3-1 0 0,0 3 0 0,0-1 0 0,3 2 277 0,7-2-119 0,1-1-125 0,-1 2 4 0,2 0 0 16,-3 2 9-16,-1-1-231 0,-2-1 111 15,-3 3 55-15,-1 1-9 0,-1-1 32 0,-1 2 9 16,0-3 24-16,-1 5 159 0,-5-4-92 0,-2 3-38 15,2-3-57-15,-1 2 173 0,4-3-85 0,0 0-34 16,1-3-4-16,2 0 11 0,0 2-33 16,0-1 9-16,2 0-115 0,8-4 53 0,-3 2 26 15,6 1-143-15,-4-2 85 16,1 3 52-16,-1-1 7 0,-3 2-59 0,0-2 17 0,-3 3 1 16,-2 0-8-16,2 1 241 0,-3 0-108 0,0-1-44 15,0 0-11-15,-4-1 37 0,0 0-27 16,-1-1 6-16,0 0-51 0,-1-4 19 0,2 2 37 15,1 0-247-15,-1-3 110 0,1 0 58 0,-1 0 1 16,3 0-269-16,1 0 135 0,0 0 75 16,0 0 8-16,0 0 30 0,0 0-347 0,0 0 174 0,4 0-483 15</inkml:trace>
  <inkml:trace contextRef="#ctx0" brushRef="#br0" timeOffset="114053.66">22937 8160 1456 0,'-17'-4'0'0,"1"-2"0"0,5 4 0 0,7 1 0 0,3 1 136 0,1 0-49 0,0 0-26 0,8 0 102 16,7 0-68-16,4 0-29 0,7 0 0 0,-1 3-197 15,0 1 84-15,1 3 51 0,-7 0-9 0,1-1-328 16,-3 5 169-16,-4-4 83 0,-2 5-111 0,-1-1 80 16,-5 2 47-16,-3-1 249 0,-2 2-102 0,0 3-67 15,-8-5 1-15,-4 4 404 16,-1-4-210-16,0-1-107 0,1-1-54 0,1-4 187 0,2 3-67 0,4-4-71 16,4 0-30-16,1-1 76 15,0 1-54-15,1-1-84 0,6 4 9 0,4-2 22 0,0 0-1 16,-1 4-214-1,3 1 106-15,-4 3 55 0,2 2 36 0,-6-1-170 0,-1 2 65 0,-2 0 52 16,-2 1-20-16,0 0 7 0,-2 3-20 0,-5-6 4 16,-6 0-2-16,2-3-1 15,-2-2 3-15,0-3-1 0,0-3-150 0,1-4 93 16,-1 0 42-16,3-2-162 0,-1-14 102 0,3-4 52 0,-5-5 15 16,7-4-8-1,0 0 43-15,1 1 1 0,-1 3-1 0,2 3 162 16,-3 1-91-16,6 7-30 0,-3 5 0 0,2 5 611 0,1 2-281 0,1 2 372 15,0 10-326-15,0 16-176 0,0 7-83 16,1 11 187-16,5 4-135 0,0 6-81 16,1 9-92-16,-2-2-22 0,-2 1-17 0,2 2 47 15,-3 0-9-15,-1-3-510 32,1 4 283-32,-2-16 127 62,0-6 70-62,0-7-359 0,0-9 110 0,-2-7 138 0,-1-3-622 0</inkml:trace>
  <inkml:trace contextRef="#ctx0" brushRef="#br0" timeOffset="114168.35">23256 8373 2371 0,'-4'-15'0'0,"3"4"0"0,1 4 0 0,0-1 0 0,4 1 0 0,10 2 0 0,2-1 0 0,6 2 559 0,1-3-262 0,4 0-122 0,-1 1-217 0,3 4 38 16,0 0 1-16,-1 1-648 0,0-1 327 0,-1 2 166 15,-8 0 81-15,-8 0-757 0,-4 7 400 0</inkml:trace>
  <inkml:trace contextRef="#ctx0" brushRef="#br0" timeOffset="114357.36">23405 8195 1400 0,'0'0'0'0,"-2"0"0"0,-2 0 0 0,0 0 0 0,-1 8 0 0,1 8 0 0,0 13 0 0,-1 6 644 0,-1 7-304 15,-2 7-144-15,-1 4 115 0,5 2-138 0,-2-1-69 0,1-1 0 16,1 2-25-16,3-16-9 0,1-3-35 0,0-9-353 16,0-9 177-16,0-8 87 0,5-2 54 0,3-8-527 15,3-9 281-15,2-15 102 16,2-5 82-16,2-8-601 0,2-7 306 0,-5-3 165 0,3-2-202 16</inkml:trace>
  <inkml:trace contextRef="#ctx0" brushRef="#br0" timeOffset="114482.02">23587 8192 1263 0,'14'-21'0'0,"3"6"0"0,2 3 0 0,-3 9 0 0,1 3 0 0,2 0 0 0,4 0 0 0,1 6 629 0,5 1-288 0,-4 4 148 0,-3-4-227 0,3 3-113 16,-2-3-57-16,-1 1-116 15,-2-1 39-15,-5-3-9 0,-4 2 29 0,-1-1-571 0,-7-1 285 16,-3-1 143-16,0 2 81 0,-8-3-840 16</inkml:trace>
  <inkml:trace contextRef="#ctx0" brushRef="#br0" timeOffset="114615.67">23696 8337 1482 0,'0'1'0'0,"0"-1"0"0,1 2 0 16,2 1 0-16,1-2 0 0,1 1 0 0,0-1 0 0,-3 1 0 0,3 1 173 0,1-1-69 0,-1-1-367 0,-1 2 144 0,0 0 77 16,-2 0 39-16,-1-1-286 0,1 5 143 0</inkml:trace>
  <inkml:trace contextRef="#ctx0" brushRef="#br0" timeOffset="114729.36">23730 8525 0 0,'-4'3'0'0,"-5"0"0"0,6-3 0 0,-1 2 0 0,0 0 0 0,0-2 0 0,2 0 0 0</inkml:trace>
  <inkml:trace contextRef="#ctx0" brushRef="#br0" timeOffset="115032.55">23832 7836 1262 0,'-5'-12'0'0,"-1"0"0"0,4 11 0 0,1 1 0 0,1 13 0 0,0 11 514 0,0 11-240 0,3 9-111 16,5 7-68-16,1 6 243 16,3 3-152-16,1 9-75 0,6 10-29 0,-4-4 245 15,4-3-145-15,0 3-94 0,1-9-132 0,2-8 40 16,1 0 8-16,-6-22-358 0,2-6 195 0,-5-9 97 15,0-6 48-15,0-7-439 0,0-4 202 0,-8-4 130 16,1-8-48-16,-3-13-161 0,-1-4 147 0,-1-7 74 16,0-7-3-16,-2 1 43 15,0 0 0-15,0-1 54 0,0 4-20 0,-8 6 0 16,-2-2-9-16,-5 12 327 0,1 5-160 0,-6 6-78 16,-1 2-41-16,-6 6 412 0,-9 0-179 0,3 9-118 15,-5 10 11-15,-5 7-62 0,1 6 1 0,4 0-34 16,-1-1-192-16,16-4 92 0,4-6 50 0,11-3-665 15,4-6 342-15</inkml:trace>
  <inkml:trace contextRef="#ctx0" brushRef="#br0" timeOffset="115185.14">24168 7958 1852 0,'4'0'0'0,"-1"-1"0"0,-1-2 0 0,6 3 0 0,-3 0 0 0,-2 0 0 0,1 10 169 0,2 4-67 0,-1 1-24 0,-1 5-472 0,0 2 216 16,1 1 106-16,0 0-416 16</inkml:trace>
  <inkml:trace contextRef="#ctx0" brushRef="#br0" timeOffset="115352.43">24323 8298 1897 0,'-7'12'0'0,"2"0"0"0,1 6 0 16,-1 3 0-16,1 4 0 0,-3 6 233 0,3 5-89 0,-1-3-59 0,0 5 766 0,0-2-407 15,1 0-204-15,1-1-203 0,2 0-37 0,1-6 0 0,0-4 0 16,0-5 0-16,0-4-371 16,1-7 53-16,2-1 186 0,2-8-737 0,-1-3 452 0,1-14 226 0,-2-7-54 15,0-6-345-15,-1-8 268 16,-1-3 147-16</inkml:trace>
  <inkml:trace contextRef="#ctx0" brushRef="#br0" timeOffset="115569.56">24292 8196 1752 0,'0'-24'0'0,"0"5"0"0,4-5 0 0,5 10 0 16,4 5 0 0,4 0 0-16,2 2 0 0,6 5 184 0,5-1-65 0,2 2-46 0,4 1 67 0,3 0-52 0,0 0-26 0,4 4 9 0,-5 3 55 0,-4-2-45 0,-3 3-23 0,-3 3 1 0,-7 0 95 15,5 2-51-15,-12 2-37 0,-3-1 245 0,-2 5-138 16,-4 3-68-16,-1 4 101 16,1 2-206-16,-5 3 0 0,0 3 0 0,0-2 0 15,0 1 0-15,0 3 0 0,0 7 0 0,0-11 0 16,0 2 0-16,2-2 0 15,-1-3 0-15,2 0 0 0,1 0-189 0,-3-12 92 0,1-2-729 0,-2-1 396 16,0-5 195-16,-6-1-372 0,-6 0 277 0,-1-4 151 16,-5-4 72-16,-2-2-333 0</inkml:trace>
  <inkml:trace contextRef="#ctx0" brushRef="#br0" timeOffset="115723.3">24618 7818 1654 0,'4'-21'0'0,"-3"6"0"0,3 5 0 0,-1 10 0 0,-2 0 0 0,-1 23 555 0,0 9-259 0,-3 13-130 16,-9 6-66-16,-5 5 327 0,-2 12-187 0,-2-8-106 16,-5 4 115-16,-7 8-139 0,-4-1-110 0,0-1-314 15,0 2 122-15,14-21 110 16,5-7 58-16,7-6-980 0,2-12 520 0</inkml:trace>
  <inkml:trace contextRef="#ctx0" brushRef="#br0" timeOffset="115863.93">24579 8296 2710 0,'5'0'0'0,"0"0"0"0,0 3 0 0,3 1 0 0,-1 1 0 0,2 0 0 0,3 2 714 0,-3 5-344 0,5-1-233 0,0 1-137 16,0 3 0-16,-1 0 0 0,5 3-127 16,-2-1-126-16,-4 1 144 0</inkml:trace>
  <inkml:trace contextRef="#ctx0" brushRef="#br0" timeOffset="117327.64">25027 8002 1874 0,'0'0'0'0,"0"-2"0"0,0-2 0 0,0-1 0 0,3 3 0 0,7-5 93 0,5 0-18 16,5-1-10-16,4-1 468 0,5 0-248 0,4-2-123 15,3 4-54-15,-3-5-35 0,4 4-36 0,-3 4 0 16,-1-1 1-16,-4 2-495 0,0 0 257 16,-9 2 114-16,-3 1-633 0,-6 0 376 0,-5 4 188 15,-4 4-327-15,-1 4 213 0,-1 0 120 16,-3 0 56-16,-6-1-94 0,-6 1 74 0,3-3 38 16,-2 1 23-16,1-2 242 0,1-1-132 0,-2-1-48 15,2 1-24-15,1 0 485 0,-3 5-263 0,1 0-118 16,1 0 446-16,-1 3-197 0,0 3-152 0,2 1 32 15,-4 5-82-15,1-2-54 0,2 5 0 0,-3-1-82 16,2 4 1-16,0-2 35 16,-1 5 10-16,5-6-379 0,0-3 185 0,2-3 92 15,4-3 46-15,2-3-672 0</inkml:trace>
  <inkml:trace contextRef="#ctx0" brushRef="#br0" timeOffset="117627.39">25274 8263 2362 0,'-8'0'0'0,"-2"0"0"0,3 0 0 0,0 2 0 0,-3 5 0 0,4 4 0 0,0 1 0 0,-1 1 0 0,4-1 0 0,1 4 0 0,2-3-78 31,0 2 58-31,0-1 38 0,0-4-10 0,5-2-159 0,4 1 94 0,-2-4 47 0,3-4 24 0,0-1-485 16,0 0 233-16,-1-1 118 0,4-6-71 0,-3-6 80 15,3 2 24-15,-2 2 246 0,-1 0-93 0,2-3-52 16,-4 6-26-16,1 0 324 0,1 1-164 0,0 0-98 15,-2 3 10-15,0-1 113 0,0 3-26 0,-1 0-63 16,-2 0 121-16,2 3-75 0,-4 7-51 16,-2-1 0-16,0 4 5 0,-1 0-1 0,0 2-45 15,-2 2-35-15,-8-2-8 0,-1 0 42 0,-2-4 0 16,0-1-259-16,-3-1 130 0,2-1 74 0,-1-5 11 16,4-3-226-16,1 0 92 0,3-3 74 15,2-10-546-15,5-11 278 0</inkml:trace>
  <inkml:trace contextRef="#ctx0" brushRef="#br0" timeOffset="118192.88">25788 7775 999 0,'19'-23'0'0,"-3"6"0"0,-6 7 0 0,-3 3 0 0,-5 7 0 0,-2 0 0 0,0 0 619 0,0 0-291 0,-8 6-145 0,-3 2 199 16,-7 4-176-16,1 2-85 0,-3 0-42 0,0 4-164 15,-4 3 70-15,3-1 21 0,-2-2 1 0,1 1-277 16,0-1 154-16,2 0 77 15,0 1 47-15,7-6-130 0,-1-2 80 0,6-1 39 0,2-1-290 0,6-3 140 16,0 0-15-16,0-6 74 16,11 0 29-16,9 0 0 0,2 0 27 0,-1-4 88 0,0 0-54 0,-1 1 10 15,-5 2-43-15,0 1 138 16,-6 0-67-16,-2 4-10 0,-1 8 185 0,-4 2-92 16,-2 3-59-16,0 5-7 0,-8 1 95 0,-5 4-41 31,-4 5-33-31,1-2 214 0,-3 1-125 0,0 2-61 47,2-1-32-47,3-3 80 0,-2 7-47 0,5-8-36 0,3-3 0 0,1-2-185 0,4-4 78 0,3-1 40 0,-1 2-307 0,1-8 169 0,0-4 88 0,0-1-215 15,0-5 139-15,0 1 26 0,0-3 45 0,0 0-290 16,0 0 154-16,0 0 78 0,0-8 38 0,-2-1-10 31,-4-4 15-31,-1-4 9 0,3-2 26 0,1-3-45 0,0-2 45 0,3 1 0 0,0-2 85 0,0 2-38 0,0-2-24 16,7 3 110-16,6 2-67 0,2-6-42 0,1 8 9 0,1 4 363 15,4 2-180-15,1-1-59 16,1 3-55-16,3 2 170 0,0 5-104 0,-1 3-46 16,-1 0-25-16,0 0 94 0,-2 3-59 0,1 4-20 15,-6 3-8-15,-5-1 175 0,0 1-103 0,-3 2-50 16,-1-1 219-16,0 3-126 0,-5-2-77 0,4 0 54 16,-4 6-159-16,2-1 0 0,-3 1 0 0,6 6 0 15,-4-2 0-15,2 3 0 0,2 2 0 16,-2 0 0-16,1 2 0 0,5 4 0 0,-6-7-246 0,2 0 12 15,0 1 131-15,-4-4-571 16,3 0 318-16,-3 0 149 0,-2-5 90 0,-2-3-186 0,0-1 134 0,-5-4 65 16,-5-1 33-16</inkml:trace>
  <inkml:trace contextRef="#ctx0" brushRef="#br0" timeOffset="118352.46">25654 8355 2358 0,'-22'-9'0'0,"11"3"0"0,3 3 0 0,4 1 0 0,4-1 0 0,0 3 0 0,7-7 0 0,11 4 0 0,6-4 335 0,4 3-148 16,2 0-181-16,1-2 9 0,-1 4 22 0,-2-1 0 0,0 2-632 15,-2-1 314-15,-2 2 157 16,1 0 86-16,-10 0-513 0,-4 6 264 0</inkml:trace>
  <inkml:trace contextRef="#ctx0" brushRef="#br0" timeOffset="118496.08">25713 8448 1310 0,'-23'3'0'0,"4"2"0"0,0 0 0 0,6-1 0 0,-2-1 0 0,10-1 273 0,2 1-118 0,3-3-59 0,3 0-30 16,7 0 291-16,6 0-151 0,3 0-89 15,3 0-142-15,1 0 32 0,2-3-1 0,-4-2-513 16,4 2 281-16,-7 0 127 0,-2 1 68 0,-2-2-564 16,-2 4 291-16,1-2 146 0,-3-1-4 0,-3-1-100 0</inkml:trace>
  <inkml:trace contextRef="#ctx0" brushRef="#br0" timeOffset="118634.7">25764 8165 712 0,'-5'-1'0'0,"-3"-2"0"0,5 3 0 0,-1 0 0 0,1 10 374 15,-1 7-169-15,4 8-84 0,-1 5-42 0,1 5 167 16,-2 9-96-16,2 4-61 0,-2 0 116 0,0 2-84 0,0-3-43 16,-1 0-241-16,0-8 95 0,2-7 52 15,-3-4 25-15,3-6-518 0,-2-6 270 0,3-2 145 0</inkml:trace>
  <inkml:trace contextRef="#ctx0" brushRef="#br0" timeOffset="119389.6">26314 7829 1521 0,'8'-17'0'0,"0"2"0"0,-1 11 0 0,-3 1 0 0,-1 3 0 0,1 0-64 0,-2 0 28 0,-1 0 533 16,1 5-235-16,0 1-113 0,-1 4-57 0,-1 3-310 15,0-1 126-15,0 2 74 0,0 1 22 0,0-1-663 16,-3 6 311-16,-2-5 157 0,-2 3 77 0,2 4-160 16,-5-6 124-16,3 3 56 0,-1-2 185 15,-1 0-64-15,-1-1-31 0,-1 3 159 0,-2-2-91 0,3 0-50 16,-3-1-25-16,-2 0 461 16,4-1-244-16,-5 0-55 0,3-4-79 0,0 2 296 15,0-3-166-15,0-2-83 0,2 2-33 0,2-8-72 16,3 3-1-16,0-5 23 15,2 0 0-15,4 0 0 0,0 0 9 0,0-6-9 0,4-6-97 16,12-5 49-16,5 0 24 0,2-1-290 0,5-1 153 16,3 2 22-16,2 0 53 0,3 2-105 0,1 1 70 15,2 0 8-15,9 2 17 0,-9 2-20 0,-2 5 45 16,-2 2-3-16,-4 1 0 0,-3 2 2 16,-2 0-9-16,-14 0 9 0,-5 8 22 0,-6 1-22 15,-1 2 0-15,-6 0 175 0,-12 2-89 0,-6-2-25 16,-3 3-25-16,-2 1 258 0,-2-2-129 0,2 0-50 31,-3 2-36-31,9-3 217 0,1-1-114 0,5-3-44 16,4 1-40-16,5-2-26 0,-1 1 9 0,9-4-188 15,0 2 89-15,11-5 45 0,5 0 1 0,5-1-67 16,3 0 65-16,-4 0 3 0,2 0-1 0,-4 0-219 0,-3 0 113 0,-4 3 18 31,1-2 37-31,-8 6 31 0,-3-2-2 0,-1 4-33 0,0 3 237 0,-10-1-104 0,-3 4-49 0,-5 0 202 31,0-1-115-31,1-1-41 0,0 2-32 0,4-3 68 0,-1 2-7 0,3-2-37 0,6-1 11 0,-1-5-58 0,6 4-1 32,0 0 34-32,0-6-9 0,3 2-205 0,5-2 96 0,6-3 52 0,-2-1-227 15,-3 2 114-15,1-2 43 0,-1 2-21 16,-5 1 31-16,0-2 27 0,-2 5-10 0,-2 0 153 16,0 2-64-16,-4 4-31 0,-9-1 1 0,-2-1 58 15,-2 4-37-15,-2 0-30 0,-1-3 20 0,0-1 162 16,0 0-62-16,0 0-52 0,1-3 165 0,-1 0-90 15,5-2-31-15,3-2 144 0,4-1-103 0,2 0-52 16,2-2-25-16,2 0 45 16,2 0-40-16,0 2-1 0,8-1-30 0,7 1 82 0,1 1-42 0,6 0 10 15,-1 3-50-15,4-1 52 0,2 0-26 16,2 5 0-16,1-4-114 0,3 3 53 16,-1 0-9-16,3-2-358 0,-1 1 185 0,1-1 105 15,1 0 19-15,7 0-803 0,-7-7 417 0,0 0 203 16</inkml:trace>
  <inkml:trace contextRef="#ctx0" brushRef="#br0" timeOffset="119888.26">26948 8056 1600 0,'-5'-7'0'0,"2"2"0"0,3 0 0 0,0 3 0 0,0-3 0 0,6 5 0 0,3 0 0 0,3 0 0 0,2 0 226 0,-2 0-95 0,2 3-40 0,-4 1-325 0,1 4 121 16,-3-1 61-16,-1 0 29 0,-2 5-103 15,-3-1 51-15,0 2 32 0,-2-2 0 16,0 3 258-16,0 0-110 0,0-2-56 15,-2 1 178-15,1-2-111 0,1-1-55 0,0 3 238 0,0-4-133 0,0 0-67 16,8 1-15-16,3-2 26 0,2-2-37 0,2 0-1 16,-2 3-36-16,5-1-243 15,-2-1 130-15,-2 0 52 0,-4 2 30 0,-1 1-323 0,-4 0 174 16,-4 0 39-16,-1 4-96 0,0-3 44 16,-15 0 66-16,-5 4-140 0,-1-5 98 0,-6 2 40 15,-2-5 34-15,2-5-188 0,0-2 107 0,1 0 51 16,3-9 28-16,1-7-158 15,7-5 96-15,4-3 44 0,6 0 0 0,0 2 182 16,4 4-69-16,-2 2-44 0,3 7 221 0,0 2-123 16,0 6-62-16,0 1 630 0,1 3-327 0,1 18-106 0,-1 6-104 15,2 9 488-15,-1 10-286 0,-2 3-143 16,0 3-71-16,0 10 146 0,-2-9-113 0,-2 2-52 0,-2-4-26 16,3-3-385-16,1-6 179 0,0 6 98 15,1-16-726-15,1-5 403 0,0-6 202 0,0-9-440 16</inkml:trace>
  <inkml:trace contextRef="#ctx0" brushRef="#br0" timeOffset="120378.97">27523 7839 1677 0,'2'-15'0'0,"1"2"0"0,-1 9 0 0,-1 0 0 0,1 2 0 0,-2 2 26 16,0 0-35-16,-5 0-3 15,-10 11 331-15,0 4-142 0,-6 1-71 0,-2 4-220 0,-2 3 84 0,-1 1 27 16,-1-3 1-16,4 0-70 0,2-1 51 16,5-3 24-16,-1 0 7 0,9-6-117 15,5-2 57-15,3-3 30 0,0-1 0 0,11-1-55 0,7-2 36 16,6-2-32-16,5 0 50 0,1-2-28 16,3 0 21-16,-2-2 35 0,-1 1-6 0,-3 3-14 15,-6-3-7-15,-1 2 44 0,-6 1-40 0,-3 0 16 0,-2 0-7 16,-9 4 40-16,0 7 1 15,-14 0-42-15,-9 2 0 0,-7 2 101 0,-3 2-41 16,-1-3-26-16,0 2 158 0,-2-4-84 16,4 1-42-16,4-2 139 0,-4 2-70 0,12-5-51 31,4-3 1-31,5 0 20 0,8-4-31 0,3 1 0 16,0 0-23-16,11-2-63 0,10 0 27 0,6 0 0 15,4 0 28-15,2-2-190 0,2 0 104 0,-5 1 39 16,2-3-269-16,-4 3 146 0,0-1 42 0,-4 1 40 0,5 1-3 15,-12 0 5 1,-1 0-24-16,-4 0 375 0,-2 0-167 0,-4 7-78 0,-1 2-45 0,-5 1 208 0,0 2-90 0,0 2-63 16,-5 3 13-16,-3 3 279 0,1-2-165 0,3 0-79 0,1 1-44 15,3 1 0-15,0 1-35 0,0-1-384 16,0-6 187-16,0 3 100 0,0-3 48 0,2-3-742 0,-1 1 347 16,-1 0 192-16,0-3 49 0,0-2-235 15,-3 1 185-15,-8-4 92 0</inkml:trace>
  <inkml:trace contextRef="#ctx0" brushRef="#br0" timeOffset="120534.11">27373 8330 1356 0,'-9'-8'0'0,"2"1"0"0,0 5 0 0,4-3 0 0,1 1 0 0,2 3 78 16,0-1-9-16,2 0 272 0,8 2-153 0,5 0-77 16,1 0-38-16,2 0-141 0,0 0 46 0,0 4 29 15,-2 0 0-15,0 0-476 0,-1 0 252 0,-3 1 134 16,-3 0 55-16,-2 2-524 15,-3-2 270-15,-2 2 137 0,-2-2-7 0</inkml:trace>
  <inkml:trace contextRef="#ctx0" brushRef="#br0" timeOffset="120650.8">27414 8396 876 0,'-15'6'0'0,"1"-3"0"0,-1 2 0 0,4-1 0 0,4-1 0 0,4-2 0 0,-1 2 325 0,4 0-145 0,0-1-64 16,2-1-45-16,8 4 208 0,8-5-122 0,2 1-62 16,3 2-21-16,3-3 0 0,-1 0 1 0,-2 0-41 15,2 0-186-15,-3 0 93 0,1 0 56 0,-6 0-516 16,-5 0 278-16,0 0 137 0,-7 0 46 0</inkml:trace>
  <inkml:trace contextRef="#ctx0" brushRef="#br0" timeOffset="120797.41">27349 8526 1327 0,'-13'5'0'0,"2"0"0"0,3 4 0 15,-1 1 0-15,1 0 0 0,4 1 0 0,1 2 289 0,-2 1-127 0,1 1-63 0,1 3-24 0,2-5 54 16,1 2-48-16,0-1-23 0,0-4-206 0,0 0 91 15,1-1 55-15,3-5-522 0,7-4 279 0</inkml:trace>
  <inkml:trace contextRef="#ctx0" brushRef="#br0" timeOffset="121047.74">27454 8579 1220 0,'-2'2'0'0,"-2"1"0"0,1 2 0 0,2 0 140 0,-1 2-52 0,1 5-27 0,1-1 0 15,0 5 652-15,0 1-343 16,0 1-167-16,4 0-85 0,5 2 321 0,2-2-202 0,1 0-93 15,2-3-147-15,1-5 0 16,0-2 37-16,1-5 1 0,0-3-439 0,2 0 228 16,-2 0 101-16,-3-6-221 0,-2-8 165 0,-2-2 92 0,-4-1 32 15,-2-2-628-15,-1 1 304 0,-2 1 148 16,0-2 74-16,-6 4-172 0,-2 2 123 0,-2 2 53 16,0 4 218-16,1 2-74 0,3 4-37 0,-4 1 1 15,3 0 399-15,0 1-227 0,2 9-100 0,2-1 226 16,1 3-117-16,0 0-86 0,2 1-43 0,0-2-62 31,0-1 17-31,0 0 0 0,2-2 24 0,3 0-669 0</inkml:trace>
  <inkml:trace contextRef="#ctx0" brushRef="#br0" timeOffset="121170.41">27788 8618 2618 0,'2'0'0'0,"0"2"0"0,2-2 0 16,-3 2 0-16,3 1 0 0,0 3 0 0,-1-1 0 0,2-1 318 0,-2 3-142 0,1 1 131 0,1 1-137 15,0 0-59-15,-2 1-42 0,0 0-904 16,0 0 435-16</inkml:trace>
  <inkml:trace contextRef="#ctx0" brushRef="#br0" timeOffset="122009.68">28075 7974 1464 0,'-6'-16'0'0,"4"3"0"0,2 4 0 0,0 0 0 0,8 0 0 0,7 2 0 0,7 3 0 16,1 4 0-16,4 0 164 0,2 0-63 0,2 0-24 0,-4 9-40 0,-3 6-1 16,-4 1 1-16,-3 3-35 0,-6 1 0 0,0 3 44 0,-9 0-10 15,-2 1 147-15,0-2-73 16,-7 3-37-16,-5 1 0 0,-2-1 306 0,3-1-176 15,-1-3-84-15,0-1 165 0,3 4-124 16,3-6-62-16,-1 7-21 0,7-4-13 0,0-3 1 0,0 3-28 16,0-1-166-16,8-1 83 15,1 6 50-15,3-8-9 0,-3 1-327 0,3-1 185 16,-5 0 91-16,3-4 46 0,-6 2-531 0,-2-6 260 0,-2-1 101 0,0-1-52 16,-4-3 98-16,-11-1 49 0,-2 1 16 15,-3-4-9-15,-3 0 0 0,0-2 41 0,-1-10-16 16,-3-2 7-16,5-5 10 0,0 1 0 15,3-2 36-15,2 1 0 0,3-1-36 0,2 2-9 0,4 3 213 16,5 3-101-16,1 3-34 0,2 0 321 16,0 3-157-16,4-3-93 0,12 6 36 15,3 1-54-15,3-1-19 0,9-2 0 0,-1 3-78 16,8-3 32-16,-1 0-8 0,2 1 23 0,0 0-267 0,-3-2 134 16,-1 3 66-16,1-2 43 0,-12 2-330 0,-4 1 159 15,-6 0 37-15,-8 2 64 0,-4 0-7 16,-2 0-9-16,-10 7 467 0,-11 4-209 15,-8 3-108-15,-1 0-52 0,-2 1 278 0,-3 2-152 16,9-3-41-16,3-2-50 0,1 0 429 0,6 0-225 16,2-5-114-16,1 4-47 0,10-2 67 0,3-2-144 15,0-2-25-15,12 3 0 16,9-4 0-16,5-1-25 0,4-3 24 0,2 0-543 0,0 0 291 16,-1 0 134-16,-3 0-724 0,-1 0 395 15,-7 0 210-15,-5-3 101 0,-5 3-218 0,-7 0 159 0</inkml:trace>
  <inkml:trace contextRef="#ctx0" brushRef="#br0" timeOffset="122246.06">27944 8332 1509 0,'-12'6'0'0,"2"5"0"16,4 6 0-16,1 3 0 0,2 5 0 0,2 2 0 0,-1 3 0 0,2 6 455 0,0-2-215 0,0-3-102 0,0 3-51 0,2-5 16 0,2-2-34 15,1 0 9-15,3-8-43 16,-1-5 10-16,3-4-9 0,1-3-1 0,4-3 7 16,5 2 2-16,3-6-8 0,4 0 36 0,2 0-37 15,4-2 0-15,5-2 1 0,6-2-210 0,-3-2 100 16,2 2 55-16,2 0 2 0,-2-1-544 0,-1 5 260 16,7 0 138-16,-11 1 46 0,-4 1-347 0</inkml:trace>
  <inkml:trace contextRef="#ctx0" brushRef="#br0" timeOffset="122413.61">28698 8355 2482 0,'-6'-15'0'0,"1"7"0"0,3 3 0 0,-2 3 0 0,2 2 0 0,1 0 0 0,-4 7 0 0,2 7 620 0,2 6-292 15,1 2-146-15,0 4-73 0,0-1-209 0,0 4 76 0,0-3 26 0,4 0-1 16,2-3-268-16,0 0 152 0,2 0 74 0,-1-2-932 15,3-6 476-15</inkml:trace>
  <inkml:trace contextRef="#ctx0" brushRef="#br0" timeOffset="122575.17">28927 7993 2410 0,'0'-4'0'0,"0"-2"0"0,0 2 0 0,0 3 0 0,0 1 0 0,0 0 0 0,0 0 0 0,0 1 0 0,1 10 159 0,5 1-62 0,1 1-31 0,3 0-268 16,2 0 114-16,3 0 62 0,3-2 31 0,3-2-872 15</inkml:trace>
  <inkml:trace contextRef="#ctx0" brushRef="#br0" timeOffset="122813.54">29272 8006 1489 0,'1'0'0'15,"-1"-4"0"-15,0 0 0 0,0 2 0 0,0-1 0 0,-6 3 0 0,-10 0 0 0,-9 3 168 0,-8 10-58 0,-5 7-41 0,-8 4 78 0,-3 4-56 16,-4 2-27-16,0 0-1 0,-8 3-102 0,9-3 33 16,3-3-1-16,6-6 43 0,11-6-103 0,7-8 52 15,6-2 34-15,16-5 45 16,3 0 0-16,0-1-28 16,10-10 34-16,9-2 0 0,10 2-68 0,4-1-5 31,8 0 295-31,5 1-128 0,2 4-64 0,4 1-32 0,7-3 16 0,-6 4-48 15,-1 2 0-15,0-3 0 0,0 5-85 0,0 0 42 0,3-1 10 0,-16 2-457 0,-5 0 230 0,-7 0 126 16,-6 0-731-16,-8 0 397 0,-2 0 189 0,-11 0 108 16,-3 0-263-16</inkml:trace>
  <inkml:trace contextRef="#ctx0" brushRef="#br0" timeOffset="122997.04">29041 7782 2683 0,'-5'-4'0'0,"1"3"0"0,4 1 0 0,0 0 0 0,0 11 0 0,0 8 0 0,4 7 0 0,4 6 0 0,-3 5 0 0,6 6 341 0,-2 5-154 0,0 2-263 0,0 6 64 15,-4-8 19-15,0-3 1 0,-4 0-578 0,-1-4 303 16,0-1 151-16,0 0 84 16,-7-12-410-16,-1-4 228 15</inkml:trace>
  <inkml:trace contextRef="#ctx0" brushRef="#br0" timeOffset="123125.66">29073 8219 1868 0,'-15'4'0'0,"1"1"0"0,-3 4 0 0,4 2 0 0,-7 4 0 0,4 1 0 0,-2 3 0 0,-1 1 320 0,3 0-143 16,0-1-153-16,0 2 20 0,8-9-9 16,2 1 0-16,2-5-592 0,4-1 297 0,0-5 147 0,0-2 83 15</inkml:trace>
  <inkml:trace contextRef="#ctx0" brushRef="#br0" timeOffset="123238.36">29116 8257 918 0,'1'0'0'0,"2"3"0"0,1-2 0 0,3 5 0 0,-2-1 0 0,0 1 264 0,4 2-115 0,1 1-57 16,2-1-28-16,2 3 20 0,0 0-10 0,2-4-39 0,2 4-405 16,-1-5 202-16</inkml:trace>
  <inkml:trace contextRef="#ctx0" brushRef="#br0" timeOffset="123797.88">29111 8370 836 0,'-9'0'0'0,"1"0"0"0,1 0 0 0,2 0 0 0,3 3 0 0,-1 3 0 0,3 5 338 0,0 1-152 16,0 0-66-16,0 6-47 0,0-2 15 0,1 1-26 16,2 3 0-16,-2-2-109 0,0 3 49 0,1-5-8 15,-2-1 41-15,0-2-90 16,0-2 46-16,0-1 21 0,0-1-121 15,0-6 68-15,0-1 15 0,0-2 26 0,6 0-157 0,4-7 77 16,3-5-2-16,2-4 35 0,0-1-120 0,5-1 67 16,-1 0 26-16,4-3 0 0,3 0-27 0,-4-1 38 15,1-2 0-15,3 2 55 0,0-5-27 0,4-2-9 16,-4-2 143-16,0-2-67 0,3-7-34 16,-1-2 1-16,3-7 197 15,3-8-113-15,-4 1-32 0,4-3-32 0,-1 0 168 0,-3 1-88 16,-1 12-14-16,-4-1 80 0,-16 24 79 0,-4 6-105 0,-5 12-51 0,0 3 78 15,-3 2-66-15,-8 0-23 16,-8 10 168-16,0 7-106 0,-4 6-51 0,0 3-27 16,0 4 150-16,-3 7-79 0,8-3-53 0,1 0-22 15,7 2 130-15,0 0-76 0,3 0-38 0,3 8 83 16,2-8-64-16,2-2-45 0,2 4-47 0,10-1 0 31,9 1 0-31,2 4 0 0,1-8-31 0,0-2 7 0,-3 0 30 0,-3-2 0 0,0-3-288 16,-3 5 160-16,-10-11 27 0,-3 0 54 0,-2-6-255 15,-6 0 134-15,-11-1 47 0,-5-1-150 0,-1-9 119 16,-3-1 56-16,2-3 27 0,0 0-178 16,1-7 103-16,-4-8 43 0,7-7-43 0,2-5 51 15,4-4 26-15,1 0 1 0,0 1 30 0,5-2-14 16,2 11 9-16,3 4 0 16,1 2 477-16,2 6-239 0,0 6-119 0,0 0-68 15,7 3 664-15,5 1-328 0,6 16-128 0,0 1 224 16,4 8-213-16,1 1-235 0,6 0 0 0,-1 3 0 15,7-1 0-15,2 0 0 0,11 1-380 0,-4-4 164 16</inkml:trace>
  <inkml:trace contextRef="#ctx0" brushRef="#br0" timeOffset="124216.74">30253 8037 1348 0,'0'-2'0'0,"4"-1"0"0,3 0 0 0,1 3 0 0,7 0 0 0,-2 3 336 0,0 8-150 16,0-1-75-16,0-2-39 0,0 5 60 0,1 1-39 16,2-3-32-16,-3 1-170 0,0 1 73 0,2-1 36 15,-3 0 0-15,1 4-610 0,-2-6 300 0</inkml:trace>
  <inkml:trace contextRef="#ctx0" brushRef="#br0" timeOffset="124420.15">30620 7803 1434 0,'-5'0'0'0,"0"0"0"0,2 0 0 0,1 8 0 0,-2 14 0 0,1 10 0 0,-1 10 686 0,-2 11-329 0,-6 10-160 0,2 11 325 16,-4 6-243-16,1 0-121 0,-4 7-51 16,7-17-12-16,-3-4-29 0,-2-1-36 0,4-7-212 0,-5 0 91 15,-3 5 74-15,1-14 22 0,2-1-546 16,-3-5 289-16,6-9 145 0,3-14 72 0,4-6-863 15,3-14 436-15,3-4 212 0</inkml:trace>
  <inkml:trace contextRef="#ctx0" brushRef="#br0" timeOffset="124568.27">30744 8148 1922 0,'5'-12'0'0,"4"0"0"0,2 8 0 0,1 3 0 0,0-1 0 0,3 0 0 0,1 2 307 15,2 0-127-15,-4 0-76 0,3 0 159 0,3 5-114 16,-2-1-56-16,2 1-28 0,3 2-437 0,-5-3 199 16,0 3 105-16,-3 0-916 0</inkml:trace>
  <inkml:trace contextRef="#ctx0" brushRef="#br0" timeOffset="124714.29">30769 8358 1837 0,'-6'0'0'0,"-3"0"0"0,6 0 0 0,1 0 0 0,2 0 0 0,0 0 0 0,0 0 0 0,3 0 244 0,14 0-109 0,0 0-49 16,4 0 65-16,2 0-58 0,2 0-28 0,3 0 9 15,-3 0-550-15,3 0 256 0,-4 0 128 0</inkml:trace>
  <inkml:trace contextRef="#ctx0" brushRef="#br0" timeOffset="125321.14">31300 7985 1329 0,'0'-2'0'0,"0"-3"0"16,0 1 0-16,0 2 0 0,0 2 0 0,0 0 433 0,0 0-199 0,6 11-98 0,5 2 231 15,-1 4-170-15,4 2-80 0,1 2-40 0,0-1 208 16,0 2-123-16,1 0-54 0,1 0-131 0,-2-1 30 0,-3 0 0 15,0-1 30-15,-2-2-466 0,-1 0 242 0,-4-3 107 0,-2-4 59 16,-1-2-703-16,-2-3 358 16,0-1 99-16,0-2-389 0</inkml:trace>
  <inkml:trace contextRef="#ctx0" brushRef="#br0" timeOffset="125522.6">31704 7853 1507 0,'0'-4'0'0,"0"-2"0"0,0 5 0 0,0-1 0 0,0 2 0 0,0 0 0 0,0 8 284 16,-6 9-124-16,-4 14-62 0,-6 7 589 0,-3 10-316 15,-3 7-172-15,-3 8-81 0,-6 11 323 0,-3 9-375 0,-4 6-66 0,-7 9 0 16,8-16 0-16,-1-1 0 0,1-5 0 16,1-6 0-16,3 0 0 0,14-24 0 15,4-9-581-15,4-11 308 0,7-8 155 0,3-11 77 16,1-3-786-16,0-4 399 0,1-7 196 0</inkml:trace>
  <inkml:trace contextRef="#ctx0" brushRef="#br0" timeOffset="125716.08">31789 8148 2066 0,'-18'-8'0'0,"-2"7"0"0,0 1 0 0,-1 9 0 0,3 8 0 0,-1 9 0 0,2 2 175 15,3 5-69-15,2 3-35 0,5 6 556 0,7-6-300 16,0 3-145-16,1-1-73 0,12-5-111 0,7-2 1 16,3 2 47-16,-1-13-587 0,2-4 289 0,1-6 144 15,2-2 73-15,0-4-905 0,4-3 462 0</inkml:trace>
  <inkml:trace contextRef="#ctx0" brushRef="#br0" timeOffset="125915.55">32016 8214 1908 0,'3'-19'0'0,"3"6"0"0,2 9 0 0,4 3 0 0,-1 1 0 0,3 0 0 0,1 5 0 0,-3 10 392 0,3 3-178 15,-1 6-88-15,-3 0-45 0,0 3 259 0,-4 3-142 0,-1-1-86 0,-4 0-17 16,-2 0-29-16,-2 2 0 16,-11-1-29-16,-7 1-170 0,-4-5 80 0,-7-4 45 15,-4-3-328-15,-1-4 186 0,-2-5 93 0,-2 0 56 16,10-8-339-16,1-2 86 0,6-2 117 0,5-13-8 15,12-6-353-15,4-6 221 0</inkml:trace>
  <inkml:trace contextRef="#ctx0" brushRef="#br0" timeOffset="126066.15">32225 8260 1803 0,'0'-3'0'0,"1"0"0"0,-1 3 0 0,0 0 0 0,0 0 0 0,-1 6 0 0,-9 5 0 0,-1 3 248 0,0 0-106 0,0 2-53 0,1 5 465 16,3-2-263-16,1 4-127 0,2-4-80 0,4 5-23 15,0-4-1-15,1 4-14 0,13-9-527 0,2 0 258 0,6-3 130 0,2-4 65 16,8-2-345-16,-2-3 201 16,-1-3 103-16</inkml:trace>
  <inkml:trace contextRef="#ctx0" brushRef="#br0" timeOffset="126231.62">32509 8191 3174 0,'15'-10'0'0,"0"6"0"0,5 4 0 0,4 0 0 0,1 2 0 0,-7 11 0 0,-2 8 0 0,-1 3 0 0,-6 4 0 0,-3 6 424 0,1 5-185 0,-7 1-145 16,0 2-94-16,-17 0 0 0,-5 0 0 0,-5 1 0 15,-3 1 0-15,-2-11-171 0,-3-2 97 0,-1-3-298 16,4-4 204-16,1-2 102 16</inkml:trace>
  <inkml:trace contextRef="#ctx0" brushRef="#br0" timeOffset="126369.25">32791 8744 3931 0,'-15'-15'0'0,"0"10"0"0,11 5 0 0,4 0 0 16,0 5 0-16,0 0-685 0,0-3 148 0,0-2 249 0,-7 0-709 0</inkml:trace>
  <inkml:trace contextRef="#ctx0" brushRef="#br0" timeOffset="129156.36">17108 9281 1427 0,'-5'0'0'0,"3"-2"0"16,0 1 0-16,-1-2 0 0,0 2 0 0,1 0 0 0,-1-1 0 0,1-1 0 0,2 3 179 0,-3 0-70 0,2 0 53 0,-1-3-53 0,2 3-40 15,0-1 0-15,-2 1-3 0,2 0-1 16,0 0-27-16,0 0 9 0,0 0 75 0,0 0-42 0,0 0 0 16,4 0-43-16,2 0 44 15,0 0 9-15,3 0-53 0,2 0 77 0,1 0-39 16,3 0 1-16,1 0 20 0,2 0-20 0,1 0-9 15,1 0-29-15,2 0 2 0,-2 0-2 0,4-1 0 16,2 1 10-16,-2 0-4 0,-1 0-6 0,1 0 0 16,2-2 0-16,0 2 27 0,4 0-18 15,-1 0-9-15,-2 0 12 0,2 0-50 0,1 0 0 0,3 0 0 16,6 0 0-16,-2 0 0 0,1 0 0 0,1 0 0 16,1-2 0-16,4 0 0 15,8 1 0-15,-8-1 0 0,6 2 0 0,0-2 0 16,5 1 0-16,-1-1 0 0,8 0 0 0,-10 2 0 15,0 0 0-15,-1-3 0 0,2 3 0 0,7 0 0 16,-8 0 0-16,1-2 0 16,0 1 0-16,0-1 0 0,-1-4 0 0,10 3 0 31,-9-2 0-31,0 0 0 0,3 0 0 0,3 0 0 16,1 1 0-16,9-2 0 0,-11 4 0 0,-5 1 0 0,2-2 0 0,-3 2 0 15,-1 1 0-15,9 0 0 0,-16 0 0 0,4 0 0 0,-3 0 0 0,2 1 0 16,-4 2-65-16,6 0 3 0,-15 0 6 0,-2-3-97 31,0 0 58-31,-2 0 23 0,-2 0 1 0,0 0 87 0,-8 0-23 0,-5 0 1 0,1 0 140 0,-3-3-86 16,-4 1-41-16,3 1 98 0,-7-3-62 0,-2 2-16 15,0 1 1-15,-1 0 149 0,-1-2-175 16,1 3-2-16,-2 0 0 0,0 0 0 0,0 0 0 16,0 0 0-16,0 0 0 0,0 0 0 15,0 0 0-15,0 0 0 0,-3 0-17 0,-1-2-212 16,0 2 118-16,-4 0-457 0,-1 0 272 0,0 0 117 0,-1 0 71 15</inkml:trace>
  <inkml:trace contextRef="#ctx0" brushRef="#br0" timeOffset="135438.35">20736 9082 1178 0,'-11'-6'0'0,"2"3"0"0,0-1 0 0,3 3 0 0,5 0 0 0,1 1 517 16,0 0-240-16,6 0-120 0,11 0-59 0,4 0 270 16,8 0-169-16,2 0-81 0,5 0-40 0,0 0 82 15,0 0-61-15,3 0-22 16,-5-2-64-16,1 0 1 0,-1 0 23 0,1-3-232 0,-5 2 116 0,0 1 68 15,-8-3 20-15,-7 2-476 0,-4 2 247 0,-5-2 53 16,-4 3 84-16,0 0-597 0,-2 0 325 0,-7 0 160 16</inkml:trace>
  <inkml:trace contextRef="#ctx0" brushRef="#br0" timeOffset="135618.88">20764 9239 1441 0,'0'8'0'0,"-5"1"0"0,2 0 0 0,0 5 0 0,1 0 0 0,2 3 0 0,0 5 203 0,0 0-87 16,0 2-39-16,0 3 352 0,0 1-196 15,0 2-98-15,2 5-39 0,-1-7-199 0,1-2 71 0,1 0 34 16,-1-3 1-16,-1-2-476 0,1 3 265 0,-2-10 118 16,0-2-578-16,0-4 328 0,0-6 164 0</inkml:trace>
  <inkml:trace contextRef="#ctx0" brushRef="#br0" timeOffset="135951.99">20714 9415 1594 0,'0'-16'0'0,"0"-3"0"0,0 7 0 0,0 0 0 0,7 2 0 0,6 3 0 0,6-3 0 0,3 3 244 0,3 1-108 0,6 3-49 0,2 0 93 16,2 3-71-16,3-3-35 0,5 1 9 0,-8 2-8 16,1 0-38-16,-1 0 1 0,-2 0 0 0,-4 0-123 15,1 0 71-15,-11 0 21 16,-2 0-53-16,-5 0 42 0,-2 5 0 0,-4 0 125 15,2 2-36-15,-6 0-9 0,-1 3-92 16,-1 4 251-16,2 1-100 0,-2 3-57 16,0 3-7-16,1 0 9 0,-1 1-46 0,2 0 1 0,-1 2-1 0,1 3-153 15,0-1 71-15,2-1 42 16,-1-2-344-16,-1-1 187 0,-1 1 78 0,1 0 57 0,-2-6-422 0,0-2 209 16,0-1 84-16,-2-6-200 0,-8 1 160 0,2 2 71 15,-3-10 48-15,-2-1-141 78,-1 0 91-78,-3 0 45 0</inkml:trace>
  <inkml:trace contextRef="#ctx0" brushRef="#br0" timeOffset="136062.99">20907 9143 1434 0,'-11'-11'0'0,"4"5"0"0,2 3 0 0,2 3 0 0,3 0 0 0,0 8 0 0,0 11 246 0,0 5-105 15,0 5 282-15,0 1-198 0,0 5-94 0,0 4-47 0,0-1-131 16,-2 3 42-16,-1 2 9 15,0-3 33-15,-2-3-456 0,2-3 228 0,-1-5 114 16,0-1 57-16,1-1-283 0,0-12 159 0,0-6 84 16,0-8-610-16</inkml:trace>
  <inkml:trace contextRef="#ctx0" brushRef="#br0" timeOffset="136195.64">20885 9471 1100 0,'2'-2'0'0,"-2"1"0"0,0 0 0 0,2-2 0 0,-2 2 0 0,1-1 0 0,1 1 245 0,-1 1-95 16,1 0 263-16,-1 0-188 15,2 0-95-15,3 0-46 0,-2 0-215 0,2 7 93 16,0-3 33-16,-1 3 0 0,4 0-535 0,-3-3 288 16,2 3 143-16,-1-2 82 0</inkml:trace>
  <inkml:trace contextRef="#ctx0" brushRef="#br0" timeOffset="136366.18">21071 9139 1437 0,'0'1'0'0,"0"-1"0"0,0 4 0 0,0 2 0 0,0 2 0 0,0 8 0 0,0 3 309 0,0 9-136 16,0 5-68-16,0 6 141 0,0 7-95 0,0-3-62 15,0 3-26-15,0-3-225 0,-5-2 99 0,0-4 50 16,1 0 34-16,-4-11-482 0,3-6 245 16,1-6 123-16,-4-9-537 0,5-3 299 0</inkml:trace>
  <inkml:trace contextRef="#ctx0" brushRef="#br0" timeOffset="136504.14">21085 9428 980 0,'1'0'0'0,"1"0"0"0,-1 0 0 0,0 0 0 0,3 0 132 0,-1 0-47 0,2 0-24 0,1 0 389 16,2 3-211-16,0 6-101 0,0-4-50 0,1 3-194 16,3 2 71-16,1-1 46 15,-1 1-10-15,1-1-549 0,1-1 283 0</inkml:trace>
  <inkml:trace contextRef="#ctx0" brushRef="#br0" timeOffset="136828.79">21683 8976 2172 0,'-4'-13'0'0,"-1"2"0"0,2 3 0 0,3 3 0 0,0 5 0 0,0-3 0 0,6 3 300 0,5 3-132 16,4 9-58-16,-2 6 120 0,1 5-97 0,-3 2-49 15,3 4-24-15,-7 3-54 0,1 4 39 0,-3 0-9 16,-3 0-1-16,-1 0-312 0,-1 3 157 0,0-2 77 16,-1 5-565-16,-7-7 314 15,-3-3 100-15,-1-4-632 0</inkml:trace>
  <inkml:trace contextRef="#ctx0" brushRef="#br0" timeOffset="137020.28">21616 9232 1191 0,'0'-10'0'16,"0"3"0"-16,0 0 0 0,0-1 0 0,7 1 0 0,6 4 456 0,5-1-211 0,3 4-104 16,6 0-53-16,-1 0 87 0,5 7-60 0,-4 6-45 15,-1 2 1 1,-4 3 2-16,0 0 0 0,-2 4-28 0,-9-1-199 0,-4 1 94 0,-5 1 49 0,-1-3-272 16,-1 2 160-16,0 2 88 0,-10-7 31 0,-7-5-492 15,1 3 199-15,-4-6 134 16,0-2 43-16,-5-2-326 0</inkml:trace>
  <inkml:trace contextRef="#ctx0" brushRef="#br0" timeOffset="137397.26">21499 9085 1397 0,'-11'0'0'0,"3"0"0"0,-1 1 0 0,3 3 0 0,1 0 0 0,-1 3 0 0,6 1 0 0,0 2 192 15,0 2-77-15,0 1 8 16,8 0-44-16,-2 2 10 0,0-1-53 0,4 0-32 15,-6 0 1-15,2-1 31 0,-2 1 0 0,1 1 80 0,-4-3-45 0,1 1 1 16,0 1-36-16,0 1 72 0,0-3-37 0,0 6 10 16,2-2 77-16,-1-1-61 0,0 1-31 0,2 1-35 15,0-1 5-15,2 4 9 0,-1-3-10 0,-2 2-255 0,4-2 128 16,-4-1 64-16,2 1 32 0,-1 1-333 0,-4-3 168 16,1-3 46-16,-2 0 55 15,0-2-79-15,0 4 43 0,-8-9 34 0,-4 1 79 16,-1-2-27-16,-4-4 0 0,2 0 270 15,-5 0-157-15,7 0-65 0,-4-3-37 0,4 0 562 16,0-3-273-16,4 1-87 0,2 1-75 0,1 0 258 16,6 0-261-16,0 3-125 0,0-1 0 0,13 2 0 15,8 0 0-15,1 0 0 0,7 0 0 0,3 0 0 16,7 7 0-16,-1 1 0 16,5-1 0-16,-2 3 0 0,0 1 0 0,0 0-392 15,-1 2 74-15,-4-1 90 0,4 4 102 0,-10-2-538 16,-2-2 315-16,-3-1 156 0,1-2 79 0,-4-1-474 0</inkml:trace>
  <inkml:trace contextRef="#ctx0" brushRef="#br0" timeOffset="137837.89">22308 9101 1934 0,'0'1'0'0,"0"-1"0"0,0 2 0 0,0 0 0 0,0 1 0 0,0-1 0 0,-2 1 0 0,2 2 135 16,0 1-50-16,0-3-71 0,0 4 22 0,3 2 0 16,4-3 0-16,2 2-465 0,2 1 241 0,0-2 108 15,0 1 58-15,1-4-309 0,-2 1 180 0</inkml:trace>
  <inkml:trace contextRef="#ctx0" brushRef="#br0" timeOffset="138082.63">22508 9080 819 0,'0'-7'0'0,"3"3"0"0,-1 2 0 0,0-2 0 0,1 1 0 0,-1 1 0 0,-1 2 0 0,1 0 259 0,-2 0-111 0,0 7-57 0,0 6 123 16,-6 6-89-16,-8-1-35 0,0 5-91 15,-5-1 0-15,-2 4 37 0,-3-2 0 0,-5-1-29 16,-3 5 10-16,-2-4 19 16,-2-5 0-16,1-1 116 0,3-6-57 0,4-1-30 0,0-3 132 0,12-7-84 15,5-1-39-15,7 0 0 16,2 0 263-16,2 0-150 0,2 0-67 0,18-3-12 15,5-3-37-15,11 0 1 0,1-1-36 0,3-1-111 32,3 3 64-32,-6-1 19 0,1 3 1 0,-3 0-358 0,-1 1 192 0,-2 1 97 0,2-1-355 0,-9 2 212 15,-5 0 36-15,-3 0-661 0</inkml:trace>
  <inkml:trace contextRef="#ctx0" brushRef="#br0" timeOffset="138238.21">22267 9476 1469 0,'-23'0'0'0,"8"0"0"0,5 0 0 0,5 0 0 0,2 0 0 0,3 0 0 0,0 0 517 0,5 0-245 0,12 2-118 0,7-1-59 15,2 1 0-15,2-2-29 0,5 0 9 0,-5 0-614 16,1 0 287-16,-1 0 144 0,-4 0-388 16,1 0 250-16</inkml:trace>
  <inkml:trace contextRef="#ctx0" brushRef="#br0" timeOffset="138417.73">22412 9348 1440 0,'-6'0'0'0,"0"3"0"0,-1 2 0 0,-3 4 0 0,3 7 0 0,-2 2 0 0,-2 11 0 0,2 3 615 0,-4 4-289 0,-3 7-136 0,4-4-83 0,-1 2-35 15,-2-1 0 1,2-5-36-16,1-1-482 0,0 1 250 0,6-15 111 0,3-3-302 31,1-6 208-31,2-8 103 0</inkml:trace>
  <inkml:trace contextRef="#ctx0" brushRef="#br0" timeOffset="138552.38">22394 9593 1720 0,'2'0'0'0,"0"1"0"0,0 2 0 0,-1-2 0 0,3 4 0 0,0 0 0 0,4 2 0 0,3 2 0 0,2 3 654 0,3 3-300 0,2-1-163 0,4 3-219 0,1 0 32 15,2-1 0-15,1 0-676 16,1-2 363-16,-2-2 168 0,1-3 88 0</inkml:trace>
  <inkml:trace contextRef="#ctx0" brushRef="#br0" timeOffset="138755.82">22786 9315 2140 0,'-10'-2'0'0,"6"-1"0"15,4-2 0-15,0 2 0 0,0-2 409 0,14 1-187 0,5-3-85 0,9 0-55 0,3 1 145 16,7-4-96-16,0 1-48 0,2-1-24 0,2 1-261 16,-4 4 114-16,-3-3 62 15,-3 6-773-15,-5 0 390 0,-6 2 197 0</inkml:trace>
  <inkml:trace contextRef="#ctx0" brushRef="#br0" timeOffset="138918.41">22807 9499 1564 0,'-11'0'0'0,"3"0"0"0,-2 0 0 0,6 0 0 0,1 0 0 0,3-1 0 0,0 1 647 0,3 0-305 0,12-2-154 15,4 0-77-15,5 1 34 0,-2-1-59 0,5 0-26 16,-2 1-401-16,-2-1 188 0,3 1 94 0,-1 1-858 15,-7 0 454-15</inkml:trace>
  <inkml:trace contextRef="#ctx0" brushRef="#br0" timeOffset="139123.85">22940 9327 1339 0,'0'-3'0'0,"-8"1"0"0,5 2 0 0,-1 0 0 0,3 0 0 0,1 2 0 0,0 14 643 15,0 7-305-15,0 6-151 0,1 5-67 0,2 1 227 0,1 7-156 0,3 2-78 16,-4 2-68-16,-1 0-10 16,-1 0 9-16,-1-8-247 0,0-5 119 0,-5-3 59 15,-7-5 30-15,-3-8-302 0,-2 2 174 0,-4-14 75 16,1-5 41-16,-1 0-437 0,2-5 211 0,0-10 107 0,-1-3-2 0,10-7-246 16,0-4 170-16,5-3 84 15,5-3-131-15</inkml:trace>
  <inkml:trace contextRef="#ctx0" brushRef="#br0" timeOffset="139292.45">23278 9334 1247 0,'30'5'0'0,"1"4"0"0,1 0 0 0,2 5 0 0,-11 1 0 0,-3 1 137 0,-2 2-50 0,-7 2-27 0,-2 1 282 0,-3 3-144 0,-6-3-87 16,0 2-37-16,-14-2-5 0,-5 3 1 0,-7-1-27 15,-1-5-8-15,-2-6-181 16,-1 0 90-16,-2-5 46 0,5-2-368 0,-5-5 215 15,12 0 94-15,4 0-236 0,6-5 155 0,4-9 6 0</inkml:trace>
  <inkml:trace contextRef="#ctx0" brushRef="#br0" timeOffset="139445.56">23639 9203 1592 0,'-1'3'0'0,"-3"-1"0"0,-4 4 0 0,0 0 0 0,-1 1 0 0,-5 7 0 0,1 4 704 0,-4 4-334 0,3 7-159 0,5 1-93 15,3 5 585-15,6 1-470 0,0 3-233 16,8-3 0-16,15 5 0 0,7-11 0 0,7-4-362 16,6-1-2-16,6-6 200 0,-2-2 99 0</inkml:trace>
  <inkml:trace contextRef="#ctx0" brushRef="#br0" timeOffset="139898.35">23977 9334 1572 0,'-2'-13'0'0,"-8"2"0"0,6 1 0 0,3 3 0 0,1 0 0 0,1 2 235 15,16-1-99-15,8 4-51 0,8-3-24 0,6 1 264 16,0 1-149-16,5-1-71 0,4 3-34 0,-1-1-62 16,4 0 0-16,-1 1 36 0,-10 1-369 0,-7 0 179 15,-2 0 91 1,-10 1-525-16,-8 3 308 0,-1 1 162 0,-12-1-71 0</inkml:trace>
  <inkml:trace contextRef="#ctx0" brushRef="#br0" timeOffset="140405">24175 9022 1016 0,'-8'0'0'0,"-1"3"0"0,0 6 0 0,4 2 0 0,0 11 0 0,5 5 0 0,0 10 247 16,0 6-105-16,0 10-45 0,3 1 268 0,4-1-164 15,0 0-83-15,2 0-59 0,-1-5 0 0,1 1-14 16,-1-12-9-16,-3-4-233 0,1-6 116 0,-3-2 59 16,-1-3 29-16,0 1-266 0,-2-8 143 0,0-6 38 15,-2-2 50-15,-4-2-336 0,-2-5 166 0,-2 0 64 16,0 0 45-16,-2-12 26 0,3-2 0 16,0-6 18-16,1-2 0 0,3 1 9 0,2-3 0 15,3 4 57-15,0-4-28 0,0 5 0 0,0-5-38 0,7 6 140 16,-1 4-66-16,8-1-20 15,-3 3 0-15,0 2 150 0,1 0-85 0,-4 6-16 16,1-1 20-16,0 3-25 0,-5-1 0 0,2 3 3 16,-3 0-31-16,-3 10 17 0,0 4-17 0,-6 4 83 15,-10 1-39-15,-1 0 10 0,-3 1-38 0,0-3 68 16,-1 0-36-16,1-4-1 16,3 1-36-16,0-4 69 0,1-2-25 0,7-1-10 15,3-4-18-15,2-3-16 0,4 0 0 0,2 0-78 16,14-8 48-16,7-4-9 0,5-4 39 0,2-1-206 15,4-2 102-15,0 2 34 16,3-3 39-16,-5 4-255 0,0 3 124 0,-2 0 32 0,-6 4 40 16,-3 2-20-16,1 5 37 0,-12 2-24 0,-6 0 331 0,-2 4-153 15,-2 11-71-15,0 2 200 0,-5 0-130 0,-4 2-36 16,1-2-40-16,-1-4 377 0,6 3-190 16,1-4-96-16,0 1-38 0,2-4-87 15,0-1 30-15,5-1 0 0,7-2 0 0,3-5-379 16,3 0 199-16,-1 0 85 0,5 0-716 0,0-6 354 15,-2-5 206-15</inkml:trace>
  <inkml:trace contextRef="#ctx0" brushRef="#br0" timeOffset="140566.24">24472 9076 1316 0,'-7'0'0'0,"0"-1"0"0,2-1 0 0,1 1 0 0,0-2 0 0,4 3 0 0,0 0 465 0,0 0-219 0,2 0-105 0,12 0-144 16,1 0-1-16,1 4 40 0,6-1-711 16,-1 1 329-16,2-1 160 0</inkml:trace>
  <inkml:trace contextRef="#ctx0" brushRef="#br0" timeOffset="140981.47">24885 9056 1205 0,'8'0'0'0,"1"0"0"0,2-3 0 0,-1 1 0 0,1 2 0 0,0-2 0 0,-1 2 0 0,-3 0 238 16,3 0-102-16,-3 0-49 0,-4 7-26 0,3 2 12 16,-6 4-8-16,0 2-29 0,-7 3-87 15,-10 2 44-15,-2 1 9 0,-3 1 6 0,-3-3 28 16,-6 3 0-16,3-2 0 0,-4-1 270 0,1 2-126 0,5-3-77 16,5-6-33-16,1-1 327 15,4 0-180-15,6-4-91 0,0-2-36 0,9-1 78 16,1-4-67-16,2 0-32 0,16 0 25 0,4 0-45 15,7-7-49-15,0-2-138 0,3 1 41 0,-1-1 67 16,-1-3 33-16,-4 4-526 0,4-1 279 0,-9 3 134 16,-3 2-2-16,-3 1-555 0,-4-1 315 0,-4 3 159 15,1-3-112-15,-7 2 138 32,-1-1 66-32,0 0 33 0,-3-4-227 0,-8-2 129 0,-2 1 57 0,-2 2 79 15,-3 0-6-15,-5 2 0 0,-1 3 0 0,-5-1 475 16,-3 2-247-16,1 0-110 15,-2 6-58-15,6 2 559 0,0 3-243 0,5 0-167 0,2 4 18 0,9-1 146 32,3-1-150-32,8 5-75 0,0 0 214 0,12-1-145 0,8 4-63 0,9-6-35 0,5 2-23 0,5-5 0 15,-1-1-24-15,1 0-455 0,1-2 237 0,-5-4 105 0,-5 0 56 0,-2 0-755 16,-7-2 338-16,3 4 124 0</inkml:trace>
  <inkml:trace contextRef="#ctx0" brushRef="#br0" timeOffset="141127.59">24765 9567 1599 0,'-28'0'0'0,"3"1"0"0,6 2 0 0,1 0 0 0,13-2 0 0,3 0 226 0,2 1-94 0,0-2-49 15,5 0 193-15,9 0-112 0,8 0-68 0,2 0 74 16,5 0-68-16,-1 0-32 0,5 0-1 0,1 0-489 16,-6 0 223-16,-2 0 117 0,-2 0 58 0,-2 0-783 15,-2 0 396-15</inkml:trace>
  <inkml:trace contextRef="#ctx0" brushRef="#br0" timeOffset="141348">24857 9515 1028 0,'-12'-4'0'0,"6"1"0"0,-2 1 0 0,4 2 0 0,4 0 0 0,0 2 284 16,0 9-124-16,1 5-61 0,5 2 167 0,2 4-106 0,0 1-67 0,1 1-92 16,-5 3 0-16,0 4 35 0,-2-4 0 0,-2 6-252 15,0-7 121-15,-3-2 65 0,-11 1 34 0,-4-5-162 16,-6-3 93-16,2-7 40 15,-4-7 98-15,-2-3-28 0,6 0-42 0,-1-9 190 16,2-6-94-16,6-3-61 16,7-2 0-16,2-1 115 0,6 2-70 0,0 1-2 15,6-4 27-15,10 7-37 0,6 1 1 0,2 3-36 0,6 3 0 0,0 1-517 16,6 2 266-16</inkml:trace>
  <inkml:trace contextRef="#ctx0" brushRef="#br0" timeOffset="141489.62">25476 9760 2619 0,'0'-4'0'0,"0"-3"0"0,0-2 0 0,0 3 0 0,-3 0 0 0,-1-4 0 0,1 3 313 0,-1 0-138 16,3 0-71-16,-2 0-34 0</inkml:trace>
  <inkml:trace contextRef="#ctx0" brushRef="#br0" timeOffset="143183.78">26281 9206 880 0,'0'-16'0'0,"0"0"0"0,0-1 0 0,0-2 0 0,2 0 0 0,-1 2 118 0,1 0-40 0,3-1 190 0,-2 0-115 15,-2-6-49-15,1 7-38 0,0 1 38 0,-1-2-34 0,-1 1 0 16,0-1-33-16,0 0 36 16,-3 3-9-16,-6 0-27 0,2 4 0 0,-2 2 18 15,0-2-9-15,1 5-8 0,-2 5 103 0,0-2-52 16,-1 3-26-16,-3 0 64 0,1 12-36 0,2 3-9 15,-4 6-45-15,4 4 195 0,-3 6-97 0,3 2-49 16,1 8-16-16,3 3 213 16,1-1-123-16,4 6-123 0,0 1-37 0,2 1 0 15,0 11 0-15,0-7 0 0,0 6 0 0,3 2 0 0,5 0 0 16,0 0 0-16,-1 4 0 0,-1-14 0 16,0-6 0-16,-5-5 0 0,1-2-103 0,-2-4 20 15,0 1 51-15,-3-11-207 0,-8-5 108 0,0-6 12 16,-3-3 40-16,-1-6-65 0,-4 0 43 0,6-6 37 15,-2 0-353-15,-1 0 190 0,1-9 95 0,2-1-460 16,-1-5 268-16,2-2 148 0,5-4 69 16</inkml:trace>
  <inkml:trace contextRef="#ctx0" brushRef="#br0" timeOffset="143349.34">25872 9557 2100 0,'-13'-13'0'16,"0"6"0"-16,6 0 0 0,4 6 0 0,1-1 0 0,2 1 0 0,0-2 0 0,12 2 0 0,10-6 742 0,5 3-357 0,6-1-174 0,0 0 179 0,2 0-287 16,2 2-103-16,2-2-59 0,-4 3-74 0,-1 1 85 15,0 1 42-15,-2 0-767 0,0 0 405 0,1 0 211 16,-10 0 93-16,-1 4-491 0</inkml:trace>
  <inkml:trace contextRef="#ctx0" brushRef="#br0" timeOffset="143589.25">26344 9593 1449 0,'0'0'0'0,"0"0"0"0,0 0 0 0,0 0 0 0,0 0 0 0,2 0 0 0,7 0 273 16,-2 0-118-16,4 5 156 16,-1 2-141-16,3 3-67 0,-2 1-33 0,1 2 13 15,0 1-46-15,-4 2 10 0,0 0-10 0,-5 3-37 0,-3-4 0 0,0 6 37 16,-3-4 0-16,-12 1-32 0,-3-3 32 0,-4-2 0 15,-3-2-27-15,-3-5-1 0,-3-1 29 0,1-2-189 32,-1-3 68-32,6 0 51 0,0 0 9 0,5-6-368 0,3-5 174 0,8-1 102 15,9-4 30-15,0 0-530 0,15 1 289 16,7-4 144-16</inkml:trace>
  <inkml:trace contextRef="#ctx0" brushRef="#br0" timeOffset="143765.78">26618 9583 1029 0,'5'-7'0'0,"-2"0"0"0,-1 5-1 0,-1-1 1 0,-1 0-1 0,0 1 393 16,-2 2-178-16,-9 0-89 16,-4 0 662-16,-1 9-375 0,-2 4-179 0,2-1 415 0,-1 5-555 0,6-1-93 15,0 2 0-15,5 1 0 16,1 3 0-16,5-3 0 0,0 3 0 0,10-3 0 16,8 2 0-16,6-4 0 0,8 3 0 0,2-6 0 0,2-3-133 0,2-4 24 15,-1 0-495-15,3-2 306 0</inkml:trace>
  <inkml:trace contextRef="#ctx0" brushRef="#br0" timeOffset="144444.97">27128 9450 1680 0,'0'-5'0'0,"0"0"0"0,0 2 0 0,0-1 0 0,0 2 0 0,1-1 0 0,5 3 631 16,0 0-298-16,1 0-148 0,7 0-74 0,-3 0 14 15,1 5-36-15,2 2-8 0,-1 3-287 0,-2-3 122 16,3 3 61-16,-2-1 38 0,-3 0-675 0,-2-3 341 16,2 1 171-16</inkml:trace>
  <inkml:trace contextRef="#ctx0" brushRef="#br0" timeOffset="144777.07">27589 9193 1392 0,'0'-14'0'0,"-2"4"0"0,0-3 0 0,1 6 0 0,-1 2 0 0,1 0 0 0,-1 4 547 0,2-2-254 0,0 2-120 16,0 1-72-16,0 0 121 0,0 6-92 0,0 9-47 15,0 2-23-15,2 5 137 0,-1 4-85 0,4 1-37 16,-1 5 102-16,0 4-70 0,1 2-35 0,-1 8 9 15,0-5-3-15,0 1-47 0,0 6-31 0,0 3 0 16,-3 0 0-16,1 4 0 0,-1-3 0 0,0-8 0 16,1-2-11-16,-1-3 18 0,1-6-3 15,0 2-65-15,2-16 37 0,0-2-2 0,-3-7 2 16,2-6-1-16,-2 3-3 0,1-7-8 16,-1 0-44-16,1 0 28 0,-2-4-1 0,0-1-215 15,0 0 113 1,0 1 59-16,0-2 33 0,0 3-463 0,0-3 245 0,0 1 122 0,0-1 52 0</inkml:trace>
  <inkml:trace contextRef="#ctx0" brushRef="#br0" timeOffset="145678.14">28079 9429 1389 0,'-7'0'0'0,"2"-1"0"0,1 1 0 0,0-2 0 0,0-2 0 0,1 2 0 0,3 1 0 0,0 1 233 0,0 0-97 0,7 0-50 0,10 0 391 0,5 0-224 0,2 0-108 0,5 0-53 0,3 0 174 0,4 0-114 16,3 0-48-16,-4 0-49 0,-1 0-17 0,1 0 0 15,-2 0-213-15,-2 1 106 31,1 1 64-31,-8-1 16 0,-4 2-454 0,-4-1 241 0,-5-2 99 0,-2 0 66 16,-3 1-723-16,-5-1 366 0,-1 0 178 0,0 0 89 0</inkml:trace>
  <inkml:trace contextRef="#ctx0" brushRef="#br0" timeOffset="145882.59">28324 9162 1308 0,'-9'-6'0'0,"0"2"0"0,1 2 0 0,1 2 0 0,6 0 0 0,-1 6 302 0,2 10-132 0,0 5-66 15,0 6 243-15,2 5-145 0,5 2-87 16,2 2 370-16,0 6-223 0,2 3-112 16,-1 1-56-16,3 5 71 0,-5-8-69 0,1-2-28 0,-3-4-5 0,-2-1-244 0,0-2 108 15,-2 2 65-15,-2-13-346 0,0-4 195 16,0-4 99-16,0-4-213 0,-8 2 156 16,3-12-26-16,-1-1 68 0,0 0-449 0,2 0 243 15,0-1 122-15,2-7 51 0</inkml:trace>
  <inkml:trace contextRef="#ctx0" brushRef="#br0" timeOffset="146647.06">29226 9273 598 0,'-1'-21'0'0,"-2"4"0"0,1 0 0 0,1-4 0 0,1 4 0 0,0-1 110 0,0 0-36 16,0-1 0-16,0 0-36 0,0-4 39 0,0 5-11 0,0 2-28 0,0-2-5 16,0 1 6-16,0-2 9 15,-4 8 24-15,1 1-1 0,-1 2-32 0,-4 3-1 16,1 1 78-16,-4 1-29 0,2 3-9 0,-1 0-40 16,0 2 104-16,-2 10-52 0,4 4-26 0,-4 4 54 15,5 3-45-15,2 6 0 16,1 1-35-16,3 7 119 15,1-2-59-15,0 10-21 0,0-9 100 0,0 4-70 0,0 2-34 0,3 0 0 16,1-1-40-16,1 10 15 0,-1-5-10 0,-3 0 1 0,1 0-150 0,-2 0 74 16,0 0 38-16,0 4 10 15,-7-10-205-15,-5-4 112 0,0-6 28 0,-2-3-111 0,-1-6 54 16,1 0 51-16,4-12-26 0,-5-4-204 16,7-5 125-16,-2 0 64 0,1 0-228 0,-1-7 136 15,4-6 82-15,2-5 37 0,-3-4-282 0,4-4 159 16,1-6 79-16</inkml:trace>
  <inkml:trace contextRef="#ctx0" brushRef="#br0" timeOffset="146795.43">28919 9440 1312 0,'-10'-20'0'0,"3"11"0"0,4 2 0 0,0 2 0 0,2 5 0 0,1 0 0 0,0 0 0 0,0 0 453 0,9 0-207 16,6 0-104-16,3 3 296 0,3 0-190 0,1 3-109 15,0-2-66-15,0 0 0 0,6 0-35 0,-3 1 1 16,3-2-337-16,-2 3 164 0,-1-3 86 0,-2 3 43 15,1 1-642-15,-1 0 342 16</inkml:trace>
  <inkml:trace contextRef="#ctx0" brushRef="#br0" timeOffset="146959.99">29304 9605 1559 0,'0'0'0'0,"0"0"0"15,0 0 0-15,-1 0 0 0,1 3 0 0,0 0 0 0,0 4 362 0,1-1-162 0,7 2-81 16,1-1 241-16,1 3-166 0,2-2-77 0,-2 3-40 0,4-4-306 0,-2 3 134 16,0-1 76-16,2 1-717 0,-3-3 374 0,-1 0 187 15</inkml:trace>
  <inkml:trace contextRef="#ctx0" brushRef="#br0" timeOffset="147242.5">29565 9515 1305 0,'-5'-3'0'0,"-2"0"0"0,0 2 0 0,4 1 0 0,-1 0 0 0,1 0 285 0,0 7-124 15,-1 5-61-15,2 5-31 0,-1 6 425 0,-2 4-219 16,1 5-122-16,-2 2 148 0,-1 5-131 0,-1 5-66 31,-4 2-33-31,-2 6 81 0,3-4-62 0,0-1-26 16,-3-1 22-16,2 0-35 0,1-5-51 0,0 1 0 0,1-10 0 0,4-6 0 15,0-5 0-15,1-3 0 0,2-4 0 0,-1 3 0 16,4-12 0-16,0-2 0 0,0-3-62 0,0 0-65 0,0 0 71 0,0 0-297 16,0 0 169-16,0-3 49 0,0 0 51 0,0 2-226 15,0-3 136-15,0 2 58 16,0-3-454-16,0-2 267 0,1 0 132 0,2-2 66 16</inkml:trace>
  <inkml:trace contextRef="#ctx0" brushRef="#br0" timeOffset="147501.79">29797 9515 2549 0,'0'0'0'0,"0"0"0"0,0-3 0 0,0 2 0 0,0-1 0 0,0 1 0 0,0 1 0 0,1 0 429 0,2 0-186 0,2 0-108 16,0 0 353-16,2 0-401 15,2 3-87-15,-3 1 0 16,3-1 0-16,-3-1 0 0,-1 0 0 0,4-1 0 0,-4 2 0 0,0-2 0 16,1 1 0-16,-3-1-274 0,3-1-16 0,-4 0 165 15,1 0-970-15</inkml:trace>
  <inkml:trace contextRef="#ctx0" brushRef="#br0" timeOffset="147979.51">30228 9382 1125 0,'-10'-10'0'0,"3"1"0"0,2 2 0 0,1-1 0 0,-1 6 0 0,5 1 0 0,0-1 527 0,0 2-245 0,0 0-122 15,0 0 141-15,9 0-136 0,1 10-64 0,6 0-32 16,1 2 336-16,1 5-184 15,2-4-83-15,-1 4-55 0,1 1 76 0,-1-1-61 0,0-2-30 0,-1 4-185 16,2-1 87-16,-4-4 29 16,0 0 0-16,-5-1-329 0,1 1 184 0,-2-4 91 15,0-1-556-15,-6-4 260 0,-1 0 160 0,-1-4 81 16,1-1-191-16,-3 0 131 0,0-1 57 0</inkml:trace>
  <inkml:trace contextRef="#ctx0" brushRef="#br0" timeOffset="148269.54">30634 9239 1982 0,'-4'-9'0'0,"1"1"0"0,0 1 0 0,-1 3 0 0,2 1 0 0,-1 1 0 0,0 2 351 16,1 0-157-16,0 0-78 0,-1 12 261 0,-2 8-170 15,1 6-75-15,-3 3-52 0,-1 5 53 0,1 7-47 16,-3 2-25-16,-2 7 95 0,2-2-100 0,-2 4-56 15,-1-1 0-15,-3 5 0 0,1-1 0 16,-3 5 0-16,6-13 0 0,-1-3 0 16,0-3 0-16,4-3 0 0,-1-5 0 0,3 4 0 15,1-15 0-15,0-3 0 0,5-5 0 0,-1-3 0 16,1-1 0-16,-1 1-231 0,2-6 20 0,0-2 66 16,0 1 61-16,0-3-450 0,0 3 248 0,0-2 116 15,0-2-422-15,0 0 277 0,0 0 139 0,0 0 69 16,0 0-382-16</inkml:trace>
  <inkml:trace contextRef="#ctx0" brushRef="#br0" timeOffset="148677.29">30852 9032 1529 0,'0'-15'0'0,"0"3"0"0,0 2 0 0,0 1 0 0,0 4 0 0,0 5 277 0,0-2-119 16,0 2-61-16,0 0 287 0,3 5-164 0,-2 6-95 15,2 6 221-15,-1 2-154 0,-2 3-77 0,0 3-38 16,0 3-76-16,-5 0-10 0,-2 2 47 0,0 0 0 15,-3 3-603-15,2-1 301 0,-3 6 160 0,3-6-876 16</inkml:trace>
  <inkml:trace contextRef="#ctx0" brushRef="#br0" timeOffset="148921.82">31028 9368 2252 0,'-9'-17'0'0,"0"6"0"0,-2 5 0 0,7 6 0 0,-3 0 0 0,-2 5 0 0,-6 13 0 0,2 7 0 0,-4 4 555 0,4 3-263 0,0 3-128 16,5 2 18-16,1 0-73 16,2 1-36-16,2 4 9 0,3-9-154 0,0 1 54 15,6-5 28-15,5-5 0 0,3-2-391 0,2-2 218 16,-1-8 96-16,2-7-625 0,2-2 343 15,-2-3 88-15,2 0 113 0,-2-3-495 16</inkml:trace>
  <inkml:trace contextRef="#ctx0" brushRef="#br0" timeOffset="149125.28">31085 9455 1536 0,'-1'-12'0'0,"-2"-2"0"0,3 8 0 0,0 2 0 0,4 1 0 0,5 2 256 0,7 1-101 0,0 0-63 16,2 4 167-16,4 8-111 0,-1 4-56 0,0 5-27 15,0 2 125-15,-3 1-81 0,-4 1-36 0,-5 3-68 32,-5-2 0-32,-1 2 32 0,-3 1 9 0,-3-5-186 0,-13-2 89 0,-7-1 44 0,-4-5-152 15,-1-3 98-15,-5 0 58 0,3-7-43 16,1-6-121-16,2 0 31 0,2 0 61 0,7-2-28 16,-1-6-266-16,13-3 170 0,6-6 81 0,0 0-442 15</inkml:trace>
  <inkml:trace contextRef="#ctx0" brushRef="#br0" timeOffset="149300.81">31430 9460 804 0,'0'-7'0'0,"-3"1"0"0,-3 5 0 0,0 0 0 0,-7 1 0 0,2 0 496 16,-4 5-230-16,-2 8-114 0,2 3 512 0,-2 4-313 16,3 0-148-16,4 1-87 0,4 0 149 0,4 1-113 15,2 0-58-15,0 0-29 0,5 2-42 0,10-3-9 16,5-1 23-16,3-4-442 0,1-1 221 0,2-5 111 15,3 2 64-15,-5-8-729 0,2-1 382 0,-2-3 70 16</inkml:trace>
  <inkml:trace contextRef="#ctx0" brushRef="#br0" timeOffset="149510.25">31631 9316 1998 0,'9'-3'0'0,"2"3"0"0,1 0 0 0,5 0 0 0,-5 11 0 0,4 5 0 0,-2 8 0 0,2 4 0 0,-5 6 181 0,3 7-63 0,-6-2-46 0,-6 4 256 16,-2 1-146-16,0 2-72 15,-10-3-25-15,-7 3-15 0,-3-7-9 0,-5-6-24 16,-3-3-172-16,4-6 86 0,-2-2 43 0,-4-1 9 16,5-11-300-16,2-2 167 0,-1-4 69 0,5-4-629 15,0 0 305-15,6 0 165 0</inkml:trace>
  <inkml:trace contextRef="#ctx0" brushRef="#br0" timeOffset="149676.79">31897 9479 2010 0,'7'-11'0'0,"5"3"0"0,3 1 0 0,7 0 0 0,4 1 0 0,7 1 0 0,-2-1 0 0,-1 5 771 0,4 1-367 0,-1 0-184 0,-3 0-270 0,4 0 52 0,-10 1-8 15,-4 10 43-15,-1-1-385 0,-6 1 193 0</inkml:trace>
  <inkml:trace contextRef="#ctx0" brushRef="#br0" timeOffset="149815.95">31916 9687 1914 0,'1'0'0'0,"4"-2"0"0,1-1 0 0,3 2 0 0,1 0 0 0,3-3 0 0,3 3 0 0,4 1 0 0,1 0 0 0,5 0 537 0,0 0-249 16,-1 0-126-16,4 5-578 16,0-3 236-16,-4 3 103 0,-1 0 58 0</inkml:trace>
  <inkml:trace contextRef="#ctx0" brushRef="#br0" timeOffset="150129.03">32479 9542 1581 0,'-5'-10'0'0,"1"5"0"0,3 4 0 0,-1 1 0 0,2 0-105 0,-3 3 25 0,1 8 8 0,2 6 34 16,0 2 843-16,0 5-384 0,0 0-191 15,2 3 226-15,8-2-214 0,2 0-102 0,2-1-7 0,4-2-48 16,6 0-23-16,4-1 9 0,-1-5-134 0,6-7 51 16,2-2 25-16,3-6 0 0,2-1-96 0,0 0 70 15,-5-8 20-15,-4-8-215 0,-4-4 123 0,-4-3 2 16,-4-2 50-16,0-5-258 0,-12 1 137 0,-4-1 25 15,-3-2 45-15,0-2-167 16,-12 2 107-16,-8-6 43 0,-7 10 31 0,-6 5-1 16,-4 5 33-16,-4 7 1 0,-1 5 144 0,-4 2-82 15,7 4-26-15,0 6 210 0,5 12-124 0,5-1-57 16,0 8-33-16,2 4 292 0,10-1-142 0,6 0-24 16,2 2-240-16,4-3 94 0,3 0 29 0,-2 4 39 15,4-5-810-15</inkml:trace>
  <inkml:trace contextRef="#ctx0" brushRef="#br0" timeOffset="152731.09">24251 10401 1019 0,'-3'-11'0'0,"-2"2"0"0,2-3 0 0,-2 3 0 0,1 1 0 0,1-4 0 0,-2 2 0 0,-1 1 130 16,2-3-39-16,-3 2 28 0,1 1-41 0,-1 1 0 16,-1 2-42-16,-2 0 45 15,2 1-36-15,-2 3-8 0,-3 2-1 0,0 0 30 0,-2 10-30 0,-2 7 10 16,4 7-10-16,-1 2 85 0,3 6-42 0,2 2 0 16,1 2 56-16,5 5-41 0,1-6-33 0,2-2 4 15,0-2 0-15,2-2-28 0,7-4-1 0,2 4-21 16,3-12-9-16,3-6 31 15,-3-4-1-15,2-7-107 0,0 0 53 0,3-2 37 16,-4-19-10-16,-2-3-156 0,-1-6 86 0,3-6 16 31,-6-4-151-31,3-4 78 0,-2 0 31 0,-4-2-32 0,0-4 35 0,1-2 25 0,-4-3 1 0,3-8 17 16,-4 13 5-16,0 2 0 0,0 9-1 0,-2 7 130 16,0 14-64-16,0 1-43 0,0 17 22 0,0 0 343 15,0 14-159-15,0 11 171 0,0 9-151 0,0 7-80 16,2 3-48-16,1 2 84 0,3 1-66 15,2 2-32-15,1-3-1 0,1 5-59 16,-2-9-8-16,1-3 34 0,3-3 0 0,0-4-131 16,0-3 65-16,2 1 42 0,-2-13-486 0,-1-8 249 15,-3-5 84-15,1-4 76 0,-1 0-586 0,0 0 298 16,-2-13 163-16,-1-10-399 0</inkml:trace>
  <inkml:trace contextRef="#ctx0" brushRef="#br0" timeOffset="152861.74">24511 10234 1634 0,'0'0'0'0,"0"0"0"0,0 0 0 0,-1 0 0 0,-1 0 0 0,2 0 0 0,0 5 0 0,0 4 496 0,0 2-230 0,2 3-115 15,5 1-57-15,-1-2-38 0,4 4-10 0,-3 0-10 16,3-3 0-16,-1 2-426 0,3-4 213 0,-1 0 106 16,1 0-655-16</inkml:trace>
  <inkml:trace contextRef="#ctx0" brushRef="#br0" timeOffset="153041.26">24716 10194 1532 0,'0'-8'0'0,"0"-2"0"0,0 4 0 0,0 2 0 0,0 2 0 0,0 2 0 0,-3 5 0 0,-1 14 282 0,-2 7-124 0,-3 2-51 0,2 10 262 16,-3 0-166-16,0 7-83 0,-3 2-42 16,1 0-149-16,-5 9 62 0,3-5 19 0,-2-1-250 0,0-2 139 15,-3-1 68-15,1-3-669 31,-1 0 378-31</inkml:trace>
  <inkml:trace contextRef="#ctx0" brushRef="#br0" timeOffset="153213.79">23910 11001 1728 0,'-17'-12'0'0,"9"6"0"0,5 3 0 0,3 2 0 0,4-2 0 0,20-2 0 0,12-4 681 16,12 2-328-16,11-5-158 0,8 1-79 0,6 0 221 0,9-1-150 0,10 0-66 15,-12 5-50-15,-3 2-35 16,-6 3 1-16,-9 1-322 0,-6 1 161 0,-1 0 89 16,-22 0 31-16,-7 5-582 0,-6-1 312 0,-7 2 123 15,-8-1 88-15,-3 2-737 0,-2 1 386 0,-7-1 189 16</inkml:trace>
  <inkml:trace contextRef="#ctx0" brushRef="#br0" timeOffset="153537.93">24357 10928 1646 0,'-13'0'0'0,"1"4"0"0,-2 7 0 0,6 6 0 0,2 2 0 0,-2 5 0 0,6 5 0 0,0 7 202 0,2-2-88 0,0 1-38 0,0 3 220 16,0-2-130-16,2-3-65 0,0 5-23 0,0-11-24 16,-2-1-17-16,0-4-1 15,0-4-164-15,0-4 81 0,0-3 52 0,0-9-227 0,0-2 129 0,0 0 65 16,-6-2 32-16,2-12-160 0,-2-1 23 0,-1-4 65 15,-1-3 31-15,0 0-177 16,-2-2 89-16,-3 0 44 0,0-5-9 0,0 9 91 0,-2 2-37 16,1 2-1-16,-5 4 241 0,1 3-120 15,-4 4-70-15,5 5-20 0,-2 0 486 0,3 9-237 16,1 8-119-16,1 3 245 16,6 5-157-16,6 3-92 0,2 0-42 0,0 2-13 15,8-1 0-15,8-2-29 0,6 1 10 0,0-10-247 0,5-3 118 0,3-4 60 16,1-5-626-16,-1-6 338 15,6 0 120-15,-5 0 98 0,-4-11-709 0</inkml:trace>
  <inkml:trace contextRef="#ctx0" brushRef="#br0" timeOffset="153749.88">24476 11122 1320 0,'7'-12'0'0,"1"-2"0"15,-2 7 0-15,1 1 0 0,5 1 0 0,-4 5 0 0,3-2 0 0,2 2 404 0,-1 0-189 0,3 2-89 0,-2 9-45 0,1 1-3 16,-2 0-1-16,-1 6-31 0,-5-1-10 0,-1 3-129 15,-5 1 65-15,0 1 32 16,-3-2-175-16,-8 4 112 0,-5-3 44 0,-2-1-56 16,-4-2 36-16,-2-2 32 0,-1-3-37 0,-4 1-75 0,2-6 25 15,1-2 37-15,0-5-7 0,4-1-147 16,5 0 81-16,1 0 36 0,10-8 8 0,6-9-71 16,0-3 57-16,8-3 31 0,13-2-228 0,4-4 120 15</inkml:trace>
  <inkml:trace contextRef="#ctx0" brushRef="#br0" timeOffset="153909.45">24691 11086 820 0,'10'-5'0'0,"-4"2"0"0,0 1 0 0,1 0 0 0,-5 2 0 0,-1 0 97 16,-1 0-31-16,0 2 1 15,-4 10 476-15,-6 1-244 0,-2 4-136 0,-1-1 362 0,1 3-244 0,-2 0-122 16,6 2-61-16,0 3 161 0,2-4-116 0,3 1-53 16,3 0-27-16,0 1-158 15,3 0 65-15,9-1 43 0,5-1-9 0,5-4-180 0,4 0 106 16,4-4 53-16,6-1-638 0,-4-4 252 15,4-6 200-15,-1 2 100 0</inkml:trace>
  <inkml:trace contextRef="#ctx0" brushRef="#br0" timeOffset="154383.18">25585 10703 2440 0,'0'0'0'0,"0"-2"0"0,-2-1 0 0,0-1 0 0,2 3 0 0,0 1 0 0,7 0 0 0,3 0 514 0,7 0-239 16,2 1-111-16,4 3 27 0,1-1-78 0,1-1-38 0,-1 1-513 16,5 0 236-16,0-2 129 0,-3 1 50 0,-1-1-401 15,-3 1 230-15,-1 1 115 0</inkml:trace>
  <inkml:trace contextRef="#ctx0" brushRef="#br0" timeOffset="154542.76">25613 11021 3130 0,'-17'0'0'15,"7"2"0"-15,3 2 0 0,2-1 0 0,4 2 0 0,1-2 0 0,0 1 0 0,8-2 0 0,9 1 0 0,9-3 505 0,0 0-234 0,4 0-246 0,0-3-25 16,1 1 0-16,-3-4 0 0,1 0-618 15,-3 5 194-15,1-4 230 0,1 2 124 0</inkml:trace>
  <inkml:trace contextRef="#ctx0" brushRef="#br0" timeOffset="155139.06">26391 10810 1543 0,'-20'-5'0'0,"4"1"0"0,2 3 0 0,3-2 0 0,5 3 0 0,4 0 0 0,2 0 0 0,0 0 195 15,9 0-78-15,8 0 397 0,5 3-242 0,3-1-118 16,1 1-59-16,6-1 311 0,2 1-176 0,-7 1-100 16,4-1-47-16,-3-1 78 0,0 3-130 0,-2-4-31 15,2 5 0-15,-8-5 0 0,-2 3 0 0,-2-1 0 16,-4-2-104-16,-4 1-3 0,1-1 82 0,-8-1-185 16,-1 1 124-16,0-1 8 0,-9 4 48 15,-2-3-693-15,2-1 334 0,2 1 181 16,3 0 85-16</inkml:trace>
  <inkml:trace contextRef="#ctx0" brushRef="#br0" timeOffset="155443.79">27249 10737 1675 0,'-17'-2'0'0,"4"-3"0"0,0-1 0 0,10 3 0 0,3 0 0 0,1 3 235 0,16-5-99 0,4 2-50 16,14-1 230-16,4-1-144 0,4 2-68 0,11-2-34 16,2 1 246-16,4-2-140 15,11 0-61-15,-5 1-44 0,4 2 14 0,-1 2-24 16,-3-2 0-16,-6 3-297 0,6-3 145 0,-18 3 60 15,-7 0 33-15,-3 0 0 0,-8 0 34 0,-5 0 1 16,-1 0-564-16,-13 0 148 16,-3 0 179-16,-7 0 14 0</inkml:trace>
  <inkml:trace contextRef="#ctx0" brushRef="#br0" timeOffset="155836.73">27927 10051 961 0,'-2'-20'0'0,"-3"1"0"0,0 0 0 0,0 7 0 16,0 0 0-16,-4 5 0 0,4-1 0 0,-3 5 198 0,-3-3-71 0,3 5-50 0,1 1-1 0,2 0 217 0,-3 0-128 16,3 7-65-16,-1 7 241 0,1 3-157 0,2 5-73 15,-2 2 246-15,2 5-160 32,1 1-80-32,-1 6-32 0,-1 0 204 0,3-1-127 0,-3 5-71 0,2-4-91 15,0 1 0-15,1 5 0 0,1-7 0 0,0-1 0 16,0-1 0-16,1-3 0 0,3-1 0 15,0 3 0-15,-1-11-9 0,-1-2-4 0,-2-2-296 0,0-2 133 16,0-3 94-16,-9 2-12 0,-2-10-490 0,-3 2 274 16,-2-5 137-16,-3 1 68 0,2-2-481 0,-3 0 266 15,1 0 146-15,3-2-153 0</inkml:trace>
  <inkml:trace contextRef="#ctx0" brushRef="#br0" timeOffset="155977.35">27537 10389 1463 0,'-7'-15'0'0,"5"4"0"0,-3 0 0 0,5 4 0 0,0 1 0 0,0 0 293 0,8-1-128 0,10 2-56 0,4-1 209 16,5 1-141-16,2 2-70 0,4-3 314 0,2 4-192 16,5-3-87-16,-6 5-58 0,-2 0-190 0,2 0 72 15,-5 0 34-15,-2 0 1 0,2 3-669 0,-10 4 348 16,-3 3 178-16,0 0-881 0</inkml:trace>
  <inkml:trace contextRef="#ctx0" brushRef="#br0" timeOffset="156193.29">28014 10340 1532 0,'0'0'0'0,"3"-4"0"0,0 1 0 0,0 2 0 0,1-1 0 0,-2 0 0 0,5 2 0 0,-3 0 0 0,1 0 528 0,-1 0-247 16,-1 8-122-16,1 3-61 0,-1-1 178 0,-1 2-125 15,-2 3-57-15,0 1-85 0,0-2 28 0,-3 1-1 16,-5 2 9-16,0-4-256 0,-4 0 123 0,2-2 63 15,-1-1-203-15,-5 0 132 0,3-2 75 0,-1-2 24 16,2-4-601-16,2-2 285 0,-2 0 121 0,7 0 68 16,2 0-367-16</inkml:trace>
  <inkml:trace contextRef="#ctx0" brushRef="#br0" timeOffset="156362.84">28255 10268 1886 0,'-1'-3'0'0,"-1"-1"0"0,-3 1 0 0,-1 1 0 0,0-1 0 0,-2 3 0 0,-1 0 0 0,0 0 735 0,0 5-349 0,2 5-175 0,1-1 179 16,2 4-167-16,2 1-123 0,2 3-100 0,0-2 0 15,6 4 0-15,6-2 0 0,1 5 0 0,4-3-174 16,1 0-59-16,3 1 136 0,2-2-991 0,-1 0 554 16,1 1 149-16</inkml:trace>
  <inkml:trace contextRef="#ctx0" brushRef="#br0" timeOffset="156858.74">27859 10781 842 0,'-7'-17'0'0,"-6"0"0"15,6 5 0-15,-5 2 0 0,0 0 0 0,0 4 459 0,-5 0-211 0,1 3-98 0,4 1-61 0,-3 2 169 0,1 0-111 16,4 8-56-16,-3 8 262 0,4 4-150 0,2 2-88 16,4 8-40-16,0 3 215 15,3 4-128-15,0 6-54 0,0-3 125 0,0 3-125 16,0 2-108-16,0-2 0 0,3 4 0 0,1 5 0 15,2-12 0-15,-3 3 0 0,-1-3 0 0,-2-3 0 16,0-1-16-16,0 6-162 0,-3-14 103 16,-9-3 55-16,-1-3-41 0,0-3-454 0,-4-6 216 0,-2 2 123 15,2-9-315-15,1-3 228 0,-1-3 113 16,1 0 57-16,0-3-385 0,0-7 212 0,4-8 120 16</inkml:trace>
  <inkml:trace contextRef="#ctx0" brushRef="#br0" timeOffset="157019.31">27431 11178 1706 0,'-7'-17'0'0,"-1"3"0"0,6 1 0 0,-1 1 0 0,1 0 0 0,2 0 0 0,0 3 0 0,9-2 724 0,11 4-344 0,6-2-172 0,2 0 276 15,6 3-229-15,0 1-109 16,4 3-118-16,1 0-28 0,3 2 0 0,1 0 0 0,-6 0-561 0,1 9 214 31,-5 3 192-31,-3-1 95 16</inkml:trace>
  <inkml:trace contextRef="#ctx0" brushRef="#br0" timeOffset="157147.97">27989 11136 975 0,'-6'0'0'0,"-2"0"0"0,4-5 0 0,3 3 0 0,0 0 0 0,-1 0 558 0,2 2-261 0,0 0-122 0,0 0 282 0,2 0-211 16,7 4-105-16,-1 3-53 0,-1 2-386 15,4 0 176-15,-2 0 74 0,1 0-283 0,-1-1 183 16,2 2 93-16,-2-3 45 0</inkml:trace>
  <inkml:trace contextRef="#ctx0" brushRef="#br0" timeOffset="157297.57">28229 11030 1020 0,'2'-7'0'0,"-2"2"0"0,1-5 0 0,-1 7 0 0,0 1 0 0,0 2 0 0,-3 3 785 0,-6 14-375 15,-2 4-178-15,-2 9 537 0,-2 6-366 0,-4 2-184 16,1 7-126-16,0 0-93 0,-3 6 0 0,2-3 0 15,0 1-125-15,-1 1-6 0,2-1 84 0,2-5 41 16,0 4-947-16</inkml:trace>
  <inkml:trace contextRef="#ctx0" brushRef="#br0" timeOffset="169435.72">16974 9568 591 0,'0'-4'0'0,"0"-1"0"0,2-1 0 0,0 2 0 0,-1-1 87 16,1 3-25-16,-1 0 0 0,2 1-26 0,-3-1 231 0,2 0-105 0,-2 2-68 15,1-3-29-15,-1 3 153 0,0 0-90 0,0 0-46 16,2 0 57-16,-2 0-55 0,0 0-24 0,0 0 32 15,0 0-28-15,0 0 10 16,0 0-37-16,0 3 27 0,0 1-27 0,0-1 0 16,0 2-1-16,0 1 70 0,-2 0-40 0,-4-1 1 15,3 2-31-15,-2 3 42 0,0-5-1 0,0 3-31 16,-2 1 4-16,1-1-13 0,-1 3 0 0,0-5-26 16,-1 5 26-16,0-1 9 15,0-2-10-15,1 3-44 0,-2-3 45 0,0 1-1 16,1 0 1-16,-3 4-22 0,2-4 16 0,-1 1 4 15,1-1-17-15,-2 1-39 0,3 1 25 0,-3-1-5 16,3-2-36-16,-1 0 29 0,1 0-9 0,1 1-4 16,-1-2-4-16,-2 4 41 0,4-5-13 0,0 1 51 15,-1 1-48-15,0 0 3 0,1-2-7 0,-3 1 54 16,3-1-50-16,-1 2 2 0,2-2 2 0,-3 1 56 16,2 0-22-16,-5-1 4 15,5 1-25-15,-1-1-4 0,0-1 10 0,-2 2-47 0,1 1 3 0,-2 0 40 16,2 0-2-16,-1 0-41 15,2 1-2-15,-1-1 36 0,0 0-8 0,-4 4-24 16,5-2-9-16,-1-1 34 0,-1 2-10 0,4-1 0 16,-6 1-1-16,5-3 6 0,-1 2 27 0,0 0-27 15,1-1 0-15,0-1 43 0,-3 2-39 0,3-1-2 16,-3 0 2-16,3-3 35 0,-3 4-33 16,1-3-1-16,-1 4 1 0,1-3-19 15,-3 0 18-15,3 1-9 0,0-2 0 0,-4 3 0 0,1 3 0 0,2-4 0 16,0-2 0-16,-1 6-8 15,1-4 11-15,0 0-34 0,-3 6-3 0,3-6 37 16,1 2-9-16,-3-2-27 16,2 3-5-16,1-3 35 0,-4 3-9 0,2-2-10 0,2-1 12 0,-2 2 2 15,0-2-4-15,1 2 10 0,-3 2-13 0,2-5 5 16,-1 5 39-16,0-2-37 0,0 3-1 0,-1-1 33 16,0 2-32-16,0-2 2 15,0 2 4-15,0 0-37 0,-2-1 35 0,2 4-1 0,-6-1 2 16,6 0-52-16,-3-1 22 0,0 1 1 15,1-2 21-15,-3 4-41 0,-3 0-7 0,4 1 45 16,-3-4-8-16,2-1 5 0,-2 2-10 0,1 0 8 16,-3 4 35-16,3-5 4 15,0 1-42-15,0-1 3 0,-1 1 0 0,2-1 0 16,-5 5 0-16,8-7 70 16,-3 2-29-16,0 0 8 0,1-1-37 0,-2 6 11 15,2-7-9-15,-1 2 16 0,0 2-47 0,-3 2-2 0,-2-1 31 0,-2 3-6 0,3-1 5 0,-3 0-4 16,-2 0 3-16,-1 2-29 0,1 1 28 15,-4 1-5-15,7-3 4 0,-2-1 37 16,2 3 0-16,-1-2-33 0,2 1-1 0,-4 3 65 16,7-4-30-16,-1 1 4 0,1 0 27 0,1 1-25 15,-1 3 0-15,-5 2-2 16,6-3-23-16,-1 2 14 0,-3 0-11 0,0 2-28 16,-2 0 30-16,-6 6 13 0,5-7-11 0,-5 3-51 15,0 1 24-15,-1 1-4 0,3-2 27 0,-7 5-43 16,12-8 38-16,-1 0-10 0,-1 3 38 0,0-1-4 15,0 3-25-15,-3 4-2 0,3-4 1 0,0 2 1 16,-1 0-1-16,-1 4 30 0,-4-1-1 0,-3 9-17 16,2-10-8-16,-5 4-22 0,-2 3 0 15,-4-1 28-15,-5 3-5 0,-9 7-53 16,6-7 23-16,-4 3-6 0,-1 4-5 0,1 0 28 0,-1 0 4 16,-1 4 27-16,12-13 0 0,3-4-34 0,0 2 5 0,4-3 25 15,-1-1 0-15,-6 5-22 0,11-5-1 16,-2 0-153-16,2 4 74 0,1-4 36 0,0 6-2 15,12-15-272-15,1-1 145 0,7-6 58 16,7-4-381-16,2-5 229 0,4-3 106 0,0-10-568 16</inkml:trace>
  <inkml:trace contextRef="#ctx0" brushRef="#br0" timeOffset="170085.66">15708 10882 1103 0,'0'-10'0'0,"0"2"0"0,0-1 0 0,0 3 0 0,0 0 0 0,0-1 348 0,0 7-161 0,0-2-75 16,0 0-37-16,0 2 143 0,0 0-91 0,0 0-36 15,0 7-10-15,-1 3-7 0,-1 1-1 0,2 2-37 16,-3 1 10-16,3-2-1 0,-2 3-8 0,2-3-45 16,0-2 0-16,0 0 44 0,0-1 1 0,0 0-65 15,0-2 28-15,0-2 0 0,0-2 37 0,0-2-42 16,0-1 2-16,2 0 6 0,3 0-1 0,0 0-27 16,-1-6 21-16,0-4 18 0,1 1-54 0,-2-3 27 15,1 1-9-15,-3 3 54 0,1-2-1 0,-2 3-24 16,0-1-2-16,0 6 70 15,-3-1-31-15,-4 3-1 0,-1 0-26 0,2 0 76 16,-3 3-35-16,3 7 6 0,1 0-37 0,1-1-4 16,0 1 19-16,2 0-15 0,2-1-101 0,0 1 57 15,0-3-1-15,0 0-130 0,2-4 77 0,3-2 42 16,3 1 10-16,1-2-115 0,-3 0 63 16,2 0 14-16,-2-5 0 0,-3 1 135 0,1-3-63 0,-3 0-16 15,-1 2-25-15,0-2 276 0,0 4-129 0,-5 2-63 16,-3-2 104-16,-1 3-55 15,-3 0-45-15,4 0 139 0,0 0-82 0,1 0-42 16,0 6 10-16,5 0-217 0,-1 1 84 0,3 0 40 16,0 0 1-16,3-1-434 0,4-1 236 0,7-2 81 15,3-3-811-15,3 0 448 0</inkml:trace>
  <inkml:trace contextRef="#ctx0" brushRef="#br0" timeOffset="171257.07">15719 10897 247 0,'-8'0'0'0,"-1"0"0"0,3 0 0 0,1 0 0 0,-2 0 0 0,3 0 0 0,0 0 45 16,-1 0 5-16,3 0-29 0,1-3 0 0,0 2 17 0,-2-1-15 0,3 1-1 16,-1-1 6-16,1 1 31 0,0-1 1 0,-2 0-35 62,2 1 104-62,-1-1-48 0,-3 0-14 0,3 2 98 0,-1 0-64 0,1 0-32 0,-1 0 0 0,1 0 87 16,-4 0-51-16,5 0-38 0,0 0-1 0,0 0 58 0,0 0-44 0,0 2 0 0,0 1-34 0,0-1 97 0,0 0-53 0,5-1-27 15,1 1 37-15,-1 1-22 16,3-2-10-16,-2 2-31 0,3-3 85 0,-3 2-43 16,2 0 0-16,2-1 36 0,-1-1-44 0,0 3 0 15,1-1-34-15,-1-2 67 0,0 1-33 0,2-1 8 16,0 1-42-16,-2-1 39 0,1 2 1 0,0-2-41 0,2 3 34 15,-1-3-24-15,2 0-9 0,-3 0 0 16,4 3 17-16,-2-3-44 0,1 0-10 0,4 1 0 16,-3-1 0-16,1 1 0 0,1-1 0 0,1 0 0 15,0 0 0-15,2 0 0 16,0 2 0-16,-3-2 0 0,0 0 0 0,0 0 0 0,2 2 0 0,1-2 0 16,-6 0 0-16,2 1 0 0,0-1 0 0,0 0 0 15,-2 2 0-15,5-2 0 16,-5 0 0-16,-2 0 0 0,4 0 0 0,-1 0 0 0,0 0 0 15,2 0 0-15,-2 0 0 0,-2 0 0 16,2 0 0-16,-1 0 0 0,0 0 0 0,5 0 0 16,-4 0 0-16,0 0 0 0,3 0 0 0,-3 0 0 15,3 0 0-15,2 0 0 0,0 0 0 0,-3 0 0 16,2 0 0-16,2 0 0 0,1 0 0 0,-3 0 0 16,1 0 0-16,0 0 0 0,1 0 0 0,-1 0 0 15,4 0 0-15,-3 0 0 16,-1 0 0-16,3-2 0 0,-2 1 0 0,2-1 0 0,3 0 0 15,-5 1 0-15,3-3 0 0,-1 1 0 16,-1-1 0-16,0-1 0 0,6 0 0 16,-9 2 0-16,-2 0 0 0,-4 0 0 0,2 0 0 0,-6 1 0 15,1 1 0-15,-4-1 0 0,-4 0 0 0,-1 2 0 16,0 0 0-16,0 0 0 16,0 0 0-16,-4 0 0 0,-2-1-51 0,-4-1-10 15,1 0 36-15,-4 1-668 0,3-3 318 0,-2 3 175 0</inkml:trace>
  <inkml:trace contextRef="#ctx0" brushRef="#br0" timeOffset="171914.53">16355 10004 884 0,'-9'-5'0'0,"2"-1"0"0,1 1 0 0,-2-1 0 0,3 4 0 0,-2-1 0 0,2 1 0 0,2 0 0 0,0 0 121 0,1 0-32 0,-1 2-9 0,3 0 81 16,0 0-61-16,0 0-31 0,0 0 10 0,3 0 110 15,3 0-75-15,10 0-39 0,-2 0 1 0,7 0 17 16,0 0-18-16,1 0-10 16,1-1 55-16,4-4-41 0,-3 0-1 0,3-2-30 0,2 1-1 15,-8 0-8-15,2-1-1 0,1-1-65 16,-4 1 32-16,-1 2 1 0,1-1 42 0,-9 0-87 0,-2 3 39 15,-1-1-1-15,-5 4 29 0,-1-3-7 16,-1 2-15-16,-1 1-20 0,0 0 224 0,0 0-90 16,0 0-52-16,-3 0 160 0,0 0-86 0,0 0-56 15,-3 0-1-15,3 0-13 0,-1 0-34 0,1 0 0 16,-1 1 10-16,2 2-25 16,-3 3-2-16,2 1-21 0,-3-1 0 0,3 4 0 15,-3 0 0-15,-1 3 0 0,1 2 0 0,-3 2 0 16,1 2 0-16,-1 4-163 0,-4 3-55 0,4 4 91 15,-2 3 67-15,0 2-1028 0</inkml:trace>
  <inkml:trace contextRef="#ctx0" brushRef="#br0" timeOffset="172653.07">16662 10010 871 0,'0'0'0'0,"0"0"0"0,-2 0 0 0,0-3 0 0,1 2 0 0,1-1 0 0,-2 2 0 0,1-1 0 0,1 1 0 0,-2-2 98 16,2 2-36-16,-3 0 99 0,3 0-62 0,-1 0-31 15,1 0 0-15,-2 6 165 0,-1 3-102 0,1 3-48 16,-1 4-22-16,-1 0 154 0,-1 5-89 0,-2 1-36 16,0 3-8-16,1 1-47 15,-2 1 2-15,0 0 0 0,-1 1-230 0,1 4 124 16,2-6 48-16,-2-5-562 0,0 0 283 0,4 0 160 15</inkml:trace>
  <inkml:trace contextRef="#ctx0" brushRef="#br0" timeOffset="173409.22">16769 10004 923 0,'-1'0'0'0,"-2"0"0"0,-1-1 0 0,1-1 0 0,2 0 0 0,-1 0 0 0,0 2 0 0,1 0 110 0,1 0-37 0,0 0 10 16,0 0 123-16,0 0-84 0,0 0-42 15,0 0-1-15,0 0 134 0,0 2-93 0,0 2-41 16,1 3 0-16,1-1 100 0,0 2-71 0,-1 2-26 15,1 1 113-15,-2 4-78 0,0-1-41 0,0 4 70 16,0 0-54-16,0 5-18 16,0 0-10-16,0 2 16 0,0 4-43 0,0 1 0 0,0 0 0 0,0 6 27 15,0-3-26-15,0 0-1 0,-2 2-29 0,-1 2 0 16,0-1 29-16,0 6 10 0,-2-6-17 16,1-2 7-16,-1 0 0 0,0 1 6 15,2-2-5-15,-2 3-22 0,2-5-16 0,2-3 0 16,-3-1 0-16,3-3 0 0,1 1 0 0,-3 4 0 0,3-5 0 15,0-4 0-15,0 2 0 0,0-3 0 16,0-1 0-16,0 3 0 0,0-4 0 0,0-2 0 16,3-3 0-16,-2 0 0 0,1 0 0 15,0 0 0-15,-1-5 0 0,0-2 0 16,1-2 0-16,0-1 0 0,-2-2 0 0,1 3 0 16,-1-3 0-16,0 0 0 0,0 0-9 0,0 0-64 15,0 0 27-15,0 0-2 0,0 0-170 0,0 0 96 16,0 0 30-16,0-3-332 0,0 3 183 0,0-2 107 15,0 2 49-15,0-1-717 0</inkml:trace>
  <inkml:trace contextRef="#ctx0" brushRef="#br0" timeOffset="174283.88">17557 15177 1953 0,'-22'0'0'0,"5"0"0"0,5 0 0 0,4 0 0 0,5 0 0 0,1 0 0 0,2 0 0 0,2-2 293 15,15-1-128-15,8-3 289 16,7-5-208-16,6 0-105 0,6-4-41 0,-2 1-9 0,0-1-27 0,0-2 0 0,-3 4-26 0,-2-2-135 16,4 3 77-16,-12 0 24 15,-2 3 1-15,-5 5-509 0,-9 1 271 0,3 2 145 16,-14 1 55-16,-2 0-829 0,-2 8 412 0,-14 4-118 15,-1 1 265-15</inkml:trace>
  <inkml:trace contextRef="#ctx0" brushRef="#br0" timeOffset="174776.1">17778 14945 1194 0,'-6'-2'0'15,"0"-3"0"-15,1 4 0 0,-1 1 0 0,3 0 0 0,-2 13 0 0,2 10 494 0,-3 6-228 0,3 3-114 0,0 5-58 0,-1 8 244 0,3 0-155 16,1 3-73-16,0-2-36 0,0-5-69 0,1 0 32 15,6-2 10-15,5-13-300 0,1-5 145 16,2-10 73-16,2-7-355 0,2-4 214 0,3 0 116 16,0-15 28-16,1-11-432 0,-1-10 180 0,-2-2 123 15,2-3 62-15,0-9-112 16,-10 4 92-16,2-2 40 0,-3 4 1 0,-1 0 65 0,-1 5-1 16,-1-2-33-16,-4 14 357 0,-2 6-173 15,0 4-88-15,-1 8 551 0,1 3-277 0,7 0-166 16,0 5-11-16,5 1 244 0,7 0-176 0,3 0-89 15,4 4-43-15,7 5 51 0,-4-1-52 0,2 4 0 16,1 4-43-16,-3 0-43 0,2 8 9 0,-8-1 34 16,-5 2-115-16,-6 5 57 15,-4 3 29-15,-3-1-71 0,-4 7 60 0,-3-3 15 16,-1 1-21-16,-13-2-61 0,-3 2 22 0,0-2 28 0,-5 1-13 16,8-11-210-16,-6-8 101 0,4-3 63 15,0-2 19-15,2-9-209 0,-2 0 96 0,7-3 71 16,0-3-415-16,1-12 239 0,2-5 120 0,0-7-286 15,-2-5 193-15,3-3 111 0,2-2 62 0,-1-1 37 16,0 2 40-16,1 3 0 0,-2-1 0 0,2 13 274 16,-3 3-174-16,1 6-69 0,-4 8-34 0,1 4 491 15,-3 0-256-15,1 18-43 16,-2 7 181-16,-1 11-147 0,2 3-93 0,-3 4 169 16,1 2-122-16,5-3-74 0,0-3-33 0,4-3-202 15,-2-2 85-15,6-7 42 0,0 1 10 0,0-11-492 16,6-6 262-16,6-9 131 0,4-2 66 0,4-6-669 0</inkml:trace>
  <inkml:trace contextRef="#ctx0" brushRef="#br0" timeOffset="175032.42">18675 14863 2141 0,'0'-2'0'0,"0"2"0"0,0-3 0 0,-1 3-1 0,-3 0-1 16,-4 0-1-16,-4 9 1 0,-1 5 241 0,-4 2-103 0,3 6-51 0,-3-1 273 0,4 2-162 0,-1 2-71 15,6-5-49-15,2 1-62 0,6-3 22 16,0-2 0-16,0 0 1 0,6-4-263 0,10-6 127 0,0 0 67 16,0-5-142-16,-1-1 105 0,2 0 53 0,-5 0-33 15,-3 0 32-15,-2 0-66 0,-1 0 37 0,-3 0 162 16,-1 0-68-16,-1 5-46 0,-1 2-29 16,0-1 206-16,0 5-92 0,-4-3-24 15,0 2-30-15,1 1-179 0,0 2 77 0,3-4 47 16,0 0-630-16,0 2 310 0,0 1 160 0,0-1-505 0,2-1 330 15,1 1 150-15</inkml:trace>
  <inkml:trace contextRef="#ctx0" brushRef="#br0" timeOffset="175161.08">18637 15392 1776 0,'-13'17'0'0,"1"-6"0"15,2 1 0-15,0-3 0 0,5 0 0 0,0-2 0 0,2-2 0 0,3-5 270 0,0 0-117 0,2 0-58 0,12 0 66 0,1 0-54 16,4-7-39-16,3-4 0 0,2-1-244 0,5-5 107 0,-1-1 53 15,5-3 35-15</inkml:trace>
  <inkml:trace contextRef="#ctx0" brushRef="#br0" timeOffset="175310.68">18905 15012 1599 0,'-9'-8'0'0,"4"1"0"0,2 5 0 0,3-2 0 0,0 0 0 0,0 1 492 0,10-5-220 0,6 4-122 15,6-2-57-15,4 2-65 0,2-2 8 0,-1 2 0 16,7-3 9-16,-8 5-579 16,3 2 284-16,-2 0 144 0</inkml:trace>
  <inkml:trace contextRef="#ctx0" brushRef="#br0" timeOffset="175451.31">18953 15126 1237 0,'-29'3'0'0,"-2"4"0"0,15 0 0 0,4-5 0 0,5 4 0 0,4-5 0 0,3-1 278 0,0 2-112 0,5-2 186 15,13 0-158-15,6 0-80 0,4 0-38 0,4 0-145 16,1 0 48-16,-2-2 28 0,0 1 0 0,-1 0-569 16,-4-1 298-16,1-1 157 0,-8 3 66 0,-4 0-330 15</inkml:trace>
  <inkml:trace contextRef="#ctx0" brushRef="#br0" timeOffset="175754.01">19006 14812 1417 0,'-11'-17'0'0,"1"5"0"0,5 4 0 0,0 1 0 0,3 7 0 0,2 0 0 0,0 22 310 16,0 9-138-16,4 9-67 0,5 7 495 0,0 7-286 15,1 4-139-15,1 1-70 0,2 5 186 16,2 3-127-16,3 7-55 0,1-15-42 0,-3-2-241 0,4-8 105 16,3-6 52-16,-2-7-220 15,2-2 145-15,-3-21 60 0,-3-8-503 16,-1-5 284-16,-3 0 141 0,-4-10-32 0,2-8-294 0,-7-6 204 15,-2-5 98-15,-2 0 49 0,0-3 84 0,-3-2 0 0,-5 0-44 0,-6 8 9 16,1 5 309-16,-4 2-154 16,-2 3-78-16,-2 10 187 0,-6-1-141 0,1 7-57 0,-5 0 465 15,3 12-232-15,-5 9-102 16,-6 5-54-16,5 6-24 0,1 2-23 0,3 4 0 16,2-1-24-16,4-3-419 0,3 2 218 0,13-14 96 15,5-5 53-15,3-7-859 0</inkml:trace>
  <inkml:trace contextRef="#ctx0" brushRef="#br0" timeOffset="175896.65">19231 14643 2670 0,'0'-7'0'0,"0"0"0"0,0 4 0 15,1 1 0-15,5 2 0 0,1 0 0 0,-1 9 731 0,3 10-347 0,0 5-238 0,2 8-146 0,2 4-159 0,-2 6 14 16,3-3 85-16</inkml:trace>
  <inkml:trace contextRef="#ctx0" brushRef="#br0" timeOffset="178066.75">20067 14733 1490 0,'-8'-11'0'0,"0"0"0"0,-1 3 0 0,0 3 0 0,1 3 0 0,-3 2 0 0,0 0 0 0,-4 7 359 15,1 15-167-15,-3 10-77 0,-1 8 416 0,0 8-248 0,-1 8-114 0,7 1 186 16,2 3-159-16,9 2-80 15,1 1-40-15,3-2-27 0,17 4-49 0,9-17 0 0,7-7 0 0,7-7 0 32,6-6-56-32,4-7 38 0,4 3 36 0,-8-14-938 0</inkml:trace>
  <inkml:trace contextRef="#ctx0" brushRef="#br0" timeOffset="184848.94">16207 11098 701 0,'0'0'0'0,"0"0"0"0,0 0 0 0,-2 0 0 0,2 0 230 0,0 0-96 0,-1 0-39 0,1-1-34 16,-2 1 68-16,2 0-45 0,-2 0-1 16,2 0-46-16,0 0 46 0,-1 0-10 15,1 0-36-15,0 0 1 0,0 0 115 0,0 1-58 16,0 6-20-16,0 0 98 0,0 3-68 15,0 2-34-15,0 1 1 0,0 3 0 0,0 4-26 16,0 3-9-16,0 1 49 0,0 4-25 0,0 3 1 16,0 1-25-16,1 1 7 15,1-2-7-15,-2-3 0 0,2 1 0 0,-1-6 28 0,1-1-28 16,-1 0 9-16,1-5-17 0,-2-6 8 0,1-2 1 0,-1-4-38 16,2 1 1-16,-2-3 45 0,0-3-9 0,2 0-53 15,-2 0 20-15,0 0-1 0,0 0 21 0,0 0-48 16,0-3 18-16,0 0 0 0,0-2 16 0,0 2-16 15,0 3-13-15,0-3-25 16,0 3 21-16,0-3 0 0,0 1 20 0,0 1-102 16,0 0 48-16,0-2 25 0,0 1-12 0,0 2-182 15,0-1 95-15,0 1 53 0,0-1 12 0,0-2-416 16,0 3 228-16,0-3 108 0</inkml:trace>
  <inkml:trace contextRef="#ctx0" brushRef="#br0" timeOffset="188722.49">17021 10306 1244 0,'-9'-5'0'0,"3"1"0"0,1 1 0 0,2 3 0 0,-1 0 0 0,4 0 163 0,0 0-63 0,0 0 361 16,10 0-212-16,7 0-97 0,2 0-61 0,4 0 228 0,4 0-141 0,-1 3-70 15,4-3-35-15,-1 0 31 16,-2 0-38-16,-4 2 0 0,2-2-28 0,-3 0-73 15,-2 1 37-15,-3-1 9 0,-3 0-45 0,-6 1 36 16,-2-1 0-16,-2 0-93 0,-3 0 64 0,-1 0 23 16,0 0-7-16,-6 0-235 15,-4-2 123-15,0-3 29 0,-1 0 41 0,3-2-552 0,0 5 289 0,2-2 138 16</inkml:trace>
  <inkml:trace contextRef="#ctx0" brushRef="#br0" timeOffset="189085.03">17831 9889 1075 0,'-9'-27'0'0,"4"7"0"0,0 0 0 0,1-1 0 0,-2 1 0 0,0-5 168 0,1 4-71 0,0 4-30 0,2-2 29 0,-2 5-30 16,-1 1 0-16,-2 1-21 0,2 8 75 16,0-1-42-16,-1 5-1 0,-2 0-40 0,1 0 118 15,-1 12-50-15,4 5-39 0,-1 0 169 0,3 5-100 16,2 4-49-16,1 1 103 0,0 7-68 0,0-2-46 16,1 3-1-16,8-1-14 0,-2 0-1 15,0 3-22-15,1 1 8 0,0-2-76 16,-2-2 33-16,-1 2 1 0,1-2 33 0,1 0-232 15,-3 5 126-15,-1-5 48 0,-1-3-302 0,-2-4 141 16,0-3 93-16,0-3-296 16,-5 2 166-16,-3-11 96 0,-1-6 44 0,-2-3-141 0,-3-3 93 0,1-3 45 15,-2-6 15-15</inkml:trace>
  <inkml:trace contextRef="#ctx0" brushRef="#br0" timeOffset="189225.65">17544 10052 2565 0,'-3'0'0'0,"-5"-4"0"0,4 1 0 0,0 2 0 0,4 0 0 0,0-2 0 0,3 3 0 0,10-3 0 0,5 2 0 0,7-1 0 0,1 1 273 0,4-1-117 15,4-1-400-15,-3 3 135 0,0-2 74 0,1 2 35 0,0 0-789 16,-1 0 400-16,5 0 202 0</inkml:trace>
  <inkml:trace contextRef="#ctx0" brushRef="#br0" timeOffset="189442.07">17980 9932 1181 0,'-2'-8'0'0,"2"3"0"0,-2-2 0 0,2 5 0 0,0-4 0 0,0 2 326 0,0 3-149 0,5 1-71 0,4 0 370 0,-1 0-219 16,2 8-111-16,0 2 34 16,-2 3-76-16,0 1-34 0,-2 2 0 0,-1 2-140 15,-1 0 53-15,-2 2 35 0,-2 0-8 0,0 1-86 16,-3-2 57-16,-8 0 27 15,-2-1 1-15,-3 2-47 0,-2-6 34 0,-4 0-1 0,1-2-402 0,0-4 199 16,1-1 51-16,0-2-373 16,7-5 252-16,3 0 121 0,5 0 60 0</inkml:trace>
  <inkml:trace contextRef="#ctx0" brushRef="#br0" timeOffset="189978.64">18205 9890 921 0,'-10'-5'0'0,"3"-4"0"0,-1 6 0 0,2-1 0 0,1 3 0 16,-1-2 340-16,1 3-152 0,2 0-75 0,0 0-30 0,2 0 27 15,-1 0-36-15,1 9-1 0,-1-1-75 0,0 0 38 16,-1 2 9-16,1 2 11 0,0-2-19 0,0 0-1 16,1 2 0-16,-1-3 96 15,1 1-39-15,-1-2-33 0,0 1 0 0,2-3 105 16,-1 0-64-16,1-1-24 0,0 1-8 0,0-3 35 15,0 1-33-15,0-3-1 0,0 0-93 0,0 3 38 16,0-4-8-16,0 0-28 0,0 0 28 16,0 0 1-16,0 0 28 0,1 0-164 15,1 0 77-15,-2 0 16 0,2 0 30 0,-1 0-125 0,-1 0 67 0,2 0 3 16,-2 0 27-16,1 0 2 16,-1 0 15-16,0 0-25 0,0 0 126 0,2 0-53 15,-2 0-22-15,0 0 44 0,0 0-32 0,0 0-3 16,0 0-1-16,0 0 26 0,0 0-2 0,2 0-13 15,-2 3-19-15,0 1-35 0,2-1 37 0,-2-1 13 16,2 4-11-16,-1 0-32 0,1-2 30 0,0 3-7 16,2-1-35-16,1 2-4 0,1 2 40 0,3 1-9 15,2-2 8-15,1 4-14 16,3-2 12-16,2 5-725 0,3-4 347 0,4 2 170 0</inkml:trace>
  <inkml:trace contextRef="#ctx0" brushRef="#br0" timeOffset="190441.06">17588 10258 2404 0,'-14'-7'0'0,"0"0"0"0,5 4 0 0,1-2 0 0,2 3 0 0,4 0 0 0,2-1 0 0,0 3 0 0,8 0 324 0,12 0-134 0,7 0-81 0,10 0 310 16,4 0-191-16,7 0-96 0,4 0-48 16,7 0-43-16,-3 0-41 0,1 0 0 15,3 0 0-15,0 0 0 16,-1 0 0-16,5 0 0 0,-15 0-88 0,-8 0-82 15,-4 0 104-15,-6 0-505 0,-6 0 237 0,0 0 163 0,-16-3-9 0,-6 2-301 16,-1 1 222-16,-2-3 111 0,-2 3 56 0,-9-3-384 16,-6 2 225-16</inkml:trace>
  <inkml:trace contextRef="#ctx0" brushRef="#br0" timeOffset="190760.72">17932 10360 1136 0,'-12'-13'0'0,"4"-2"0"0,-1 1 0 0,-3-3 0 0,4 6 0 0,0 1 0 0,-2 0 0 0,1 3 312 16,1 0-138-16,-3 2-60 0,4 4-8 0,-1 1-35 0,2 0 0 15,1 1 112-15,-1 13-64 0,1 4-47 16,5 6 1-16,0 4 138 0,0 2-88 0,0 5-44 15,0 4 9-15,2-2 69 0,5-2-61 16,0 3-30-16,1 0 0 0,-2-1-75 16,3 8 31-16,-1-8-9 0,-2 0-60 0,-1 0 41 0,-2-5 0 0,1 0-210 15,-2 6 134-15,-2-13 38 16,0-4 37-16,0-2-403 0,-7-6 198 0,-3-2 49 0,-3-2 57 16,-2-9-284-16,1 0 177 0,-2-3 89 0,1-10-370 15,-2-5 229-15,-2-5 106 0</inkml:trace>
  <inkml:trace contextRef="#ctx0" brushRef="#br0" timeOffset="190893.37">17601 10570 2517 0,'-4'-9'0'0,"1"1"0"0,3 1 0 0,0 3 0 0,2-3 0 0,11 3 0 0,8 1 0 0,4-1 228 0,5 2-96 0,2-2 147 16,4 0-112-16,-1 3-71 0,1-1-30 0,3 2-202 15,-1 0 86-15,0 0 43 0,3 2 8 0,-12 4-802 16,-1 1 418-16</inkml:trace>
  <inkml:trace contextRef="#ctx0" brushRef="#br0" timeOffset="191042.97">18054 10580 2609 0,'0'-3'0'0,"-5"-4"0"0,5 5 0 0,-1-1 0 0,1 2 0 0,0 0 0 0,0 1 0 0,4 0 0 0,4 0 232 0,2 0-99 16,1 2-49-16,1 5-189 0,-1 0 70 0,1-1 44 15,-1 3-9-15,1-1-675 0,-2-1 356 0</inkml:trace>
  <inkml:trace contextRef="#ctx0" brushRef="#br0" timeOffset="191203.54">18355 10425 2917 0,'0'-5'0'0,"-6"0"0"0,4 3 0 0,1 0 0 0,-2 2 0 0,1 0 0 0,-1 9 0 0,-2 10 0 0,-1 7 473 0,-2 7-218 0,-1 8-110 0,-1 2-4 16,-3 9-141-16,-2 7 0 0,0-1 0 0,-1 3 0 16,1 4 0-16,-3-3-21 0,0 10-1059 15,2-15 553-15</inkml:trace>
  <inkml:trace contextRef="#ctx0" brushRef="#br0" timeOffset="195546.57">20491 14626 1724 0,'-8'-8'0'0,"-2"-2"0"0,3 4 0 0,4 4 0 0,-1-1 0 0,2 2 0 0,2 1 0 0,0 1 0 0,0 16 544 0,0 7-254 0,5 9-127 0,2 5 261 0,4 10-194 16,-1 4-88-16,-4 2 50 16,6 5-78-16,-2 6-39 0,1-1-42 0,-2 5-33 0,2 3 0 15,-3-14 0-15,2-4 0 0,-3-4-191 0,0-7 41 0,1 1 102 16,-4-17 38-16,0-4-478 0,-3-10 251 0,1-2 41 15,-2-10-398-15,0-1 271 0,0 0 147 16,0-3-506-16</inkml:trace>
  <inkml:trace contextRef="#ctx0" brushRef="#br0" timeOffset="195727.6">20890 15225 2065 0,'0'0'0'0,"0"0"0"0,2 0 0 0,-2 0 0 0,1 3 0 0,1 2 0 0,-1 3 0 0,1 3 982 0,-1 6-473 0,-1 1-236 16,0 7-171-16,0 4-102 15,0 3 0-15,-7 3 0 0,-5 1 0 0,-1 2 0 0,-3-1 0 0,-4 0-320 16,1-7-91-16,-4-5 223 0,-2 1 113 0</inkml:trace>
  <inkml:trace contextRef="#ctx0" brushRef="#br0" timeOffset="196875.54">21407 15012 1707 0,'-14'-1'0'0,"4"-2"0"0,2 3 0 0,1 0 0 0,4 0 0 0,2 0 0 0,1 0 369 0,0 0-171 0,1 7 339 16,11-2-250-16,7 4-125 15,0-2-62-15,6 0 200 0,2-1-135 31,2-1-64-31,1 0-96 0,3-1-5 0,-3 2 0 0,7-2 0 0,-6 0 0 0,-3-1 0 0,3 0 0 0,-4 0 0 16,-3-3 0-16,1 4 0 0,-11-4 0 0,-2 0 0 16,-7 0 0-16,-2 0 0 0,-1 0 0 0,-2 0 0 15,0 0 0-15,-3 0 0 0,-7 0 0 0,-2-2-113 16,3 0-137-16,-1-1 113 0,3 0 47 0,0 2-386 16,4-1 219-16,2 0 110 0,1 0-786 0</inkml:trace>
  <inkml:trace contextRef="#ctx0" brushRef="#br0" timeOffset="197251.05">22306 14938 2113 0,'-17'0'0'0,"2"-2"0"0,4-2 0 0,6 2 0 0,2 1 0 0,3 0 188 0,0 1-75 0,5 0-28 0,18-3 557 15,7 3-302-15,6 0-151 16,8-3-76-16,5 1 35 0,9-2-148 0,-4 4 0 0,4-3 0 0,2 3 0 15,4 0 0-15,4 0 0 0,8 0 0 16,-16 0 0-16,1 0 0 0,-3 0 0 0,-6 0 0 16,-4 3 0-16,4 1 0 0,-17-2 0 15,-6 1 0-15,-4-3-62 0,-6 0 1 16,-4 0-369-16,0 0 187 16,-13 0 107-16,-2 0 49 0,0 0-428 0,0 0 240 0,-8-3 109 0,-9-3-512 0,-1-2 321 15</inkml:trace>
  <inkml:trace contextRef="#ctx0" brushRef="#br0" timeOffset="197665.94">22911 14150 1172 0,'-9'-25'0'0,"-4"-4"0"0,4 10 0 0,-2 3 0 0,0 0 0 0,-2 1 0 0,0 3 199 0,-1-2-71 0,3 5-51 0,0 3 351 15,3 3-195-15,-2 1-99 0,3 0-38 0,2 2 130 16,-1 0-94-16,2 10-47 0,-1 7-25 0,2 7 205 15,-1 4-105-15,4 4-66 0,0 5 120 16,0 3-88-16,0 2-44 0,0 4-62 16,0 4-20-16,2-5 0 0,1-1 0 0,3-2-125 15,-1 2 61-15,3 2 50 0,-2 3 35 0,-1-9-104 16,2-4 50-16,-4-4 33 0,0 2-48 0,-1-6-176 16,-2 2 62-16,0-11 74 15,0-4-159-15,-8-5 105 0,-2-3 53 0,-2-6-320 16,1 2 177-16,-3-3 102 0,0-1 47 0,-1-9-433 15,-1-3 239-15,-1-6 120 0,-1-3 51 0</inkml:trace>
  <inkml:trace contextRef="#ctx0" brushRef="#br0" timeOffset="197830.5">22508 14500 1810 0,'-13'-10'0'0,"5"6"0"0,3 1 0 0,-1 3 0 0,6-3 0 0,0 3 0 0,0 0 0 0,13 0 625 0,6 0-293 0,5 0-148 15,6 0-73-15,3 0 155 0,4 0-105 0,-3 0-67 16,0 0-187-16,2 0 65 47,0 0 33-47,2 0-735 0,4 0 393 0,-11 0 183 15,-1 0 95-15</inkml:trace>
  <inkml:trace contextRef="#ctx0" brushRef="#br0" timeOffset="198061.88">23006 14530 1514 0,'0'0'0'0,"0"0"0"0,1-1 0 0,0-1 0 0,2 0 0 0,0 2 0 0,2 0 0 0,3 0 429 0,1 2-196 0,0 7-98 0,3-1-44 15,-3 3-27-15,3 6 10 0,-2-2-37 0,-3 0-91 16,-3 3 46-16,-1 3 0 0,-3-1 45 0,0 1-19 16,0-1-10-16,-9-2 30 15,-8-1 26-15,-2 0-26 0,-2-3-1 0,-7 0-63 0,3-6 24 16,-2-3-10-16,-1-2 0 0,4-3-168 15,1 0 94-15,0 0 47 0,9-1 23 0,4-9-372 0,8-2 184 0,2-2 75 16,2-1 51-16,14-4-461 0,5 3 255 16</inkml:trace>
  <inkml:trace contextRef="#ctx0" brushRef="#br0" timeOffset="198231.08">23271 14516 1965 0,'-9'-2'0'0,"1"-1"0"0,0 0 0 0,-3 3 0 0,0 0 0 0,-2 0 456 15,-5 0-200-15,4 9-114 0,0 1 326 0,1 2-215 0,1-1-108 16,4 2 101 0,-1 2-246-16,9 0 0 0,0 1 0 0,3-1 0 15,12 2 0-15,6-1 0 0,7 3 0 0,0-2 0 16,6-2-249-16,-1-1 125 0,0-2-918 0,-2 2 450 0,0-1 279 16</inkml:trace>
  <inkml:trace contextRef="#ctx0" brushRef="#br0" timeOffset="198632.44">22893 15122 1456 0,'-4'-18'0'0,"-4"-3"0"0,1 7 0 0,0-4 0 0,0 4 0 0,-1-1 0 0,-3 1 0 0,0 0 0 0,1 4 135 0,0-1-50 0,0 4-24 0,1 4 160 15,-3 2-93-15,4 0-36 0,0 1-33 0,1 4 157 16,2 10-91-16,2 9-44 0,1 2 187 15,2 10-107-15,0 0-67 0,0 11 114 0,2 1-87 0,3 3-42 16,2 3 0-16,1 4-63 0,-4-7-9 0,2 0 29 0,0 4 0 0,-2-4-37 16,-3 1 1-16,-1 13 44 15,0-21-8-15,0 4-215 0,-13-2 107 0,1-7 54 16,-4-5-309-16,-4 3 166 0,0-16 37 0,0-7-407 16,1-6 247-16,-1-7 124 15,3 0 63-15,-3-2-502 0,4-14 286 0,4-8 138 0</inkml:trace>
  <inkml:trace contextRef="#ctx0" brushRef="#br0" timeOffset="198784.03">22467 15426 1649 0,'-10'-17'0'0,"2"3"0"0,3 5 0 16,2 2 0-16,3 1 0 0,0 1 606 0,1 0-275 0,14 3-153 0,4 0-71 0,8 1 316 16,4 0-193-16,2 1-98 0,10 0 143 0,-5 0-275 15,4 0 0-15,3 2-243 0,-1 5 5 0,4 0 138 16,0 2 76-16,-10 0-994 15,-3 0 527-15</inkml:trace>
  <inkml:trace contextRef="#ctx0" brushRef="#br0" timeOffset="198939.62">23012 15463 2013 0,'-5'-5'0'0,"1"1"0"0,-1 1 0 0,3 2 0 0,0 0 0 0,2 1 0 0,0 0 381 15,0 1-172-15,4 10 92 0,4 0-133 0,3 1-65 16,0 6-25-16,3-4-574 0,-3 3 265 0,2 0 134 16,0-4 67-16,1 6-926 0</inkml:trace>
  <inkml:trace contextRef="#ctx0" brushRef="#br0" timeOffset="199128.11">23275 15445 2605 0,'-12'-4'0'0,"3"1"0"0,-2 1 0 0,2 2 0 0,-1 0 0 0,2 8 0 0,-2 6 0 0,2 8 392 15,-3 5-169-15,3 2-98 0,-1 5 73 0,0 4-80 0,0 6-41 0,-1 2 0 16,0 6-300-16,1-5 125 0,-2 1 68 0,0-2 33 0,0 0-603 16,0-8 319-16,2 3 167 0,3-16-641 0,1-5 333 15,3-9 194-15</inkml:trace>
  <inkml:trace contextRef="#ctx0" brushRef="#br0" timeOffset="199591.88">23689 14650 816 0,'-2'-6'0'0,"1"-1"0"0,-1 4 0 0,2-1 0 0,0 3 205 0,0 1-85 0,0 0-43 0,3 0 10 0,7 8 423 0,5 5-237 0,3 4-119 0,3 2 239 0,3 6-179 16,3 3-81-16,0 3-53 0,-3 6 146 15,0 2-95-15,-2 5-48 0,0 6 41 0,-10 0-49 16,-3 1 0-16,-7 2-40 0,-2 1-56 0,-2-1 28 15,-15 5 9-15,-6-12 19 0,-2-1-58 0,-5-4 29 16,-2-3-1-16,-1-5-162 0,-1 0 104 16,6-13 11-16,4-5 33 0,1-7-554 0,4-3 270 15,6-5 100-15,0 0-510 0,7 0 338 16,4 0 165-16</inkml:trace>
  <inkml:trace contextRef="#ctx0" brushRef="#br0" timeOffset="204219.29">17738 16061 2097 0,'-21'-3'0'0,"6"-4"0"0,4 2 0 0,5 3 0 0,1-1 0 0,3 2 0 0,1-1 580 0,1 2-277 0,0 0-133 15,11 0-67-15,3 0 82 0,5 3-74 0,-2 2-28 16,0-2-10-16,5 3-60 0,-6-3 23 0,2 3 0 0,-2 0-396 16,2 1 206-1,-3-1 91-15,-3 5-701 0,-3-3 387 0,1 3 194 16,-3 3 20-16,3 0-600 0</inkml:trace>
  <inkml:trace contextRef="#ctx0" brushRef="#br0" timeOffset="204356.93">17805 16443 938 0,'-6'0'0'16,"0"2"0"-16,4-2 0 0,-1 3 0 0,-1-2 445 0,1-1-205 0,0 2-93 0,3-1-60 0,0 0 197 15,0 4-124-15,0-4-63 0,0 5-251 0,3-2 104 16,5 3 39-16,2 0-756 16,0 5 380-16</inkml:trace>
  <inkml:trace contextRef="#ctx0" brushRef="#br0" timeOffset="204491.57">17800 16903 1292 0,'-14'5'0'0,"0"-1"0"0,5 2 0 0,4-2 0 0,-1-2 0 0,4 1 722 15,2-3-343-15,0 0-172 0,5-3-85 0,11-10 157 16,4-10-113-16,5 1-70 0,1-4-29 0,2-5-211 0,2 1 90 0,-2 1 45 16,8-5-739-16,-7 4 383 0</inkml:trace>
  <inkml:trace contextRef="#ctx0" brushRef="#br0" timeOffset="204667.61">18065 16293 2220 0,'-11'-12'0'0,"2"0"0"0,3 4 0 0,6 3 0 0,0 1 0 0,6-3 0 0,11 2 0 0,5-3 680 0,2 1-313 0,3 4-170 15,3 0-80-15,0 2-276 0,2-2 97 0,2 1 50 16,2 2-275-16,-6 0 158 0,-1 0 82 0,-2 0-837 15,-5 2 430-15,-4 3 214 0,1 0 101 0</inkml:trace>
  <inkml:trace contextRef="#ctx0" brushRef="#br0" timeOffset="205120.4">18283 16034 1495 0,'-3'0'0'0,"-2"0"0"0,2 0 0 0,2 0 0 0,-3 0 0 0,4 0 0 0,0 12 0 0,0 6 0 0,0 4 338 15,0 4-151-15,0 7-66 0,0 1-113 0,-3 6 28 16,-4 2 1-16,-3 2-36 0,-2 0 35 0,0 2 10 16,-3-13-10-16,0-3 40 15,1-6 0-15,2-7-40 0,2-5 1 0,2-5 77 0,5-7-43 0,3 0-1 16,0 0-33-16,0-3-82 16,9-6 41-16,7-3 10 0,1 0-150 0,3 0 87 15,-2 1 42-15,0 3-234 0,-2 2 127 0,-1 1 54 16,-5 3 34-16,-1 0-33 15,-4 2 27-15,-4 0-20 0,-1 12 0 0,0 5 281 0,-8 1-119 0,-9 5-80 16,-1 4-26-16,-4-1 484 0,2 1-237 16,-4 4-82-16,7-7 217 0,0 0-171 0,4-3-86 0,4-3-52 15,5-3-37-15,4 2-32 16,0-9 0-16,3-2 0 0,14-3-10 0,3-3 18 16,4 0-6-16,0 0-249 0,1 0 134 0,0-3 75 15,-3-3 37-15,-3 2-379 0,-1 1 121 0,-7 2 118 16,-3 1 177-16,-2 0-36 0,-4 0-1 0,-2 7 431 15,0 3-238-15,0 4-108 0,-8 0-40 0,-1 1 210 16,1 0-128-16,1 0-112 0,0-1-14 0,4 0 0 16,1-4 0-16,2 0 0 31,0-1 0-31,0-1 0 0,5-1 0 0,7-4 0 0,1-1-409 0,1-2 105 16,2 0 110-16,0 0-696 0,2 0 418 0,0-5 222 0</inkml:trace>
  <inkml:trace contextRef="#ctx0" brushRef="#br0" timeOffset="205449.52">18722 16209 2366 0,'0'-14'0'0,"0"1"0"0,0 1 0 16,0 4 0-16,0 3 0 0,0 1 0 0,0 1 0 0,0 3 0 0,0 0 192 0,0 0-78 0,0 12-39 0,0 6-101 0,0 6 32 0,-3 5 8 15,-4 4 23-15,1-1-77 0,-2 2 39 0,-2 1-1 16,0-2 35-16,0 3 13 0,2-7-10 0,1-5 1 16,0-2 32-16,4-3 0 0,0-2-69 0,3-1-9 0,0-8 0 15,0-5 1 1,5-3 28-16,6 0-74 0,3 0 39 0,1-2 4 16,-1-5 39-16,-1-4-57 0,-1 5-3 0,-3-2 47 31,-2 3-13-31,0 0 43 0,-2 3-23 0,-3 1-14 0,-2 1 152 0,0 0-74 0,0 4-37 0,0 7 20 0,-4 1-20 15,1-1 0-15,-2 0 2 0,1 2-462 16,4-2 214-16,0 2 107 0,0-2 49 0,0 1-736 16,0-2 370-16,4 2 185 0,4-5-199 15</inkml:trace>
  <inkml:trace contextRef="#ctx0" brushRef="#br0" timeOffset="205566.21">18757 16785 2115 0,'-15'9'0'0,"2"2"0"0,2 0 0 0,3-4 0 15,5-2 0-15,0-4 0 0,3 2 0 0,0-3 0 0,0 0 246 0,6 0-109 0,10-4-50 0,4-9-93 0,2-3 0 16,3-4 52-16,1 2-698 16,1-5 344-16</inkml:trace>
  <inkml:trace contextRef="#ctx0" brushRef="#br0" timeOffset="205712.25">18938 16418 1588 0,'-14'0'0'0,"7"-3"0"0,3-1 0 0,2 1 0 0,2-1 0 0,0-1 0 0,10-2 0 0,7 0 424 0,6-2-195 16,5 2-97-16,3-1-405 0,0-2 153 0,5 0 87 0,-7 1-377 15,1 3 208-15,-3 2 105 0</inkml:trace>
  <inkml:trace contextRef="#ctx0" brushRef="#br0" timeOffset="205854.87">18990 16554 1376 0,'-23'5'0'0,"5"1"0"0,8-5 0 0,4 4 0 0,1-4 0 0,5 1 0 0,0-2 0 0,10 0 327 0,5 0-145 0,7 0-74 15,4 0-95-15,1 0-9 0,1-3 31 0,0-3 1 16,-2 0-582-16,1 1 283 0,-3-1 136 0,-6 0-294 0</inkml:trace>
  <inkml:trace contextRef="#ctx0" brushRef="#br0" timeOffset="206150.59">19081 16171 2265 0,'-14'0'0'0,"1"0"0"0,4 4 0 0,3 8 0 0,3 12 0 0,3 7 0 0,0 11 0 0,0 13 0 0,9 5 0 0,8 1 297 16,2 7-131-16,1-1-66 0,2-4-87 0,3 1 32 15,-2-14-10-15,-2-6-410 0,4-4 205 0,-4-5 102 16,-2-4 52-16,1-2-207 0,-8-14 125 0,1-5 67 15,-3-9-4-15,-2-1-485 16,-3-1 227-16,0-14 120 0,-3-6 0 0,-2-4 69 0,0-4 35 0,-5-1-1 0,-2-2 155 16,-6-1-69-1,3 10-21-15,-3 2 387 0,-2 5-209 0,-3 1-104 0,-1 8-52 16,-1 0 461-16,0 7-195 0,-1 0-127 16,-2 5-46-16,0 10 41 0,-5 6-49 0,6 3-38 15,1 3-26-15,1 3-3 0,2 0 1 0,3-1-1 16,3-4-539-16,5-6 265 0,7-7 137 0</inkml:trace>
  <inkml:trace contextRef="#ctx0" brushRef="#br0" timeOffset="206310.2">19297 16094 2677 0,'0'-2'0'0,"2"-2"0"0,1 3 0 0,5 1 0 0,-2 0 0 0,5 12 0 0,-3 5 0 0,3 8 177 0,1 6-70 0,4 6-217 16,3 4-411-16</inkml:trace>
  <inkml:trace contextRef="#ctx0" brushRef="#br0" timeOffset="206427.88">19851 16924 1900 0,'-19'-17'0'0,"6"8"0"0,6 3 0 0,5 5 0 0,2 1 0 0,-5 0 0 0</inkml:trace>
  <inkml:trace contextRef="#ctx0" brushRef="#br0" timeOffset="209984.73">21114 16220 972 0,'-5'-19'0'0,"3"2"0"15,-3 3 0-15,0-2 0 0,-2 7 0 0,2 0 0 0,-4 2 252 0,1 1-107 0,-2 2-55 0,-4 1 282 0,2 3-173 0,-2 3-81 16,-2 14-41-16,-4 9 198 0,-2 7-119 0,-3 14-50 16,3 2-40-16,1 5 131 15,3 5-80-15,3-4-40 0,5-1 278 0,2 4-150 0,8-10-88 0,1-6-82 0,17-4-35 0,7-4 0 0,7-6 0 0,5 2-144 16,2-16-64-16,0-3 122 0,3-3 62 0,0 0-960 16,-5-4 451-16</inkml:trace>
  <inkml:trace contextRef="#ctx0" brushRef="#br0" timeOffset="210715.77">21714 16286 843 0,'-10'-17'0'0,"3"2"0"0,-2 1 0 0,3-1 0 0,-4-6 0 0,3 6 0 0,3-2 91 16,-2-1-27-16,3 0 119 16,-3-2-73-16,4-1-27 0,1 3-10 0,-1-1-5 0,0 5-1 0,-1-1-30 15,2 3 0-15,-3 0 126 16,1 5-67-16,1 4-30 0,-3 1 0 0,0 1 105 0,0 1-66 0,1 0-25 15,-3 6 108-15,2 11-75 0,-1 4-37 16,2 6 155-16,-1 4-97 0,2 6-39 16,1 2-33-16,1 4 68 0,1 7-46 0,0 2-23 15,0 0-1-15,0 9 60 0,0-6-46 0,3 3 1 16,2 3-50-16,0 0-48 0,-2 0 24 0,3 6 10 16,-3-14-143-16,-2-3 84 0,-1-3 43 0,0-4-154 15,0-5 94-15,-5 3 27 0,-3-14-9 0,-2-9-56 31,0-2 18-31,-3-8 34 16,2-5 1-16,-3-3-308 0,3 0 165 0,-1-8 78 0,0-8 39 0,3-8-464 47,-3-1 252-47,1-8 116 0,0-4-421 0</inkml:trace>
  <inkml:trace contextRef="#ctx0" brushRef="#br0" timeOffset="210843.43">21261 16542 2594 0,'-13'-12'0'0,"4"5"0"0,0-1 0 0,7 6 0 16,2 0 0-16,0 2 0 0,11-3 0 0,9 1 0 0,7-5 372 0,6 2-172 0,4-2-81 0,0 2 231 0,2 0-156 0,0 2-92 0,6-2-102 0,-7 1 0 0,-2 4 0 0,0 0 0 0,-1 0 0 0,-4 0-293 15,1 0 69-15,-9 0 126 0,-3 0-879 0,-3 4 495 16</inkml:trace>
  <inkml:trace contextRef="#ctx0" brushRef="#br0" timeOffset="211070.36">21787 16620 1249 0,'0'0'0'0,"0"0"0"0,0 0 0 0,2 0 0 0,0 0 0 0,-1 0 0 0,5 0 535 0,2 2-249 0,4 0-125 15,4 4-52-15,4 1 138 0,1 2-105 0,-1 3-53 16,3 0-18-16,-1 3 0 0,-1 2-25 0,-6 0-8 16,-5 2-89-16,-6 4 45 0,-3 0-1 0,-1 2 29 15,-5-1-10-15,-15-1 25 0,-6 0 0 0,-4-4-49 16,-2-5 24-16,-3 5 10 15,4-10-23-15,-2-3-296 0,9-2 133 0,0-4 84 16,7 0 21-16,3 0-192 0,13-6 117 0,1-9 55 16,5-3-463-16,15-5 252 0,5 3 126 0</inkml:trace>
  <inkml:trace contextRef="#ctx0" brushRef="#br0" timeOffset="211241.9">22105 16634 1627 0,'0'-5'0'0,"0"0"0"0,0 0 0 0,0 1 0 0,-3 2 0 0,-5 1 0 0,-4 1 416 0,1 0-189 0,-2 8-95 0,-2 3 511 16,1 3-302-16,2 2-143 0,2 2-85 0,4 0 121 16,4 4-234-16,2-3 0 0,0 4 0 0,7 0 0 15,7-4 0-15,8-2 0 0,1 3-101 16,5-3-9-16,1-4 74 0,4 4-748 0,-5-6 402 16,0-4 83-16,-1 0 141 0,-6-4-692 0</inkml:trace>
  <inkml:trace contextRef="#ctx0" brushRef="#br0" timeOffset="211560.89">22517 16826 1399 0,'-2'-3'0'0,"-2"-2"0"16,1 3 0-16,1 1 0 0,2 1 0 0,0 0 0 0,0 0 445 0,0 8-204 0,0 4-102 0,0 0 79 0,0 5-96 0,0 0-42 15,0 0 0-15,0 2-166 0,0 0 61 16,0 1 40-16,-3-2-307 15,-5-2 164-15,-2 1 82 0,-3-5 42 0,0 2-226 0,-4-2 125 16,3-5 57-16,-2-2-45 16,2-5-397-16,2 0 226 0</inkml:trace>
  <inkml:trace contextRef="#ctx0" brushRef="#br0" timeOffset="211873.05">23101 16410 836 0,'4'-26'0'0,"3"0"0"0,-1-5 0 0,-2 5 0 16,0-2 0-16,-1-2 0 0,-1 0 109 0,-1 1-36 0,-1-1 9 0,0 12 186 0,-1 1-115 16,-9 7-58-16,-2 3-29 0,1 4 375 0,-4 1-193 0,2 2-110 0,0 0 312 0,1 12-207 15,1 3-102-15,0 6-53 16,3 5 314-16,1 4-304 0,5 6-98 0,0 1 0 0,2 5 0 0,0 3 0 15,0 6 0-15,0-4 0 0,0 0 0 0,0-4 0 16,0 6 0-16,2-1 0 0,0 15 0 16,4-7 0-16,-3 3 0 0,0 0-65 15,-1-6-6-15,-1-5-15 0,-1-1-427 0,0-16 231 16,0-14 123-16,-4-6 61 16,-4-7-208-16,-3-4 125 0,-2-3 77 0,1-15-513 15,-5-7 291-15</inkml:trace>
  <inkml:trace contextRef="#ctx0" brushRef="#br0" timeOffset="212018.66">22758 16578 1215 0,'-5'-7'0'0,"1"-1"0"0,4 3 0 0,0 1 0 0,2 4 0 0,13-5 588 0,7 4-279 0,4 1-137 16,8 0 528-16,2-1-331 0,7-4-166 0,6 3-74 0,-6 0-297 0,0 2 103 0,-2 3 51 0,-2 10 25 15,0-2-935-15,0-2 489 16,-8 0 232-16</inkml:trace>
  <inkml:trace contextRef="#ctx0" brushRef="#br0" timeOffset="212192.2">23351 16663 1141 0,'0'-2'0'16,"0"-1"0"30,0 0 0-46,2-1 0 16,-1-1 319-16,2 4-147 0,3 0-67 0,0 1 592 0,0 0-330 0,4 0-165 0,0 2-74 0,0 6-294 0,1 1 101 0,0 0 50 0,0 0 26 16,0 0-715-16,1 3 362 0,-4-5 183 0,4 0-650 0</inkml:trace>
  <inkml:trace contextRef="#ctx0" brushRef="#br0" timeOffset="212344.79">23618 16570 1300 0,'-4'-5'0'0,"-1"1"0"0,-1 2 0 0,0 2 0 0,-2 0 0 0,-2 6 327 16,-2 10-146-16,-1 9-72 0,-2 6 638 0,-1 6-355 0,-3 9-169 0,1 4-98 15,0 4 280-15,-2 5-283 16,1 2-122-16,0 1 0 0,-1 5 0 0,5-16 0 16,4-6 0-16,1-4-364 0,6-7 111 0,3-8 144 15,-2-2 82-15,3-16-874 0,0-5 378 16,0-3 249-16</inkml:trace>
  <inkml:trace contextRef="#ctx0" brushRef="#br0" timeOffset="212589.65">23734 16220 1819 0,'2'-9'0'0,"2"2"0"0,2 5 0 0,5 2 0 0,5 0 0 0,1 16 507 16,2 6-236-16,2 7-118 0,2 10 428 0,2 6-263 15,-2 4-146-15,-3 5-68 0,-2 5-98 16,-5 5-6-16,-4 3 0 0,-6 7 0 15,-3-7 0-15,-4-2 0 0,-14 0 0 0,-7-5 0 16,-4-4 0-16,-4 5 0 0,2-23 0 0,-1-4-17 16,2-7-42-16,3-8 48 15,4-11-971-15,3-4 452 0,10-4 251 0,5-9 122 0</inkml:trace>
  <inkml:trace contextRef="#ctx0" brushRef="#br0" timeOffset="213534.17">19975 16344 1903 0,'0'-1'0'0,"-1"-3"0"0,-1 1 0 0,2 1 0 0,0 0 0 0,0-1 0 0,0 1 0 16,0 1 0-16,6 0 0 0,8-2 751 15,4 3-356-15,7-3-169 16,3 1 231-16,3 1-258 16,6-3-199-16,1 2 0 15,5 0 0-15,1-2 0 0,-4 2 0 0,-4 1 0 0,-6 0 0 0,1-1-52 0,-8 2 43 0,-1 0-274 31,-10 0 155-31,-5 0 81 0,-7 0 34 0,0 0-917 0,0 3 448 0,-8 4 214 0</inkml:trace>
  <inkml:trace contextRef="#ctx0" brushRef="#br0" timeOffset="213846.34">20226 15990 1642 0,'-4'-4'0'0,"-3"-1"0"0,2 5 0 0,-1-2 0 0,5 2 0 0,1 4 0 0,0 13 697 0,0 6-330 0,0 5-166 16,1 7-74-16,5 1 111 0,2 4-101 0,1 6-51 0,3 3-25 15,-4 6 5-15,3 6-22 0,-2-10-8 0,-2 1-498 16,-2-4 249-16,-2-2 124 0,-1-6-531 16,-2 1 332-16,0-14 156 0,-2-6-32 0,-9-6-260 15,-4-5 194-15,-2-5 97 0,-5-1 40 0,0-4 153 32,-4 0-48-32,2-7-24 0,-4-3 0 0,2 5 179 15,-4-2-111-15,6 0-41 0,4 4 631 0,2-1-340 0,7 4-94 0,5-3 662 16,-1 2-410-16,7 1-219 0,2 0-201 0,18 0-44 15,6 0 0-15,10 0 0 0,7 0 0 0,3 1 0 0,3 2 0 16,1 1 0-16,4 1 0 16,-2 0 0-16,8 0 0 0,-8-1 0 0,-2-1 0 0,0-3-22 15,-4 3-40-15,-5-3-1050 0,4 0 520 16</inkml:trace>
  <inkml:trace contextRef="#ctx0" brushRef="#br0" timeOffset="-214253.05">14943 10095 1136 0,'-5'0'0'0,"-6"-2"0"0,3 1 0 0,4-2 0 0,3 1 77 0,1 2 240 0,0 0-139 0,1 0-71 0,13 9-26 0,3 5 231 16,8 3-140-16,3 5 8 31,5 5-77-31,3 5-34 0,8 7 9 0,-1 2 59 0,5 3-51 0,6 5-25 0,6 7-1 0,0 0 37 0,6 5-22 0,-14-15-10 31,-1-4-31-31,-6-8-89 0,-4-9 44 0,-6-1 0 0,-2-2 54 0,-11-11-94 0,-2-1 43 16,-7 0 0-16,-2-2 2 0,-2-1-1 0,-4-3 7 0,-3-1-174 47,-2-3 89-47,0 0 24 0,0 0 29 0,-6 0-220 0,-3-3 93 0,-2 0 52 0,2-2 38 0,-5-4-469 0,0-2 251 0,0-1 125 0,-3-3 54 0</inkml:trace>
  <inkml:trace contextRef="#ctx0" brushRef="#br0" timeOffset="-214022.67">15001 10131 1377 0,'-19'0'0'0,"2"0"0"0,0 0 0 0,7 2 0 0,1 5 0 0,4 0 0 0,2 5 0 0,3 2 231 0,0-1-88 0,0 1-58 16,0 3-12-16,6 0 1 0,5-1-38 0,-3 2 0 0,4 2-61 16,-4-4 26-16,3 1-1 0,0-2 36 0,-3 1-313 15,-2-2 156-15,2 1 88 0,-2-6 30 0,-3-1-566 16</inkml:trace>
  <inkml:trace contextRef="#ctx0" brushRef="#br0" timeOffset="-213865.09">14955 10101 1783 0,'0'2'0'0,"-3"1"0"0,-1-1 0 0,1 0 0 0,3 1 0 0,0-1 0 0,3 0 945 0,12-1-454 0,4 0-219 0,4 2 101 0,6-3-306 16,0 0-67-16,4 1 0 0,1-1 0 0,6 0 0 16,-2 0 0-16,-1 0-692 0,3 0 240 15,-2 0 244-15</inkml:trace>
  <inkml:trace contextRef="#ctx0" brushRef="#br0" timeOffset="-213177.39">15732 10735 253 0,'-5'0'0'0,"-2"0"0"0,1 0 0 0,-1 0 0 0,2 0 0 0,0 1 406 0,0 4-190 0,5-2-90 16,0 4 281-16,0 3-186 0,7 5-93 0,11 5 247 15,7 3-174-15,9 8-82 0,10 6-42 0,4 7 72 16,7 5-56-16,7 9-20 0,-3 0-9 0,2 2-50 16,0 4 22-16,-6 2-1 0,-1-5 1 0,1 4-81 15,-19-17 35-15,-5-7 23 16,-5-5 0-16,-4-4-145 0,-5-5 84 0,2 2-171 15,-11-11 91-15,-3-6 67 0,-2-3-5 0,-3-5-383 16,0-2 206 0,0 0 95-16,-2-2 61 0,-7 0-459 0,-3 0 255 0</inkml:trace>
  <inkml:trace contextRef="#ctx0" brushRef="#br0" timeOffset="-212953.99">16129 11555 2049 0,'-21'0'0'0,"6"0"0"0,5 3 0 0,2-1 0 0,4 3 0 0,4-2 0 0,0 4 0 0,9-3 306 0,12 6-136 0,7-1-66 16,6 6 107-16,10 2-79 15,-2 3-53-15,4-2 1 0,3 4-44 0,-1-1-1 0,-1 3 1 16,3 1 9-16,-9-2-364 16,-5-3 178-16,-4 2 88 0,-6-1 44 15,-7-1-74-15,2 0 69 0,-14-8 20 0,-5 0-206 16,-2-6 95-16,0-4-4 0,0-2-135 15,-7 0 95-15,-2-2 62 0,0-10 25 0,-1-6-456 0,2-5 242 0</inkml:trace>
  <inkml:trace contextRef="#ctx0" brushRef="#br0" timeOffset="-212714.63">16622 11207 2232 0,'-13'-1'0'0,"2"-1"0"0,3 2 0 0,0 0 0 0,2 0 0 0,4 2 0 0,2 9 0 0,0 8 466 16,2 3-216-16,9 9-107 0,3 6-45 0,2 5-13 15,2 5-25-15,2 3 1 0,-1 4-26 0,0 2-286 16,1 2 153-16,-8-10-126 0,1-4 130 0,-2-6 65 31,-3-4 32-31,0-1-616 0,-5-13 301 31,-2-9 87-31,1-6 94 0</inkml:trace>
  <inkml:trace contextRef="#ctx0" brushRef="#br0" timeOffset="-208638.71">21315 17484 1239 0,'-33'6'0'0,"-2"-1"0"0,8 5 0 0,4 2 0 0,4 3 0 0,2-3 0 0,5 2 304 0,4 1-124 16,7-10-76-16,1 2 313 0,8-2-190 0,15-1-95 0,9 0-47 16,13-3 262-16,8-1-159 0,10 0-76 0,8-1 76 15,8-6-76-15,9-1-36 0,13 2 8 16,-3 2 52-16,15-2-136 0,16 4 0 0,16 1 0 16,11 1 0-16,23 0 0 0,-22 0 0 0,2 0 0 15,2 1 0 1,-10 1 0-16,8 1 0 0,-39 0 0 0,-7-2 0 0,-11 2 0 15,-15-2-77-15,-14 1 5 0,0 1-9 0,-29 4 29 0,-8 2-49 16,-9 4 31-16,-4-3-6 0,-10 1 1 0,-1 1 185 16,-11-5-73-16,-1-3-40 0,0-3 318 15,0-1-170-15,0 0-145 0,-1 0 0 0,-8 0 0 0,4-5 0 16,-3-8 0-16,1-5-132 0,0-2-62 16,-3-4 124-16</inkml:trace>
  <inkml:trace contextRef="#ctx0" brushRef="#br0" timeOffset="-200919.34">26825 14730 1416 0,'-9'-21'0'0,"-3"3"0"0,3 2 0 0,-2 3 0 0,2 6 0 0,-3-1 0 0,-1 6 193 16,1 2-77-16,-2 0-38 0,-1 10 236 0,0 11-138 0,0 11-58 0,1 8-44 16,3 5 103-16,0 7-68 15,1 4-36-15,4 6 11 0,5-7 171 0,1-2-108 16,0 1-53-16,7-4 26 0,11 0-40 0,5 1 10 15,2-11-304-15,2-7 126 0,5-7 64 0,2-6 32 16,-1-6-530-16,5 0 261 0,-4-11 140 16,-3-3 14-16,-2-2-349 0,1-10 177 15</inkml:trace>
  <inkml:trace contextRef="#ctx0" brushRef="#br0" timeOffset="-200676.99">27202 14695 1350 0,'0'-24'0'0,"-8"-2"0"0,1 11 0 0,1 4 0 0,-1 3 0 0,0 4 0 0,2 1 443 0,-3 1-191 15,0 2-112-15,3 6-50 0,1 10 157 0,1 10-103 16,-2 6-52-16,4 6 62 0,1 4-62 0,0 5-27 16,0-2 0-16,3 5 11 15,4 0 0-15,0 4-28 0,-2-7-113 0,3 2 51 16,-1 1 26-16,-2 0 0 0,1-3-294 0,-3 6 170 15,-1-14 46-15,-2-3 47 0,0-3-481 0,0-7 209 16,-11 1 82-16,3-15 89 0,-6-7-140 0,3-5 109 16,-2 0 55-16,-2-9-350 0</inkml:trace>
  <inkml:trace contextRef="#ctx0" brushRef="#br0" timeOffset="-200544.35">26925 15050 1465 0,'-19'-19'0'0,"8"6"0"0,5 3 0 16,3 6 0-16,3 0 0 0,0 0 298 0,6-1-119 0,14 2-74 0,3-1 462 0,9-1-264 15,5 2-132-15,2 2-65 16,5-1 26-16,-3 2-51 0,1 0-1 0,1 0-40 16,2 3-689-16,-2 5 344 0,6 2 182 0,-13-2-884 15</inkml:trace>
  <inkml:trace contextRef="#ctx0" brushRef="#br0" timeOffset="-200333.91">27450 15088 1211 0,'-3'-8'0'0,"0"1"0"0,3 3 0 0,0 1 0 0,0 0 269 16,0 2-104-16,6 1-68 0,8 1 476 0,-1 9-266 16,2 7-134-16,3 1-57 0,-2 3 55 0,-2 4-66 15,-2 5-32-15,-2-1-1 0,-3 3-172 0,-4 5 80 16,0-7 23-16,-3 1-110 0,-8-1 72 0,-9-3 37 16,-5-4-1-16,-6-1-150 15,-2-9 76-15,-2-3 54 0,2-6-202 0,-1-4 109 16,6 0 1-16,2-10 39 0,11-11-368 0,11-8 200 15,1-4 101-15,7-2 49 0</inkml:trace>
  <inkml:trace contextRef="#ctx0" brushRef="#br0" timeOffset="-200183.11">27660 15115 1265 0,'3'-4'0'0,"0"1"0"0,-2 2 0 15,3 1 0-15,-3 0 0 0,-1 0 0 0,0 8 772 0,-1 3-357 0,-7 1-192 0,1 5 481 0,-1 3-332 0,3-3-192 0,2 1-180 0,0 4 0 16,3-4 0-16,0 1 0 0,3 0-53 0,9 1-162 15,3-1 127-15,5 3 72 16,6-6-416-16,1-2 235 0,2-2 117 0,3-1 60 16</inkml:trace>
  <inkml:trace contextRef="#ctx0" brushRef="#br0" timeOffset="-200001.6">28022 15320 1926 0,'-3'-12'0'0,"-3"0"0"0,4 7 0 0,0-2 0 0,1 5 0 0,1-1 0 0,0 0 0 0,0 3 0 0,0 0 502 0,0 6-232 0,0 11-115 0,0 1-106 0,-2 5-10 16,-4 3 10-16,-1 0-10 15,1 2-366-15,0-3 183 0,-4 2 92 0,2-4 45 0,-3 1-235 0,3-5 135 16,-4-3 73-16,4-3-676 16,-1-5 337-16</inkml:trace>
  <inkml:trace contextRef="#ctx0" brushRef="#br0" timeOffset="-199741.25">28469 14816 1449 0,'5'-27'0'0,"1"2"0"0,-1 2 0 0,-3-5 0 0,2 4 0 0,-2-3 448 0,-2 2-204 16,0-1-102-16,0 2-52 0,0-2 138 0,-5 13-100 15,0 1-44-15,-4 3 107 0,2 7-77 0,-3-1-36 16,0 3 9-16,1 5-7 0,-2 16-41 0,3 3 0 15,1 12 55-15,1 8-18 0,5 6-9 0,1 7-28 16,0 7 175-16,0 3-214 0,3-1 0 0,4 10 0 16,2-11 0-1,-1 0 0-15,2 2 0 0,-1 0 0 0,4 3 0 0,-4 8 0 0,0-18 0 0,-4-6-413 16,-1-4 128-16,-2-6 119 0,-2-8-552 0,0 1 330 16,-11-18 179-16,-4-11 85 15,-3-7-509-15,1-1 297 0</inkml:trace>
  <inkml:trace contextRef="#ctx0" brushRef="#br0" timeOffset="-199590.75">28157 15083 2251 0,'2'-22'0'0,"3"-1"0"0,9 14 0 16,4 0 0-16,5 1 0 0,7 4 0 0,2 0 345 0,7 3-143 0,-3 1-86 0,5 0 59 0,0 0-68 0,-2 8-34 15,0 1-527-15,4 3 257 0,-13 0 113 0,3 1 61 16,-5 0-878-1</inkml:trace>
  <inkml:trace contextRef="#ctx0" brushRef="#br0" timeOffset="-199458.59">28746 15179 1669 0,'0'-4'0'0,"-4"-1"0"0,1 3-1 0,1 0-2 0,2-1 1 15,0 3-1-15,0 0 683 0,0 0-323 0,2 5-161 0,7 2 44 0,-1 4-93 0,4 0-59 0,-2 1-26 16,1 0-286-16,0 0 130 0,1 0 66 0,0 2-758 0,-2-4 407 15,2 3 209-15</inkml:trace>
  <inkml:trace contextRef="#ctx0" brushRef="#br0" timeOffset="-199293.03">29014 15169 968 0,'-4'-11'0'0,"1"-2"0"0,2 9 0 0,-1 1 0 0,2 1 0 0,-2 0 786 0,0 2-374 16,-1 4-177-16,-2 12-103 0,0 7 469 0,-2 9-282 0,-5 4-139 0,4 4-50 15,-5 7-37-15,0-4-18 0,3-1-75 0,-5 2-432 16,5-1 211-16,0-2 130 0,0 1-285 0,3-13 202 16,1-2 107-16,1-7 52 15</inkml:trace>
  <inkml:trace contextRef="#ctx0" brushRef="#br0" timeOffset="-199122.49">29129 14739 2120 0,'23'-19'0'0,"1"8"0"0,3 10 0 0,8 1 0 0,-5 17 0 0,-4 9 0 0,-3 9 0 0,-5 5 745 0,-3 9-354 15,-1 6-167-15,-13-1 166 0,-1 7-329 0,-1 5-61 16,-17 3 0-16,-5 3 0 0,-7 10 0 0,1-12 0 0,-4 1 0 16,-3-1-274-16,0 0-24 0,-2-5 168 0</inkml:trace>
  <inkml:trace contextRef="#ctx0" brushRef="#br0" timeOffset="-198752.48">29555 15057 1861 0,'-17'-13'0'0,"8"1"0"0,7 5 0 0,7 4 0 0,19 1 0 0,7 0 0 0,6-5 0 0,1-1 199 0,7-1-70 0,-4-1-51 15,1 5-50-15,2-4 10 0,0 4 0 0,-1 1 0 16,-1-1-530-16,-11 4 253 16,-4 1 128-16,-6 0 64 0,-8 0-608 0</inkml:trace>
  <inkml:trace contextRef="#ctx0" brushRef="#br0" timeOffset="-198580.43">29777 14676 1887 0,'-5'-4'0'0,"3"3"0"0,0 1 0 0,2 4 0 16,0 17 0-16,0 10 0 0,4 10 0 0,2 3 0 0,2 14 321 0,-3 4-142 0,2 14-60 0,1-11 68 0,-5 6-75 15,-1-2-36-15,0 0-1 0,-2-1-393 0,0 5 188 16,0-19 79-16,-4-9-622 15,-4-4 345-15,-2-10 172 0,5-10 88 0</inkml:trace>
  <inkml:trace contextRef="#ctx0" brushRef="#br0" timeOffset="-198437.81">29827 15047 1040 0,'-20'0'0'0,"2"0"0"0,0 14 0 0,-2 4 0 0,-3 5 0 0,1 4 313 0,-4 7-137 15,2 7-69-15,-1 0-34 16,4 1 27-16,3 5-21 0,6-11-9 0,9-6-622 0,3-6 277 0</inkml:trace>
  <inkml:trace contextRef="#ctx0" brushRef="#br0" timeOffset="-198293.2">29882 15071 1523 0,'0'-14'0'0,"0"7"0"0,2 2 0 0,1 4 0 0,0 0 0 0,2 1 172 16,-1 0-58-16,1 8-42 0,0 7 313 0,4 2-173 0,-3 3-87 0,1-1-43 16,5 3-402-16,-1-4 174 15,-1-1 93-15,5-3-773 0</inkml:trace>
  <inkml:trace contextRef="#ctx0" brushRef="#br0" timeOffset="-198142.78">30174 14805 1180 0,'0'-12'0'0,"0"2"0"0,0 5 0 0,0-3 0 0,0 2 0 0,3 4 0 0,3 2 169 0,1 0-65 15,-1 0-32-15,4 6-1 0,0 1-134 16,4 4 45-16,0-2 29 0,0 0-659 0</inkml:trace>
  <inkml:trace contextRef="#ctx0" brushRef="#br0" timeOffset="-197728.51">30456 14778 1294 0,'0'-3'0'0,"0"1"0"0,-3-3 0 0,-5 5 0 0,0 0 0 0,-8 0 0 0,-3 5 0 0,-5 11 0 0,-7 4 201 0,-3 4-71 16,3 1-51-16,-2 4 140 15,0-3-90-15,5 4-46 0,1-3-16 0,3-1 10 0,10-7-39 0,8-2 1 16,6-4-121-16,0-3 60 0,1-2 31 0,14-1 9 16,2-6-61-16,5-1 41 0,0 0 0 15,2 0-134-15,0 0 81 0,0-1-1 16,-8-3 32-16,0 1-68 0,-6 2 41 0,2 0-3 15,-5 1 83-15,2 0-16 0,-6 0-32 16,-3 0-9-16,0 5 123 0,-3 8-50 0,-10-1-27 0,-4 5 20 16,-2 0 3-16,-2-1-6 0,-3 1 0 0,4 4 45 15,-3-5-33-15,1 5 2 0,6-8-4 0,2 3-45 16,3-4 23-16,2-1 9 0,3-3-63 0,2 1 31 16,4-3-5-16,0-3 21 15,0-1-44-15,9-2-6 0,2 0 48 0,2 0-9 16,4 0 45-16,1 0-41 0,0 0 1 0,2-2 15 15,2-4-17-15,-1 2 0 0,-1 2-79 0,-1-1 38 16,-1 0 0-16,1 3 39 16,0 0-197-1,-4 0 93 17,-3 6 37-32,2 3 26 0,-5 0-209 0,0 3 106 0,-1 3 27 0,-1-2 40 0,-5 2-148 0,-2-2 90 0,0 1 46 0,0-1-36 0,-7 1 31 0,-2-3 9 31,-3-5 40-31,-2 2-126 0,1-6 64 0,-4-2 30 0,1 0-61 0</inkml:trace>
  <inkml:trace contextRef="#ctx0" brushRef="#br0" timeOffset="-197585.88">30245 15132 1684 0,'0'-24'0'0,"-3"2"0"0,2 13 0 0,1 3 0 0,0 5 0 0,0 1 0 0,0 3 0 0,0 12 0 0,0 6 0 0,0 8 0 0,0 5 0 0,0 4 188 0,0 0-74 0,0 7-28 0,1-8-167 16,1-1 61-16,-1 2 29 0,1-1 0 15,0-1-375-15,-2 3 208 0,0-5 92 0,0-7-228 0,0 0 152 16,0-6 31-16,-2-6 52 15</inkml:trace>
  <inkml:trace contextRef="#ctx0" brushRef="#br0" timeOffset="-197471.2">30251 15340 991 0,'0'-15'0'0,"-4"4"0"0,-1 2 0 0,0 4 0 0,-2 4 0 0,-8 1 0 0,3 0 286 0,-6 15-124 0,-1 5-62 0,-6 7-30 15,2 3 111-15,-2 3-62 16,4-2-44-16,1-2-317 0,2 2 141 0,3-7 69 0,2-1 36 0</inkml:trace>
  <inkml:trace contextRef="#ctx0" brushRef="#br0" timeOffset="-197178.98">30847 14652 1612 0,'14'-23'0'16,"0"7"0"-16,2 12 0 0,5 4 0 0,-1 0 0 0,0 4 0 0,-8 3 0 0,-4 6 0 0,-5 4 227 0,-3 1-107 0,0 7-52 0,-9 7-282 0,-5-3 106 0,-6-1 51 16,-4-1-363-16,-1 1 191 15,-3-1 96-15,-7 1 38 0,-1-7 33 0,-1-2 0 0,-1-4 25 0,-2-6-1 16,1 2-67-16,9-8 38 0,4-3 0 16,4 0 333-16,9-3-152 0,6-2-76 0,1-7-48 15,6 0 538-15,13-1-271 0,14 1-67 16,5-2 150-16,10 2-151 15,9-3-66-15,-1 4-47 0,0 1-78 0,5 0 1 0,-1 1 38 0,2 0 1 16,4 1-134-16,-14 5 62 0,0 3 36 0,-8 0-658 16,-10 0 343-16</inkml:trace>
  <inkml:trace contextRef="#ctx0" brushRef="#br0" timeOffset="-197023.39">30652 14958 1719 0,'-12'-3'0'0,"5"2"0"16,7 1 0-16,0 13 0 0,0 10 0 0,6 5 0 0,4 3 236 0,-3 8-89 0,2 0-60 0,-1 9 290 0,-1 9-170 16,1 4-84-16,-7 3-43 0,1 11-399 15,-2-9 174-15,-5-1 92 0,-10 0-285 16,0-7 188-16,-1-11 94 0</inkml:trace>
  <inkml:trace contextRef="#ctx0" brushRef="#br0" timeOffset="-196866.81">30671 15134 1509 0,'2'-26'0'0,"8"4"0"0,3 7 0 0,9 5 0 0,5 4 0 0,-1 5 0 0,1-2 315 0,0 3-139 0,-1 0-70 0,4 3-25 16,-6 5-184-16,-1 0 70 16,1 2 36-16,-6-2-251 0,0 1 143 0,-4 1 80 15,-6-4 27-15</inkml:trace>
  <inkml:trace contextRef="#ctx0" brushRef="#br0" timeOffset="-196720.2">30836 14937 919 0,'0'0'0'0,"0"0"0"0,0 0 0 0,-3 0 0 0,3 0 0 0,0 1 0 0,0 11 0 0,0 4 363 0,0 2-163 0,0 6-81 0,0-3-32 15,0 0-268-15,0 0 109 0,3-1 55 0,1 0-485 16,2-4 242-16,3 1 116 0</inkml:trace>
  <inkml:trace contextRef="#ctx0" brushRef="#br0" timeOffset="-196349.16">30995 15022 1001 0,'0'-2'0'0,"-3"-4"0"0,-3 3 0 0,1 0 0 0,-1 3 0 0,-5 0 194 0,4 0-83 0,-4 10-37 0,2 1 382 15,0 4-209-15,3 0-106 0,0 3 46 0,2-1-79 0,4-2-36 0,0 2 0 0,0 0 7 0,0-2-1 16,0-1-31-16,2 0-10 0,5-3-116 0,-3-1 58 15,2 1 29-15,-3-1-119 0,-1 2 82 16,-1-1 29-16,-1 0 0 0,0 0-55 16,0 0 12-16,-3 1 31 0,-3 0-40 0,3 3 27 0,0-4-17 15,1 2 1-15,2 1-8 0,0 0 35 0,0 2-13 16,0-3 12-16,2 0-96 0,7-1 46 16,0 0 4-16,-2-3-105 0,5 3 57 0,-5-4 43 15,0-3 10-15,-4 0-64 0,0-1 42 0,-3 3 0 0,-3-6 65 16,-10 4 9-16,-6-5-33 0,-3 0 0 15,-5 0 63-15,-6 0-31 0,-5-2-10 0,1-6-22 16,1-2 174-16,1-2-86 16,4 1-20-16,2-2 427 0,3 4-203 0,9 0-90 15,8 1-71-15,1 5 452 0,8 0-254 0,0 2-118 0,9 1-59 16,16 0-39-16,5 4 0 0,10 4-39 0,7 4-40 0,6 0 8 16,-4-2 33-16,4 1-1 0,2 1-292 15,-2-2 145-15,-1 2 75 0,9 5-771 16,-13-3 406-16,-5 4 114 0</inkml:trace>
  <inkml:trace contextRef="#ctx0" brushRef="#br0" timeOffset="-196176.62">31861 14597 3188 0,'-18'-34'0'0,"5"19"0"0,5 15 0 0,5 35 0 0,3 15 0 0,0 3 0 0,0 7 0 0,-10-8-99 16,-3 4 68-16,-1 3 35 0,-5 10 59 16,2 3 1-16,2 15-16 0,5-10-961 0,-1 1 469 0</inkml:trace>
  <inkml:trace contextRef="#ctx0" brushRef="#br0" timeOffset="-196046.81">31649 15818 3568 0,'-18'-27'0'0,"16"15"0"0,2 12 0 16,14 0 0-16,5 0 0 15,-2 5 0-15,-6 1 0 0,5-2 2 0,-3 2-1 0,-4 3-46 0</inkml:trace>
  <inkml:trace contextRef="#ctx0" brushRef="#br0" timeOffset="-178412.34">17485 12740 1662 0,'-12'0'0'0,"-2"0"0"0,5 1 0 0,1-1 0 0,0 0 0 0,2 0 0 0,6 0 345 0,0 0-149 0,0 0-74 16,9 0-38-16,8 0 122 0,5 0-68 0,3 0-51 15,3 0 0-15,2 0 120 0,5 0-80 0,1 0-28 16,-1 0 51-16,0 0-51 16,1 0 0-16,5 0 51 0,-1 0-77 0,11 0-73 15,-3 2 0-15,1 2 0 0,6 3 0 0,0 0 0 16,2 0 0-16,10 0 0 0,-11 0 0 0,2 0 0 15,0 1 0-15,1-4 0 16,1 4 0-16,10-4 0 0,-10 1 0 0,-1-2 0 16,2 1 0-16,-2 1 0 0,0 0 0 0,7 2 0 0,-10-2 0 15,3 5 0-15,-1-3 0 0,4 3 0 0,-1-4 0 0,8 3 0 16,-12-2 0-16,1 0 0 0,2-2 0 16,3-1 0-16,-1 0 0 15,13-1 0-15,-16 0 0 0,3-3 0 0,2 3 0 0,0-2 0 16,2-1 0-16,10 1 0 0,-9 0 0 0,0 4 0 0,3-4 0 15,0 2 0-15,0-1 0 16,11-2 0-16,-14 0 0 16,5 3 0-16,4-3 0 0,1 0 0 0,0 0 0 15,9 0 0-15,-17 0 0 16,3-3 0-16,4 3 0 0,2-3 0 0,1 1 0 16,10-2 0-16,-14 1 0 0,3 1 0 0,7-1 0 0,3-1 0 0,3-2 0 15,10 3 0-15,-15-1 0 0,1-1 0 0,4-1 0 16,6 1 0-16,9-4 0 0,-17 5 0 0,3-2 0 15,1 0 0-15,6-1 0 0,0 0 0 0,14-1 0 16,-22 2 0-16,-1 0 0 0,4 1 0 0,-2 1 0 16,2 1 0-16,4-3 0 0,-22 3 0 0,-2 0 0 15,0 2 0-15,1 0 0 0,-2-2 0 0,6 3 0 0,-20 0 0 16,-1 0 0-16,-4 0 0 16,-2 0 0-16,-1 0 0 0,4 0 0 0,-16 0 0 15,0 0 0-15,-4 0 0 0,-4 0 0 0,-6 0 0 0,-1 0 0 16,-13 3 0-16,-3-3 0 0,-6 0 0 0,0 0 0 15,-2 0 0-15,0 0 0 16,0 0 0-16,-2 0 0 0,-2 0 0 16,-2-3 0-16,-2-3 0 0,1 2-9 0,-1 0-264 0,-1 3 113 15,-1 1-926-15,-1 0 520 0,-3 3 261 0</inkml:trace>
  <inkml:trace contextRef="#ctx0" brushRef="#br0" timeOffset="-177318.66">13629 14548 775 0,'-18'-16'0'0,"7"3"0"0,1 2 0 0,3 3 0 0,4 3 0 0,1-2 285 0,2 2-127 0,0 2-57 0,5-2-29 16,9-2 190-16,5-2-110 15,1-1-44-15,3 0 212 0,5 1-138 0,2 1-70 0,2-2-34 0,-2 3 186 16,7-1-99-16,-4 2-67 0,2 2 47 16,4 3-51-16,-1-2 0 15,3 3-51-15,7 0 126 0,-6 0-68 0,5 3-29 0,0 2 0 16,3 2-63-16,2 2-9 0,9-3 0 0,-8 1 0 16,0-2 0-16,5 1 0 0,4 0 0 0,-3-1 0 15,13 1 0-15,-8 0 0 16,0-1 0-16,2 2 0 0,2 2 0 0,1-1 0 0,15-1 0 15,-16 0 0-15,8 0 0 0,-2 1 0 16,7 0 0-16,0-1 0 0,12 2 0 0,-16-4 0 0,4 2 0 16,4-1 0-1,6-2 0-15,0 1 0 0,14 0 0 0,-18-1 0 0,4-1 0 0,4 0 0 16,3 1 0-16,1 1 0 0,12-3 0 16,-17 2 0-16,7-1 0 0,6-2 0 0,4 2 0 31,4-3 0-31,14 0 0 0,-15 0 0 0,7 0 0 0,4 0 0 0,1-4 0 0,21-1 0 0,-23 1 0 15,3-4 0-15,2 1 0 0,5 2 0 16,-1-1 0-16,11-1 0 0,-27 1 0 16,5 1 0-16,2 1 0 0,-3-1 0 0,-3 0 0 15,6 1 0-15,-21-1 0 0,0 4 0 0,-6-2 0 16,-5 1 0-16,-7 2 0 0,1 0 0 0,-17 0 0 16,-7 0 0-16,-4 0 0 0,-7 0 0 0,-7 0 0 15,-2 0 0-15,-16 0 0 0,-4 2 0 0,-6-1 0 0,-4 1 0 16,-4-2 0-16,-5 0 0 15,-3 0 0-15,0 0 0 0,0 0 0 0,-8 0 0 0,-7 0 0 0,-10 3-690 16,-5 7 192-16</inkml:trace>
  <inkml:trace contextRef="#ctx0" brushRef="#br0" timeOffset="-169778.27">26019 16077 1788 0,'-20'-16'0'0,"8"4"0"0,3 7 0 0,5 5 0 0,4 0 0 0,0 0 0 0,2 0 232 0,7 0-96 16,10 2-49-16,1 3 451 0,5-1-254 0,5-1-123 15,1 2 74-15,3-3-98 0,-1 3-49 0,6-3-15 16,-8 1-88-16,3 1 27 0,-3-1 0 0,-2 1 27 16,0-3-428-16,0 3 224 15,-10-4 97-15,-2 0-693 0,-5 0 383 0,-3 0 99 16,-7-3 126-16,1-6-525 0</inkml:trace>
  <inkml:trace contextRef="#ctx0" brushRef="#br0" timeOffset="-169603.73">26210 15736 1181 0,'-13'2'0'0,"-1"1"0"0,2 9 0 0,5 5 0 0,3 13 0 0,2 6 471 0,2 7-216 0,0 15-99 0,0 3-63 0,2 9 470 0,4 3-263 15,-1 1-130-15,4 2-66 0,1 3 20 0,0-18-48 16,0-6 0-16,4-8-323 16,-3-8 142-16,1-1 73 0,0 0-562 0,-6-13 311 0,0-6 161 0,-2-2 79 15,-3-6-661-15,-1-5 289 16,0-3 179-16,-1-3 103 0</inkml:trace>
  <inkml:trace contextRef="#ctx0" brushRef="#br0" timeOffset="-169478.07">26202 16266 854 0,'-5'-9'0'16,"-2"6"0"-16,0 3 0 0,-5 0 0 0,4 6 0 0,-4 11 404 0,2 1-183 0,-3 9-91 0,-3-3-46 15,0 8 132-15,4-2-93 0,0-2-43 0,4 1-264 16,0-3 110-16,5-6 57 0,3 0 37 0</inkml:trace>
  <inkml:trace contextRef="#ctx0" brushRef="#br0" timeOffset="-169345.42">26219 16326 1378 0,'0'-7'0'0,"0"0"0"0,0 5 0 0,1 0 0 0,1-1 0 0,0 3 0 0,0 0 531 0,1 0-236 0,3 10-133 0,0 1-62 15,2 0-20-15,4 4 1 0,-1-2-43 0,3 0 11 16,2-1-663-16,4-2 326 0,0-4 163 0</inkml:trace>
  <inkml:trace contextRef="#ctx0" brushRef="#br0" timeOffset="-168647.77">26694 15866 949 0,'0'-16'0'0,"0"4"0"0,0 5 0 0,0 1 0 0,0 1 0 0,0 4 477 0,0 0-209 16,0 1-120-16,0 0-54 0,0 6 149 0,0 7-103 15,0 1-50-15,0 5-16 0,-4 1-150 0,-1 3 57 16,-1 1 29-16,-3 1-220 0,-1 0 124 0,1 0 72 16,2-3-70-16,-2-1 60 0,2-4 29 0,3-1 0 15,1 0-150-15,-2-1 71 0,3-5-21 0,2-3 36 16,0-2 28-16,0-1-2 0,0 1-28 16,0-5 24-16,0 0 164 0,0 0-76 15,0 0-21-15,0 0 199 0,0 3-100 0,-2 4-63 16,-6 1 158-16,-4 3-98 0,0 4-36 0,-3 2-28 0,-1 2 24 15,0 0-10 1,1 1-38-16,3-2 1 0,1 0-37 0,0-1 0 0,4 0 46 0,5-5-9 16,2-2-120-16,0-4 59 0,5-3 31 0,10-3-115 15,2 0 63-15,4 0 8 16,0-1-25-16,4-5 23 0,-3-4 1 0,1 2 8 0,1 4 59 16,-5-1-18-16,3 1-20 0,-4 3-19 0,0-1 113 0,-1 2-42 15,4 0 1-15,-9 5-28 0,1 6 30 16,-3 2-23-16,0 2-14 0,-2 4-42 15,1 0 2-15,-4-1 47 0,-1 2-5 0,-2-2-108 16,0-2 51-16,-1-2 18 0,0 0-125 0,-1-5 60 16,0-5 40-16,0 0-1 15,-2-4-382-15,-6 0 198 0,-4 0 89 0,-2-4 59 0,2-9-321 0,-5-7 185 16,-1-2 93-16,0-4-134 0,-3-7 104 16,3 3 73-16,1-1 92 0,1 4 0 15,4 0-43-15,1 5 21 0,-4-1 478 0,9 9-268 16,-1 5-116-16,1 7-57 0,6 2 209 0,-2 0-66 15,2 20-86-15,0 8 75 0,6 4 237 0,4 8-175 16,-1 0-87-16,4 4-9 0,-2-4-44 16,-1-3 0-16,2 2-245 0,-2-3 105 15,1-4 53-15,-4 3 36 16,0-10-376-16,-3-4 196 0,-3-4 98 0,1-4-9 16,-2-4-200-16,0-4 62 15,0-5 93-15,-5-1-9 0,-1-12-160 0,1-9 122 0,-4-3 61 0,0-8-36 0,2 1 72 0,1-2 39 16,-2 3 25-16,4 2 0 0,-3 2 0 0,0 3 0 31,2 9 286-31,-3 4-181 0,0 6-72 0,-1 3-36 0,-3 2 444 16,-2 7-179-16,2 12-125 0,-5 7 4 15,3 3 34-15,-4 3-69 0,0 0-33 0,0 1-66 16,3-5-10-16,6-2 41 0,1-5-458 0,4-3 229 0</inkml:trace>
  <inkml:trace contextRef="#ctx0" brushRef="#br0" timeOffset="-168262">27173 15856 662 0,'0'0'0'0,"-5"0"0"0,2 0 0 0,1-3 0 0,-3 1 0 0,4 1 0 0,-1 1 44 0,1 0-6 16,1-2 0-16,0 2 0 0,0 0-28 0,0 0-10 15,0 0 38-15,1 0-3 0,1 0 3 0,1 0 0 32,-1 0 10-32,1 0 56 0,-3 0-33 0,3 0 0 15,-1 0 140-15,1 0-86 0,-2 0-34 0,1 0-10 0,-2 0 74 0,0 0-58 32,1 0-30-32,-1 0 0 0,0 0-60 0,0 0-11 0,0 0 42 0,0 0-206 0,0 0 103 15,2 0 52-15,-2 0 34 0,0 0-118 0,2 0 49 0,-2 0 39 16,1 0-210-16,-1 0 107 0,3 5 10 0,-3 1 44 15,0 1 92-15,2 1-33 0,0 1-37 0,-1-1-2 16,2 4 338-16,0-2-157 0,2 0-66 0,-2 1-44 16,3-1 231-16,0 0-121 0,0-1-11 0,0 1-333 15,1-2 130-15,-2-1 54 16,1 2-297-16,0-3 177 16,-3 1 75-16</inkml:trace>
  <inkml:trace contextRef="#ctx0" brushRef="#br0" timeOffset="-168093.82">27007 16105 2070 0,'-7'0'0'0,"1"0"0"0,2 0 0 0,4 0 0 0,0 0 0 0,0 0 0 0,6 0 0 0,15 0 345 0,10 0-144 0,6 0-86 0,7 0 232 16,6-3-154-16,3-2-78 0,3 0-79 0,6-1 11 0,-6 0-9 0,-1 1 0 15,-6 0-500-15,-3 0 251 0,-11 3 124 0,-1 0 72 16,-18 2-720-16,-12 0 277 15</inkml:trace>
  <inkml:trace contextRef="#ctx0" brushRef="#br0" timeOffset="-167921.77">27010 16198 2280 0,'-14'0'0'0,"2"0"0"0,5 0 0 0,5 10 0 0,2 7 0 0,0 3 0 0,3 9 0 0,8 12 0 0,2 2 323 15,1 7-142-15,1 7-72 0,-1 0 17 0,-2 0-44 0,1 5 9 0,-6-13-53 16,-2-3-318-16,0-3 159 0,-3-4 80 0,0-5-657 16,-1 2 377-16,-1-17 175 0</inkml:trace>
  <inkml:trace contextRef="#ctx0" brushRef="#br0" timeOffset="-167763.2">27068 16370 1606 0,'2'-18'0'0,"5"3"0"0,3 5 0 0,7 5 0 0,3-1 0 0,2 5 272 16,2 1-117-16,3 0-59 0,4 0 223 0,1 7-142 16,5-3-60-16,-4 1-45 0,-3 0-208 0,1-4 86 15,-4 3 43-15,-3-2-600 0,-1-1 320 0,-11-1 152 16,-3 1 78-16</inkml:trace>
  <inkml:trace contextRef="#ctx0" brushRef="#br0" timeOffset="-167269.52">27294 16136 1338 0,'-9'0'0'0,"1"0"0"0,-1 0 0 0,1 0 0 0,3 9 0 0,0 3 0 0,1 2 0 0,3 4 0 0,-2 4 311 0,2 3-128 0,1-1-78 0,0 0-34 16,1 0-206-16,9-1 86 16,-1-3 43-16,3-2-142 0,0-7 88 0,2-4 49 0,3-2 24 15,-1-5-372-15,-1 0 186 0,2 0 97 16,-4-5-164-16,-2-4 102 0,-2 1 45 0,-3 1 27 15,-1 2 232-15,-4 0-111 0,-1 3-41 0,0 0-26 16,-4 2 415-16,-10 0-212 0,0 0-66 0,-3 9 175 16,2 3-90-16,0 0-87 0,1 1 151 0,-1 2-118 15,7-1-60-15,-3 3-20 0,7-2-50 0,4-1 11 16,0-1 0-16,0 1 0 0,6 0-169 16,6-2 94-16,5-2 33 0,0-1-1 15,2 1-156-15,-1-3 100 0,0 0 14 0,-3 5-88 16,0-4 42-16,-5 1 42 0,0 2-18 0,-4-2 78 15,-3 5-43 1,-2-2-4-16,-1 2 296 0,0-1-137 0,-1 2-60 0,-8-2-37 0,2 0 183 16,-5 0-93-16,4-2-21 0,-3-1-34 15,2-4-109-15,-2-2 42 0,3 0 25 0,-2-4-310 0,1 0 158 0,-1 0 79 16,-1-5 26-16,-1-7-151 0,-4-2 59 16,4-5 59-16,0-1-93 0,-4-1 60 15,4 1 30-15,-2 3 0 0,1-1 324 0,4 5-142 16,2 1-76-16,4 5-39 0,2 2 456 0,1 3-230 31,0 2-72-31,6 0 88 0,14 4-99 0,7 9-53 16,7 2-27-16,4 3-86 0,8 1 40 31,0 1-10-31,7-3-437 0,0-1 234 0,4 1 116 0,1-4 59 0,5 1-763 0,-12-2 382 0</inkml:trace>
  <inkml:trace contextRef="#ctx0" brushRef="#br0" timeOffset="-166791.28">28117 15947 1252 0,'0'-10'0'0,"-3"0"0"0,1 8 0 16,2 0 0-16,0 2 0 0,0 0 0 0,3 2 0 0,5 10 0 0,0 3 396 0,0 2-170 0,-3 1-100 0,1 3-432 0,-2 2 147 0,-1 2 75 0,-3-1 36 0,0 7-205 15,0-4 112 1,-7 1 53-16,-8 1 132 0,-3 1-40 0,-1-1-1 0,-7 3-49 0,1-8 167 0,5-5-79 16,-1-3-40-16,2-3 0 0,6-6 425 15,2 1-197-15,6-8-115 0,5 0 191 0,0 0-135 16,1 0-67-16,14 0-33 0,4 0-79 16,5-4 18-16,-1 2 0 0,0 2-283 0,-1 0 156 0,-1 0 76 0,-1 3 49 15,-6 7-130-15,-4 2 33 16,-6 2 54-16,-1 4-52 0,-3 1 75 0,-4 3-55 15,-10-1 8-15,-6-1 452 0,-1 1-204 0,-1-3-104 16,-2 0-51-16,2 0 363 0,9-6-188 0,2-5-64 16,4 3-76-16,2-5 0 15,5-1-32-15,3 1 10 0,14-5-75 0,9 0 33 0,3 0 0 0,6 0 32 16,1 0-254-16,2 0 136 0,-4 6 54 0,-4 1-359 16,1 2 193-16,-8 6 38 15,-6-2 67-15,-3 9 85 0,-12-2 10 0,-2 4-44 16,-11 1 344-16,-10 1-174 15,-8 3-92-15,-2-9-25 0,-4 0 248 0,0-3-114 0,2-6-71 0,2-4 8 16,-2-2-88-16,10-5 80 0,5-2-42 0,9-19-485 16,9-7 239-16,0-12 126 0,12-8 66 0,17-8-908 15</inkml:trace>
  <inkml:trace contextRef="#ctx0" brushRef="#br0" timeOffset="-166346.91">28885 15952 1662 0,'11'-12'0'0,"4"0"0"0,-10 9 0 0,0 3 0 0,-5 0 0 0,0 0 0 0,-19 6 246 16,-2 5-95-16,-6 3-62 0,0 0 270 0,-3 3-161 16,3 1-80-16,-2 1-41 0,2 4 89 0,5-2-69 15,3-1-30-15,2 4-68 0,1 0 1 0,7 2 37 16,0 6 10-16,9-1-86 0,0 1 39 0,0 5-1 16,0 3 59-16,5 2-21 0,2 10 9 15,-4-8-9-15,0 2-198 0,-1 2 93 16,-2-1 18-16,0 1 32 0,-2 2-379 0,-5-12 191 15,-2-3 80-15,2-8-145 0,2-3 117 0,-2-10 58 16,4-1 20-16,1-13-286 0,0 0 162 0,2-8 82 16,-1-13-246-16,1-6 154 15,-2-5 91-15,1-5 41 0,-1-6-49 0,-2-3 45 16,1-4 0-16,2-7 36 0,-2 7 64 0,3 0-28 16,0 2 1-16,0 6 78 0,0 1-53 0,0 0-36 15,5 14 9-15,11 7 580 16,4 7-233-16,5 6-170 0,7 6 352 0,8-2-232 0,1 3-128 0,8 6-61 15,-1 5 124-15,4 3-91 16,4 0-47-16,3-1 9 0,-10 0 0 16,-3-1-27-16,-4 1 0 0,-4-2 73 15,-6 6-50-15,1-2-16 0,-17 1 82 0,-4 4-58 0,-9-1-29 0,1 4-1 0,-4 2 213 0,0 5-279 16,0-3 0-16,-4 3 0 0,-3-1 0 16,1-2 0-16,-2 2 0 0,2 3 0 15,2-10 0-15,-1-1-130 0,1-1 32 0,2-1-830 16,-4-2 421-16,-3 2 231 0,2-7 104 0</inkml:trace>
  <inkml:trace contextRef="#ctx0" brushRef="#br0" timeOffset="-166047.71">28797 16530 949 0,'0'0'0'0,"0"0"0"0,0 0 0 0,0 5 0 0,1 5 0 0,6-1 0 0,1 3 0 0,3 3 312 0,-3-1-140 15,1 2-69-15,1-3-207 0,0 3 64 0,-3-2 26 16,-2-5-1-16,1 0-158 0,-3-4 82 0,0-4 41 16,-2-1-27-16,-1 0 32 0,0-6 1 15,0-11 28-15,0-2 85 0,0-4-53 16,0 0-6-16,0 3-82 0,0-1 514 0,2 3-216 16,2 4-112-16,3 3 347 31,3 0-202-31,0 7-116 0,-1 2 39 0,3 2-72 0,-1 0-37 0,1 2 0 0,-4 13-50 0,2-1-10 15,-5 4 23-15,-4 0 1 0,0 2-213 16,-1-3 106-16,0 1 63 0,-3-5 17 0,-8-1-463 0,-2-3 179 16,-1-3 139-1</inkml:trace>
  <inkml:trace contextRef="#ctx0" brushRef="#br0" timeOffset="-164305.83">29775 16056 1545 0,'-10'-7'0'0,"0"2"0"0,5 2 0 0,0 3 0 0,3 10 0 0,-2 4-61 0,3 4 42 15,-4 1 1-15,3-2-1 0,1 5 420 16,-2-1-180-16,1 3-81 0,2-4-250 15,0 1 74-15,0-2 38 0,0 1-1 0,0-5-418 0,5 2 205 0,1-7 104 16,3-6-234-16,0-4 156 16,-1 0 79-16,0-2 39 0</inkml:trace>
  <inkml:trace contextRef="#ctx0" brushRef="#br0" timeOffset="-164112.34">29739 16008 1279 0,'-8'-29'0'0,"2"1"0"0,-3 0 0 0,7 9 0 0,2 6 0 0,0 1 0 0,0 3 192 0,5-2-77 0,9 2-27 16,7 4 96-16,6 0-75 0,1 3-36 0,5 2 0 15,1 0 77-15,5 0-47 0,-3 7-36 0,0 7-55 16,-2 4 0-16,2 0 28 0,-5 3-1 0,-1 3-71 16,-10-2 30-16,-3 2 1 15,-5-2-43-15,-7 2 41 0,-3 2 1 0,-2 2 27 16,0-3-86-16,-8-3 11 0,-8 3 32 0,2-3-19 0,-5 2-300 0,-1 1 135 16,1-5 93-16,-2-3-397 15,2-2 234-15,0-3 116 0</inkml:trace>
  <inkml:trace contextRef="#ctx0" brushRef="#br0" timeOffset="-163954.77">29830 16129 1678 0,'-3'-13'0'0,"-6"3"0"0,4 4 0 0,1 0 0 0,2 4 0 0,2 1 0 0,0-2 0 0,2 3 233 15,3 0-96-15,10 0-40 0,-1 0-166 0,3 0 54 31,2 4 28-31,1 1-1 0,4 0-222 0,-5 2 119 0,-1 0 66 0</inkml:trace>
  <inkml:trace contextRef="#ctx0" brushRef="#br0" timeOffset="-163847.18">29781 16233 1494 0,'-23'-4'0'0,"1"0"0"0,11 4 0 0,0 0 0 0,9 0 0 0,1 0 0 0,1 0 0 0,0 0 0 0,5 0 306 15,12 0-134-15,5 0-68 0,6 0-221 0,-1 0 77 0,5 0 49 0,-4 0-10 16,3 4-599-16,-4 0 294 0,-1 3 147 0</inkml:trace>
  <inkml:trace contextRef="#ctx0" brushRef="#br0" timeOffset="-163464.2">29752 16373 1636 0,'-27'0'0'0,"1"0"0"0,9 0 0 0,2 2 0 0,4 3 0 0,8-1 0 0,3-1 0 0,0 0 0 0,9 0 156 0,9 1-58 0,6-2-20 0,2-1 99 16,5 1-69-16,3-2-35 0,2 0-183 0,0 0 74 15,3 0 48-15,-7 0-11 0,-1 0-331 0,-2 0 184 16,-6 0 93-16,8 0 56 0,-12 0-459 0,-5 0 220 16,-2-2 40-16,-7 2 4 31,-3-1 77-31,0-1 28 0,-2 0 9 0,-12 0-9 0,-3 1 47 0,-3-1 1 0,0-1 95 0,0-2-58 16,-1 1 11-16,6 2-48 0,0 1 263 0,2-1-132 15,2 2-58-15,0-3-45 0,3 3 366 0,3 0-174 16,1 0-38-16,0 5 81 0,1 2-92 0,-1 3-37 15,2 2-10-15,0-1-11 0,0 2 0 0,0 0-35 16,0 2 4-16,-4 1 6 16,3-1-10-16,-3-2 1 0,1 0 24 0,-1-3 0 15,-1-2-25-15,-1 1 10 0,4-4 125 0,0-2-67 0,0-2-35 0,2-1 37 16,0 0-35-16,0 0 10 0,6 0-45 16,9-4-32-16,-1-3 32 0,4-1 0 15,0 0-194-15,3-1 107 0,-2 2 39 0,0 1 0 16,1 3-544-16,-3 0 280 0,-2 0 100 0,2 3 81 15</inkml:trace>
  <inkml:trace contextRef="#ctx0" brushRef="#br0" timeOffset="-163312.61">29767 16500 1164 0,'-13'6'0'0,"4"-1"0"15,0 6 0-15,0 2 0 0,0 4 0 0,0 2 0 0,1 3 94 0,2-2-28 0,2 4 0 0,2 0-103 0,0-4 39 16,2 4 8-16,0-5 30 0</inkml:trace>
  <inkml:trace contextRef="#ctx0" brushRef="#br0" timeOffset="-163179.96">29783 16574 1699 0,'0'-2'0'0,"0"0"0"0,0-2 0 0,0 4 0 0,0 0 0 0,4 0 0 0,6 12 342 0,4-1-156 15,5 2-74-15,1 4 178 0,3 0-125 16,6 2-64-16,3 0-562 0,-2-1 245 16,7 1 128-16,2-1 63 0,5-3-409 0</inkml:trace>
  <inkml:trace contextRef="#ctx0" brushRef="#br0" timeOffset="-162510.77">30552 16058 1300 0,'5'-20'0'0,"0"4"0"15,6 4 0-15,0 5 0 0,5 1 0 0,-1 4 0 0,0 2-3 0,0 0 42 0,-1 8-1 16,0 4 44-16,2 2 10 0,-9 3-53 0,1 2-1 16,-6 2-42-16,0-1 43 31,-2 4-1-31,0 0 10 0,-8-1-9 0,0-5-1 0,-1 2 0 0,-1-2 80 0,5-1-40 0,-4 2 9 0,6-5 268 15,0 1-159-15,2-2-79 0,1 3-39 16,0 0-77-16,0 4 9 0,4-3 28 0,6 3 1 0,3 0-117 0,0 0 58 16,3 2 29-16,-2 5-334 0,-4-5 175 0,2-2 54 15,-5 3 59-15,-4-5-402 16,-2 0 205-16,-1 3 66 0,0-8 66 0,-11-3 31 16,-5-3 1-16,-1-3 32 15,-3-3 42-15,-3-1-10 0,4 0-32 0,-1-8-1 0,1-8 20 0,3-6-20 16,0-4 1-16,2-6-63 0,8 3 35 0,0-1 1 15,5 0 138-15,1 5-54 32,0-3-24-32,0 8 8 0,1 5 194 0,7 2-106 0,3 4-46 0,-3 3-29 0,7 3 97 0,-4 3-54 15,0 0-11-15,0 9 0 0,-2 6 5 0,0 0-30 16,-4-1 41-16,-2 5-73 16,-2-2 24-16,-1 1 18 0,0-1 4 0,0-3-114 0,-5 1 43 0,-4-3 25 15,2-3-54-15,-1 0 36 0,-1-4 5 0,3-4-1 0,0-1-71 16,2 0 46-16,4 0 13 15,0-8 1-15,0-4-36 0,1-2 28 0,10-1-16 16,1 0 38-16,1-1-9 0,4 1 8 0,1-1 70 0,2 4-35 16,0-4-9-16,-1 5-26 0,-1 1 219 0,-3 0-102 15,1 6-43-15,-6-1-27 16,3 4 179-16,-8-1-95 0,-2 2-23 0,-3 0-29 16,0 8 74-16,0 4-47 15,-8 0 11-15,-7 2-117 0,1 1 30 0,-2-1 0 0,-1 1 29 0,-2-3-39 16,1 3 9-16,3-6 30 0,2 0-30 0,2-2 31 15,0 1-27-15,4-4 22 16,-3 1 84 0,9-1-46-16,1-2-12 0,0-2-7 0,14 0-21 0,5 0 1 0,7-2 15 0,4-5-238 0,0-1 111 0,3-1 53 15,-1 3-209-15,3-1 128 16,-7 0 50-16,1 5 35 0,-5-3-594 0,-4 4 288 16</inkml:trace>
  <inkml:trace contextRef="#ctx0" brushRef="#br0" timeOffset="-162235.89">30365 16322 1791 0,'-15'0'0'0,"4"4"0"0,2 7 0 0,9 8 0 0,0 5 0 0,0 6 0 0,7 3 0 0,2 4 0 0,1 6 182 0,0-5-77 0,0 1-33 15,-4-2-76-15,-2-2 42 0,-2-3 1 0,-1 1 9 16,-1-12-101-16,0-7 46 0,0-5 0 15,-1-5 45-15,-3-4-18 0,1 0 28 0,1 0-10 0,2-4 209 16,0-7-104-16,0-1-53 16,10-2-25-16,9 1 145 0,3-2-91 0,5 4-40 0,5 2-4 0,1-1 11 15,7 3-48-15,6 1 10 0,0 5-121 16,4-1 56-16,1 2 27 0,4 0-495 16,8 0 272-16,-13 7 91 0,2 1 75 0,-8 1-743 15,-4 1 376-15,-4 0 188 0</inkml:trace>
  <inkml:trace contextRef="#ctx0" brushRef="#br0" timeOffset="-162074.79">31032 16254 1583 0,'-1'-35'0'0,"1"18"0"0,0 13 0 0,3 1 0 0,9 3 480 0,-2 3-220 16,2 8-101-16,-2 5-66 0,0 5 173 0,-1 6-114 15,2 2-57-15,-2 5 85 0,1 3-61 0,-3-6-45 16,2 3 0-16,-3-2-491 0,1 2 228 0,0-5 113 15,1 4-825-15,-5-4 445 16,1-4 221-16</inkml:trace>
  <inkml:trace contextRef="#ctx0" brushRef="#br0" timeOffset="-161920.7">31411 16036 2301 0,'0'-21'0'0,"0"6"0"0,0 5 0 0,1 3 0 0,4 5 0 0,2 2 0 0,3 0 70 0,-3 0 0 0,2 9-31 0,-1 6 34 0,4 2 1 0,0 2-26 0,2 1-697 0,-1-1 344 16,0-2 172-16,6-2 85 15</inkml:trace>
  <inkml:trace contextRef="#ctx0" brushRef="#br0" timeOffset="-161660.39">31731 16041 1392 0,'-18'-14'0'0,"7"9"0"0,1 3 0 0,0 2 0 0,-6 0 0 0,-3 0 227 0,-10 9-85 15,1 3-56-15,-6 5-1 16,-1 4 71-16,-3 2-59 0,-3 2-29 0,-4 2-121 0,6-2 41 0,1-2 26 16,2 0 0-16,6-8-18 0,8-3 0 0,4-3 52 15,14-7-25-15,4-2 13 16,2 0 0-16,16 0 0 94,10 0 60-94,4-2-24 0,5-5-40 0,7 3-7 0,2-1 145 0,-2 0-67 15,6 1-28-15,4-2-165 0,-9 3 60 0,2-4 35 0,2 2-1 0,-4 1-133 0,1-1 85 0,6-3 50 0,-14 5-750 0,-7-1 363 0,-6 0 140 0,-10 3 105 0</inkml:trace>
  <inkml:trace contextRef="#ctx0" brushRef="#br0" timeOffset="-161507.8">31546 15784 1803 0,'-7'-14'0'0,"4"9"0"0,3 5 0 0,0 0 0 0,3 10 0 0,6 9 0 0,-1 7 226 16,-3 7-93-16,1 5-48 0,-3 4 154 0,-2 4-90 0,1-3-60 0,-2 3-148 0,0 2 50 31,0 1 23-31,0-1 0 0,-6 5-369 0,-3-14 192 0,-1 1 101 0,1-3 50 16,1-7-573-16,-4-4 303 16</inkml:trace>
  <inkml:trace contextRef="#ctx0" brushRef="#br0" timeOffset="-161373.16">31536 16201 1724 0,'-20'-6'0'15,"0"6"0"-15,4 0 0 0,2 16 0 0,-2 3 0 0,-4 5 0 0,-2 3 398 16,-3 0-170-16,7 1-99 0,3-1-166 0,6-3 38 0,3 1 0 0,0 1 48 0,6-11-295 0,0-1 143 16,9-4 71-16,8-7 35 15,0-3-830-15</inkml:trace>
  <inkml:trace contextRef="#ctx0" brushRef="#br0" timeOffset="-161262.46">31623 16278 1989 0,'3'-15'0'0,"1"6"0"0,3 7 0 0,7 0 0 0,0 2 0 0,3 0 0 0,0 2 0 0,-1 7 0 0,2 3 0 0,-2 2 133 0,3 3-47 16,-3 1 0-16,3-1-554 16,-4 0 246-16,-4 0 128 0</inkml:trace>
  <inkml:trace contextRef="#ctx0" brushRef="#br0" timeOffset="-160667.05">31573 16400 958 0,'-11'-5'0'0,"0"0"0"0,5 2 0 0,3 3 0 0,3 0 0 0,0 5 0 0,0 3 240 0,3 2-92 0,2 1-61 0,3 2 283 16,-1 1-167-16,1 0-83 0,-3 1-42 0,5-1-78 15,-4 1 14-15,-2-1 0 0,2-1-188 16,-1 1 105-16,-3-2 62 0,0 0 18 0,-1-2-107 15,2-2 66-15,-3 1 34 0,0-1-4 0,0-2-31 16,0-1-32-16,0-2 33 0,0-1-14 0,0 0 31 16,-4-2-46-16,2 0 31 0,0 0 43 15,-1 0 1-15,-1 0-12 0,0 0-41 0,3 0 38 16,-2 0-11-16,2 0 19 0,1-5 11 0,0-1-23 16,0 0-2-16,0-1-3 0,0 0 17 0,1-3-21 15,9-2 5-15,0-1-23 0,6-3 23 0,1-2 1 16,4-6 2-16,1-2-176 0,7-7 82 0,1-6 37 15,8-11-110-15,4-9 65 0,6-14 17 0,-3 1 10 16,2-4 72-16,-2 2-30 16,-8 4 0-16,-4 8 0 0,-6 3 378 0,-13 27-182 0,-10 9-89 15,-4 12 217-15,0 6-148 0,-8 5-44 16,-4 0 9-16,-6 2 250 0,0 13-159 0,-2 2-79 16,2 7 74-16,3 5-77 0,0 1-29 0,6 3-9 15,2 1 46-15,4 3-42 0,0 1-1 0,3 1-41 16,0 6 43-16,3-5-9 15,7-1-34-15,6 1-48 0,3 2 23 0,5-1 1 16,5 7 33-16,-3-10-201 0,-2-1 95 0,-2-1 49 16,-3-2-262-16,-5 3 143 0,-10-10 36 0,-4 0 45 15,0-3-164-15,-18-1 91 16,-7-4 29-16,-4 4 18 0,-3-12-2 0,-2-4 40 0,-1-5 0 0,5-2 52 16,-2 0-26-16,-2-6-10 0,9-13-15 15,3-3 31-15,2-5 0 0,6-1-32 0,5 1 265 0,-1-1-131 31,10 6-36-31,0 6-38 0,9 2 497 0,6 5-246 0,9 2-98 0,6 3-61 0,4 4 20 0,6 0-49 47,4 8-24-47,6 8-330 0,3 4 153 0,6 2 85 0,-3 4 29 0,3 7-378 0</inkml:trace>
  <inkml:trace contextRef="#ctx0" brushRef="#br0" timeOffset="-160150.92">26226 16944 1282 0,'0'0'0'0,"-1"0"0"0,-2 0 0 0,0 4 0 15,-2 13 0-15,-2 5 0 0,-1 9 321 0,-5 4-142 0,-5 11-61 0,-3 7 175 0,-1 7-127 16,-7 1-64-16,2 6-33 0,-1-5-78 0,-3 3 32 16,8-13-9-16,0-4-74 0,1-6 49 0,3-3 24 15,4-6 0-15,0-1-496 0,12-18 256 0,3-11 107 16,0-3-650-16</inkml:trace>
  <inkml:trace contextRef="#ctx0" brushRef="#br0" timeOffset="-159978.39">26122 17478 1672 0,'2'0'0'16,"-2"0"0"-16,1 0 0 0,1 5 0 0,-1 5 0 0,1 3 0 0,-1 7 0 0,-1 3 564 0,0 6-264 0,0 8-130 0,0 1-67 15,0 5-33-15,0 1 10 0,1-5-42 0,5-5-206 16,0-3 103-16,1-7 51 0,3-6 26 0,-1-2 9 16,1-12 17-16,-2-4 0 0,-2 0-621 0,-1-16 266 15,-4-4 172-15,-1-6-123 0,0-5-524 16</inkml:trace>
  <inkml:trace contextRef="#ctx0" brushRef="#br0" timeOffset="-159869.67">26156 17544 809 0,'4'-29'0'0,"2"0"0"0,5 4 0 0,3-1 0 0,4 9 0 0,6 1 151 0,4 1-57 0,3 4 240 0,3 0-148 15,8-1-64-15,-4 6-48 0,1 0 1 0,3 3-37 16,-2 1-1-16,0-1 1 16,3 0-280-16,-12 1 135 15,-6 2 72-15,-4 0-595 0,-5 0 312 0,-9 0 156 0</inkml:trace>
  <inkml:trace contextRef="#ctx0" brushRef="#br0" timeOffset="-159483.7">26590 17103 1424 0,'-11'-6'0'0,"0"5"0"0,-3 1 0 0,5 1 0 0,-2 16 0 0,1 4 0 0,-2 9 0 0,1 4 164 0,-3 8-54 0,2 4-41 31,-2 3 297-31,3 4-164 0,0 1-82 0,4-2-41 0,-3 3 197 0,6-14-124 16,4-1-57-16,0-8-74 0,0-4 16 0,0-4 1 15,1 1 9-15,6-13-246 16,-2-1 118-16,-1-5 60 0,-1-1-175 0,-2-1 117 0,1-1 68 16,0-3 19-1,-2 0-464-15,0 0 219 0,0 0 48 0,-5 0 67 16,-1-3-38-16,0-6 61 0,-1-1 30 16,3-3 1-16,1-3 83 0,2-3-36 0,1 2 9 0,0-3 73 31,0-1-50-31,7 1-24 0,7 2 85 0,1-5-64 0,1 5-18 0,1 2 0 0,1 2 288 0,1 2-141 15,-2 0-32 1,5 0-47-16,-6 5 214 0,2 4-118 0,2 0-56 0,-4 3 117 0,-1 0-89 0,1 11-35 0,-3 5-9 0,-3 6 142 31,-1 4-93-31,-2 3-47 0,0 5 30 0,0 2-28 0,-1-4-10 0,-1 3-39 0,0 0-92 0,5-1 46 16,-2-2 0-16,2 4 56 16,-1-12-526-16,2-1 249 0,-3-2 132 0,1-7-702 0,-5-4 381 15,1-1 181-15,-4-6 105 0,-1-3-398 0,0 0 246 16</inkml:trace>
  <inkml:trace contextRef="#ctx0" brushRef="#br0" timeOffset="-159053.85">26545 17681 1372 0,'-14'-9'0'0,"6"2"0"0,-2 2 0 0,6 2 0 0,2 2 0 0,1-2 0 0,1 3 197 0,0 0-83 0,1 0-39 16,5 3 109-16,5 1-73 0,-1 3-27 0,3 0-10 15,-4 0-55-15,2 1 19 0,-3-1-1 16,0 1 1-1,-1-1-63-15,-2-2 26 0,1 2 0 0,-3-2-40 0,1 0 38 16,-2 0 0-16,0-1 72 0,0 2-10 0,0-2-24 0,-2-2-56 16,2 1 73-16,-2 1-13 0,1 1-13 0,-1-2-10 15,0 2 13-15,0 0 2 16,2 2-8-16,-2 0 25 0,2 0-14 0,-1 1 33 0,-1 1-36 16,2-2-248-16,-1 4 117 0,-1-1 51 15,1 1-109-15,-1 1 68 0,0-1 42 0,0 0 3 16,-2 3-97-16,-8-3 48 0,-2 5 27 0,-2-3 4 0,-5 2-21 15,-1-2 16-15,-5 0 0 0,-4-2 79 16,-3 2-35-16,-1-2 9 0,-1-5-25 0,-2 1 148 16,4-5-72-16,2 3-28 15,-2-3 439-15,11 0-211 0,4-2-117 0,9 0-31 0,3 0 406 0,5 0-229 16,0 0-105-16,12 4-67 0,17 0 207 0,7 0-271 16,10 0-31-16,6 0 0 31,12-1 0-31,-3-1 0 0,5 0 0 0,1-2 0 0,7 3 0 0,10-3 0 0,-15 0-327 0,4 0-10 31,-7 0 187-31,-5-3 65 0,-7 1-791 0,2 2 409 0,-21 0 220 0</inkml:trace>
  <inkml:trace contextRef="#ctx0" brushRef="#br0" timeOffset="-158216.97">27049 17443 2169 0,'-36'-18'0'0,"13"4"0"0,6 5 0 0,14 9 0 0,3 0 0 0,0 0 0 0,3 4 0 0,6 1 0 0,3-1 247 0,6 1-108 0,3 0-51 16,5 0 7-16,3-1-28 0,4-1 0 0,6 2-18 16,-6 0-411-16,2-3 201 0,-1 3 100 0,1-3 50 15,4 2-264-15,-8-3 152 0,-1 0 81 0,-2 3-702 16,-3-4 353-16</inkml:trace>
  <inkml:trace contextRef="#ctx0" brushRef="#br0" timeOffset="-157890.84">27274 17244 755 0,'-16'-6'0'0,"-1"2"0"0,4 4 0 0,3 2 0 0,0 16 0 0,4 10 0 0,3 6 351 15,3 8-156-15,0 6-77 0,0 8 255 0,0 4-166 0,4 6-75 0,5-9-51 0,1-6 119 16,0 1-81-16,-1-7-40 0,3-7 0 0,0 1-90 0,1-19 21 15,-2-8-1-15,-1-5-23 16,-1-5 27-16,-1-2-1 0,-1 0 37 0,2-9-131 0,-1-11 60 16,1-6 31-16,-1-3-198 0,4-4 104 15,-2-6 16-15,2 4 37 0,0-5-322 0,1 0 164 16,5-1 54-16,-2 0 49 16,6-5-337-16,-4 7 198 0,0 0 93 0,-1-1-68 0,0 0 82 15,1 2 39-15,3-8-9 0,-10 14-13 0,3 0 32 0,-4 6-1 16,-3 4 248-16,-3 8-125 15,-1 1-55-15,-3 10 10 0,0 3 404 0,0 0-226 0,0 0-83 0,0 4-74 16,-2 1 539-16,-1 2-265 16,2 1-131-16,0 1-33 0,-1 2-49 0,2 3-15 15,0-2-188-15,0 2 77 0,6-2 38 0,7 2 0 16,-1-1-586-16,3-2 322 0,2-4 145 0</inkml:trace>
  <inkml:trace contextRef="#ctx0" brushRef="#br0" timeOffset="-157431.54">27857 17152 1164 0,'-10'-3'0'0,"0"-5"0"0,1 7 0 0,-3 1 0 0,-3 0 0 0,-2 1 0 0,1 10 0 0,-7 6 331 0,1 4-146 0,1 1-73 0,-5 5-26 15,6-1 11-15,0-1-28 0,0 1-1 0,5-1-170 16,1-1 71-16,-2 3 44 0,10-8-9 0,1-2-113 16,2-2 75-16,3-2 36 0,0-3-32 0,0 0 42 15,0-5-27-15,0-3 0 0,0-2-124 0,0 0 69 16,2 0-4-16,-2 0 26 0,0 0 39 0,0-2-12 15,0-5-7-15,0-1-42 16,0-4 2-16,0-2 41 0,0-3-35 0,1 0 0 16,7-5 38-16,5-1 0 0,1-2 27 0,3-1-36 15,5 3 5-15,1 1 1 0,0 1 148 0,3 4-71 16,3 2-39-16,-5 3 4 0,-1 9 84 16,3 1-53-16,-4 2-17 0,-3 2 22 15,1 11-12-15,-6 4 0 0,-8 3 0 16,-1 2-48-16,-4 1-1 0,-1-2 37 0,0 2-54 0,-1-6 41 0,-7-1 1 0,-4-3-18 15,4-1-138-15,-3-2 59 0,-1-1 39 16,1-3 6-16,-3-2-255 0,6-4 120 47,-4 0 71-47,2 0-174 0,-1 0 109 0,-1-5 68 0,2-7 30 0,0 4 1 0,3-4 67 0,1 0 0 0,-5-1 55 0,5 0-66 16,-2 5 0-16,3-1-22 0,-1 1 228 0,0 4-137 0,-1 1-58 15,3 0-14-15,-1 2 463 0,-2 1-170 16,4 0-129-16,1 4 90 0,0 7-91 0,2 0-59 31,0 2-277-31,0 1 113 0,0 0 57 0,3-1 28 0,5 1-419 0,-2 0 207 16,0-4 117-16</inkml:trace>
  <inkml:trace contextRef="#ctx0" brushRef="#br0" timeOffset="-157315.85">27654 17374 837 0,'-10'-9'0'0,"0"2"0"16,1 2 0-16,5 0 0 0,-1 5 0 0,1-1 0 0,0 1 182 0,3 0-61 0,1 0-46 0,0 0-1 0,0 1-75 0,1 9 40 15,7-3 0-15,0 4-285 16,4-3 135-16,-1 0 70 0</inkml:trace>
  <inkml:trace contextRef="#ctx0" brushRef="#br0" timeOffset="-157085.47">27846 17351 1059 0,'-13'0'0'0,"-2"0"0"0,4 0 0 0,-6 3 0 0,1 5 0 0,-4 4 0 0,1 1 0 0,-6 6 0 0,-1 0 96 16,-2 5-19-16,0-2-9 0,3 2-29 0,-3 0-31 0,3-2 31 0,1-2 0 0,-1 0 23 16,10-7-23-16,4-3 0 15,8-5 94-15,3-2-47 0,0-3 0 0,0 0-37 16,14 0 73-16,8 0-42 0,3-10 1 0,6 0-42 16,0-1 52-16,4-2-16 0,-2 1-9 0,0 0-28 15,0 1-170-15,-3 2 86 0,-1 0 42 16,3-1-134-16,-6 3 84 0,-3 2 46 15,-3 2-651-15,-2 1 322 0</inkml:trace>
  <inkml:trace contextRef="#ctx0" brushRef="#br0" timeOffset="-156919.72">27596 17716 1026 0,'-9'0'0'0,"3"2"0"0,-4 3 0 0,7 0 0 0,-1 2 0 0,0-2 0 0,3 7 243 0,-1-3-102 0,1 4-42 0,1 0-168 16,0-2 53-16,0 3 28 0,0-2-166 0,0 2 96 16,3-3 59-16,0-2-10 0,2-2-460 0,-1-4 230 15</inkml:trace>
  <inkml:trace contextRef="#ctx0" brushRef="#br0" timeOffset="-156756.15">27628 17704 388 0,'4'-15'0'0,"1"0"0"0,2 1 0 0,3 2 0 0,-1 3 0 0,5 3 347 0,1 2-154 15,3 3-77-15,-2 1-39 0,10 0 200 0,-6 11-124 0,4 6-57 16,-3 1-29-16,-1 2 43 0,0 4-35 16,1-2 9-16,-5 1-137 0,-5-3 46 0,-3 2 0 15,-1-3-175-15,-2 3 120 0,-3-3 46 0,-2-2 27 16,0-3-146-16,-7-1 83 0,-3-1-4 0,-2 3-28 16,2-7-331-16</inkml:trace>
  <inkml:trace contextRef="#ctx0" brushRef="#br0" timeOffset="-156602.93">27680 17837 906 0,'-1'-2'0'0,"-6"-4"0"0,1 1 0 0,3 1 0 0,2 3 0 0,1-1 340 0,0 0-151 0,1 2-74 16,7 0-110-16,3 0 44 0,2 0-10 0,2 2 0 15,-2 3-266-15,4 3 128 0,-3-1 66 0,0 2 39 16</inkml:trace>
  <inkml:trace contextRef="#ctx0" brushRef="#br0" timeOffset="-156508.18">27722 17965 1105 0,'-15'7'0'0,"3"-2"-2"0,-1 1 0 0,-2 0 0 0,10-1 1 0,0 1-1 0,2-5 381 0,3 1-171 15,0-1-86-15,0 1-32 0,5-2-12 0,10 0 0 16,4 0-40-16,4-2-208 0,3-8 113 16,3 1 44-16,-1-4 25 0</inkml:trace>
  <inkml:trace contextRef="#ctx0" brushRef="#br0" timeOffset="-156296.75">28059 17544 1284 0,'0'-15'0'0,"0"1"0"16,0 0 0-16,6 6 0 0,8-2 0 0,5 3 0 0,3 2 428 0,5 1-195 0,9 3-87 0,3 1-59 15,1 0-17-15,4 5 1 16,0 7-33-16,-3 3-74 0,0-1 46 0,-11 3-9 0,-7-2 37 0,-6 2-159 15,-9 2 79-15,-4-1 41 0,-2 3-194 0,-2-1 111 16,-13-2 60-16,-7 2-25 0,-2-1-312 0,-4 0 135 16,-1 2 91-16,1-8 30 15,-2-1-318-15</inkml:trace>
  <inkml:trace contextRef="#ctx0" brushRef="#br0" timeOffset="-156164.1">28352 17288 1506 0,'-5'-8'0'0,"1"5"0"0,-1 3 0 0,1 0 0 0,-1 11 0 0,-6 11 0 0,1 9 141 0,-4 7-51 0,-1 6-26 0,-2 4 413 16,-1 7-219-16,-1 5-101 0,3-7-150 0,3-2 31 16,0-1 1-16,6-7-1 0,4-2-534 0,1 1 278 15,2-12 122-15</inkml:trace>
  <inkml:trace contextRef="#ctx0" brushRef="#br0" timeOffset="-155872.89">28602 17561 1470 0,'0'0'0'0,"0"0"0"0,0 0 0 0,0 0 0 0,0 3 0 0,0 0 0 0,-2 3 260 0,0 2-110 0,-1 2-47 31,2 1 152-31,-4 2-109 0,4 0-53 0,-1-1-28 0,1 1-305 0,0 1 149 16,1-7 60-16,0 2 34 0,0-3-375 0,0-4 192 15,0-2 97-15,0 0-19 0,4-1 48 0,6-10 0 0,0-3-12 0,4 1 304 16,1 0-160-16,2 0-66 15,2 2 184-15,-2 2-111 0,3 2-41 0,-1 5-33 16,5-1 299-16,-4 3-146 0,-1 0-27 0,-1 8-49 16,-1 9 23-16,-4 0-37 0,-4 4 10 0,-7 1-111 15,-2 3 33-15,0-2-1 16,-15-1 33-16,-5-2-112 0,-1 1 65 0,-3-8 19 16,-1-3-181-16,-1-1 101 0,4-2 16 0,3-5 37 15,-2 4-753-15</inkml:trace>
  <inkml:trace contextRef="#ctx0" brushRef="#br0" timeOffset="-155498.83">29097 17077 1241 0,'-20'0'0'0,"-1"0"0"0,13 0 0 0,4 13 0 0,4 11 0 0,0 0 0 0,0 0 29 0,2 2-42 0,1-4 9 0,6-1 39 15,1-1-29-15,2-1-1 0,2-3-28 0,3 0-278 16,-1-11 137-16,-2 1 64 0,1-3-220 0,-1-3 142 16,-7 0 70-16,-2-6 32 0</inkml:trace>
  <inkml:trace contextRef="#ctx0" brushRef="#br0" timeOffset="-155336.27">29083 17131 1206 0,'-10'-20'0'0,"0"3"0"0,9 2 0 0,1 1 0 16,6 6 0-16,18-1 0 0,8 3 0 0,11-2 126 0,1 5-45 0,7-3 10 0,-3 5 14 0,2 1-34 15,-1 1-1-15,-3 10-32 0,-4 5-40 0,0-1 10 16,-18 4 29-16,-6 3-135 0,-5-2 67 0,-12 1 35 16,1 4 8-16,-4-1-256 15,-16-5 136-15,-3 3 29 0,-3-3-259 0,-4-2 136 16,-2 2 47-16,-1-8 64 0,-4 0-178 0,-2-8 134 15,-3-1 68-15</inkml:trace>
  <inkml:trace contextRef="#ctx0" brushRef="#br0" timeOffset="-155094.24">29144 17198 855 0,'0'-10'0'0,"0"1"0"0,0 3 0 0,0 5 0 0,12-2 0 0,4 0 0 0,1 2 0 0,0 0 283 0,3 1-127 0,1 0-59 15,0 0-61-15,3 0 1 0,-4 0 0 0,3 0 10 0,-7 5-397 16,-2-1 182-16,-4-1 92 0,-5 4-387 0,-5-2 213 15,0 2 108-15,-5-3 75 16,-11 3 35-16,-2 2 32 0,-2 0 0 0,2 1 0 16,0 0 0-16,0-3 0 62,2-2 0-62,1 0 294 16,5-1-184-16,-1 1-74 0,2 0-20 0,3-1 158 0,5-1-36 0,1-2-65 0,0 2 216 0,7-3-125 0,9 0-55 0,6 0-40 0,2 0-105 0,5 0 37 0,2-3-1 0,-3 2 37 0,3-1-413 0,-7 2 202 0,-7 0 106 0,-5 0-361 0</inkml:trace>
  <inkml:trace contextRef="#ctx0" brushRef="#br0" timeOffset="-154923.7">29029 17412 965 0,'-29'1'0'0,"3"1"0"0,4 2 0 0,10 0 0 0,1-2 0 0,11-1 0 0,0 1 172 0,3 2-67 0,16-1-34 15,4-1 306-15,10 4-160 16,4-4-95-16,10-2-42 15,1 0 79-15,8 0-60 0,0-2-31 0,3-4 9 0,-9-1-278 0,-3 0 119 0,-4 3 60 16,-3 0-510-16,-3 1 285 0,-1 2 151 16,-16 1 20-16,-8 0-569 0</inkml:trace>
  <inkml:trace contextRef="#ctx0" brushRef="#br0" timeOffset="-154755.15">29080 17527 1255 0,'-27'5'0'0,"10"0"0"0,2 5 0 0,2 7 0 0,4 0 0 0,-2 3 0 0,1 1 0 0,0 2 356 0,7-5-160 0,-1 2-79 0,4 1-74 15,0-2 3-15,0-4-8 0,4-4-1 0,8-1-457 16,1-3 229-16,5-1 114 0,6-4-623 0,-3-2 339 16</inkml:trace>
  <inkml:trace contextRef="#ctx0" brushRef="#br0" timeOffset="-154208.61">29274 17474 969 0,'-2'0'0'0,"-3"0"0"0,0 5 0 0,-1 4 0 0,5 5 174 0,0 4-68 15,0 6-25-15,1 6-10 16,0 5 378-16,0 4-206 0,1 2-103 0,7 1-6 16,2 3-39-16,0-9-33 0,0 0-1 0,-1-2-328 0,-2-3 151 0,-1-3 77 15,-5 3-345-15,-1-11 201 16,0 3 102-16,-3-5 52 0,-10-2-168 0,-1-3 35 15,-4 0 67-15,2-9-30 0,-4-4-82 0,1 0 85 16,0-5 42-16,1-10 12 0,-4-7-10 0,5-2 40 16,0-8 1-16,0-1-16 0,2-6 16 0,3 3 0 15,-2-2 57-15,5 10-24 16,1 2 0-16,1 8-33 0,2 1 377 0,0 4-165 0,4-2-100 0,1 10-12 16,0 3 161-16,11-1-73 15,5 3-65-15,4 0 83 0,4 0-70 0,0 0-31 0,5 0 0 16,0 3-92-16,1-3 30 0,5 0 10 0,-6 0-107 0,-1 0 65 15,-3 0 31-15,-3 0 0 16,-3 0-64-16,1 4 32 16,-9 1 23-16,-4-1-25 0,-3 5 54 0,-2-2-65 0,-2 5 42 0,0-1 233 15,0 2-113-15,-9 0-55 0,-4-2 218 0,3 2-124 16,-1-2-62-16,-1 3-21 31,4-4-79-31,-4 0 0 0,5-2 39 0,-2-1-1 0,1 2-257 0,2-4 139 16,-1-2 54-16,3 1 32 0,2-2-335 0,-1-1 169 15,1-1 46-15,-1 0-55 0,3 0 29 0,0 0 53 0,0-3 21 0,0-6-4 16,5-3 1-16,4 1 23 0,2 1 123 0,2-2-56 16,4-1-29-1,-2-1 0-15,5 3 155 0,1-1-100 0,1 1-10 0,0 3-32 16,-1 0 47-16,0 0-29 0,-1 5 13 0,1-3-41 16,-5 2 43-16,0 2-26 0,-6 2 37 0,-1 0-138 0,-3 0 46 0,1 0 28 15,-5 0-65-15,0 0 39 16,-2 0 5-16,0 5 0 0,0-1-242 15,0 2 129-15,0 2 43 0,-4-5 36 0</inkml:trace>
  <inkml:trace contextRef="#ctx0" brushRef="#br0" timeOffset="-153654.58">29487 17789 413 0,'0'0'0'0,"0"0"0"0,0 0 0 0,0 0 0 0,-1 0 0 0,1 0 83 16,-2 0-1-16,2 0-35 15,0 0 122-15,0 0-66 0,0-2-33 0,0 2 1 32,3 0 51-32,7 0-32 0,-1 0-10 0,3 0-47 0,-1 0 4 0,2 0 0 0,1 0 0 0,1 6-27 0,-3-1-9 0,0-1 36 15,-3 5-29-15,1-1 29 47,-5 0 1-47,-2 3 8 0,-1 0-16 0,-2 2-1 0,-3 3 6 0,-10 0-59 0,-3-1 26 0,-5 3-6 0,-5-3 30 0,0 0-155 16,-3-3 73-16,2 2 31 0,-4-5-259 0,-2 3 131 15,7-7 73-15,2-3 20 0,4-2-119 0,3 0 52 16,4-3 47-16,1-13 1 16,9-2-154-16,1-3 98 0,2 1 54 0,0 1 37 0,0 1 44 15,0 1 0-15,0 6 0 0,2 1 312 0,-1 4-193 0,1 0-78 16,3 5 580-16,0-3-277 0,4 4-168 15,0 0-16-15,7 0 360 0,2 4-241 16,4 3-121-16,6 2-52 0,-1 3 76 0,8 0-73 0,1 0-35 0,3 0-239 16,4 0 102-16,6 4 59 0,-2-3 16 15,-3-1-694-15,5 0 360 0,-3-1 179 16,5-4-700-16</inkml:trace>
  <inkml:trace contextRef="#ctx0" brushRef="#br0" timeOffset="-153474.55">29878 17520 1809 0,'-13'-8'0'0,"1"2"0"0,9 6 0 0,2 0 0 0,1 13 0 0,0 1 0 0,0 6 417 16,0 0-190-16,0 5-94 0,1 1-35 0,8-2-35 0,-1 2 1 0,-2-4-27 15,8 2-646-15,-3-2 305 16,0 2 152-16,3-9 76 0</inkml:trace>
  <inkml:trace contextRef="#ctx0" brushRef="#br0" timeOffset="-153286.06">30064 17018 2737 0,'-7'0'0'0,"0"0"0"0,6 11 0 0,1 20 0 0,0 12 0 0,0 12 0 0,0 14 0 0,0 17 0 0,0 7 0 0,1 9 336 0,6-13-154 0,-2-7-72 16,7-4-209-16,-5-5 68 0,3-6 35 16,-2 10-606-16,-3-23 316 0,1-1 161 15,-5-7 82-15,1-6-434 0,-1-15 239 0</inkml:trace>
  <inkml:trace contextRef="#ctx0" brushRef="#br0" timeOffset="-153154.41">30211 17612 1529 0,'-1'-14'0'0,"-4"1"0"0,3 9 0 0,2 3 0 0,0 1 0 0,0 0 0 0,0 11 203 0,0 4-73 16,0 3-50-16,0 3-1 0,3 1-249 0,3 0 103 15,0-3 53-15,2 3-705 16</inkml:trace>
  <inkml:trace contextRef="#ctx0" brushRef="#br0" timeOffset="-152890.11">30349 17374 1367 0,'4'-23'0'0,"7"5"0"0,4 4 0 0,6 0 0 0,2 8 0 0,1 4 0 0,2 2 245 0,-2 0-103 0,-1 2-53 15,6 9 51-15,-9 2-56 16,-1 4 0-16,-7 1-46 0,-4 1-224 0,-4 3 112 0,-4 4 65 0,-2-2-214 16,-17-2 120-16,-6 2 59 0,-4-2 29 0,-4-3 131 15,2 1-51-15,-1-3-56 16,0-7 210-16,5 1-138 0,1-3-42 0,2-1-26 15,0 0 528-15,12-4-256 0,5-3-123 0,5 0-63 16,2 0 49-16,11 0-55 0,17-3-19 0,10-5-334 16,9-2 149-16,6 0 74 0,1 0 38 0,4 2-699 31,5-1 370-31,-7 1 108 0,-2-1-479 0,-5 4 330 16,-10-1 166-16</inkml:trace>
  <inkml:trace contextRef="#ctx0" brushRef="#br0" timeOffset="-152732.53">30540 17108 1604 0,'-8'3'0'0,"0"6"0"0,3 8 0 0,-1 11 0 0,2 10 0 0,-4 10 0 0,1 8 0 0,-6 9 0 0,-1 10 443 0,1-10-209 0,0 0-98 16,-3-3-291-16,0-7 95 0,-1-3 49 15,1 2 32-15,5-16-621 0,2-6 310 0,-1-3 154 16</inkml:trace>
  <inkml:trace contextRef="#ctx0" brushRef="#br0" timeOffset="-152588.92">30483 17656 1457 0,'0'-4'0'0,"0"0"0"0,0 4 0 0,6 0 0 0,2 0 242 0,4 5-93 31,1 14-61-31,5 3 574 0,6 8-312 0,5 5-157 31,2 4-78-31,8 3-466 0,2-3 189 0,6 2 100 0</inkml:trace>
  <inkml:trace contextRef="#ctx0" brushRef="#br0" timeOffset="-151721.22">31320 17131 678 0,'-7'0'0'0,"-4"0"0"15,2 0 0-15,2 10 0 0,1 7 0 0,-1 8 0 0,-2 4 0 0,-8 10 175 0,0 2-94 0,-3 5-48 0,-1 3 248 16,0-1-124-16,-1-4-62 0,0 3-22 0,6-15-7 0,2-4 0 16,5-5-28-16,2-3-23 0,4-4 23 0,2-1 10 0,1-8-10 15,0 0-98-15,1-1 49 0,3 1-5 0,4 0 54 16,-2 4-182 0,-2-1 81-16,0-1 23 0,-1 2-121 0,-2-1 68 0,-1-1 44 0,0 3-2 0,0-4 5 15,-4-1-3-15,-3-2 1 16,1-2 62-16,2-2-41 0,-4-1-26 0,3 0 22 15,-1 0 90-15,0-3-42 0,3-8-15 0,3-1-6 16,0-4 47-16,0-1-28 0,0-1 17 0,6-1 48 16,8-1-34-16,1 2-1 0,2 1-29 0,1 4 45 15,2 2-19-15,0 0 0 0,1 6 25 0,0-2-19 16,0 6 10-16,-2 1-37 0,1 0 39 0,0 8-34 16,-1 8 11-16,0 2-1 0,-7 2-80 0,-4 6 35 15,-5-1 4-15,-2 1-38 0,-1-1 29 16,0 3 4-1,-12-4 11-15,-4-2-28 0,-3-3-10 0,-1-2 45 16,-2-4-22-16,0 2 19 0,1-6-14 0,3-5 11 16,0-1 7-16,4-1-9 0,-1-2-4 0,2 0 3 0,6 0 72 0,3-4-34 15,2-4 7-15,2-5 9 0,0-3 6 0,10-2-44 16,4-3 7-16,6-2-40 0,4-2 38 0,3-3-3 16,1 0-79-16,6-9 42 15,-5 3-1-15,5-6 36 0,2-6-189 0,2-5 87 16,1-7 34-16,4-8 2 0,-8 9-47 0,-3 1 20 15,-8 6 26-15,-5 8 153 0,-5 10-70 0,-5 5-42 16,-8 18 6-16,-1 7 242 16,0 2-123-16,-3 0-48 0,-2 2 256 0,-3 9-136 15,-2 5-77-15,1 4-20 0,1 4 7 0,1 5-29 0,-2 7 10 16,6 3-39-16,3 0 107 0,0 4-53 0,0 1-28 0,0 0-54 16,3 8 38-16,9-10-10 15,0-1 0-15,4 2-186 0,0-2 93 0,3-4 47 16,-3 6-275-16,-2-14 131 0,-5 0 83 0,-3-5 8 15,-5 1-69-15,-1-5 25 0,-1 4 36 0,-14-10-34 16,-2-3-30-16,0-5 47 0,-5-1 25 0,-1-1 14 16,-3-2-1-16,6-2 10 0,0 0 0 0,-1-7 54 15,4-8-27-15,0-2 0 0,4-1 144 16,1 1-75-16,7-2-46 0,2 1-1 0,3 1 154 16,0 1-67-16,0-1-55 0,5 2 12 0,8 3 23 0,1 0-5 15,4 1-24-15,1 1-481 16,4-4 222-16,0 5 110 0,2-2 54 0</inkml:trace>
  <inkml:trace contextRef="#ctx0" brushRef="#br0" timeOffset="-151281.39">32064 17097 1615 0,'-6'-14'0'0,"3"3"0"0,1 4 0 0,2 4 0 0,0 1-181 16,0 2 62-16,0 0 44 0,0 7 1 0,-2 12 205 0,-6 3-78 15,-6 5-41-15,-1 4 295 0,-4 1-144 0,0 1-68 16,-1 1-34-16,-2-2-108 0,1 1 35 0,-5 2 6 16,7-9 35-16,3-2-8 0,3-4-1 0,4-3 1 15,2-3 28-15,6-1 21 0,1-8-38 16,0-1-4-16,11-2-96 0,2-2 33 0,7 0 26 0,1 0-14 31,1 0-1-31,0 0 35 47,-3-2 0-47,-5-2 14 0,1 3-11 0,-1 1-4 0,-7 0-141 0,-1 0 63 0,-4 0 21 0,-2 7 0 0,0 4 176 0,-2 3-71 0,-11 2-28 0,-4 0 0 0,1 2 221 0,-1 0-118 16,2 0-45-16,-2 2 88 0,5-5-60 0,5-1-40 15,-1-1 1-15,6-2-11 16,2 2-29-16,0-2 10 0,3-3-124 0,13 1 58 16,4-2 28-16,2-2 0 0,7-1-178 0,-2 5 113 15,0-4 21-15,-2-1 34 0,-4 4-287 0,-4 1 142 0,-2 1 27 0,-10 1 9 16,-5 2 8-16,0 4 31 0,-18 0 1 0,-4-2 184 0,-4 4-85 15,-3-5-30-15,2-2 203 0,-2-2-115 16,5-3-43-16,-1-1-34 0,0-2-61 0,7-4 1 16,5 0 85-16,2 0-34 0,7-8-402 0,2-11 192 15,2-3 93-15,2-6-493 16</inkml:trace>
  <inkml:trace contextRef="#ctx0" brushRef="#br0" timeOffset="-150865.75">32513 17090 1639 0,'9'-27'0'0,"-2"16"0"0,-3 4 0 0,1 5 0 0,2 2 0 0,-4 0-58 0,-1 4 57 0,-2 7 15 16,-3 5 210-16,-13 4-94 0,-3 6-45 0,-2 1-1 15,0 5 187-15,1-3-122 16,2 1-55-16,2 1-28 0,1-1 144 0,3 2-87 16,1 4-34-16,4-1 3 0,1 0-29 0,6 4 0 15,0 0-27-15,0 2-178 0,4 4 99 0,6-6 34 16,0 0-220-16,-1-2 132 0,1-1 66 0,-2-2 34 15,-5 4-657-15,1-14 318 0,-3-4 108 0,-1-6 95 16,0-6-316-16,0-2 197 0,0-6 111 0,-5-3-141 16,3-17 122-16,-2-4 61 0,0-3 35 0,-1-6 74 15,4-4-47-15,1-2 37 0,0-3 30 0,0-3-38 16,0 2-14-16,0-7 22 0,1 12 212 0,6 3-143 16,0 3-54-16,5 3 672 15,-1 2-334-15,7 0-111 0,0 12-106 0,4 4 187 16,3 4-142-16,3 5-72 0,3 2-36 0,7 0 158 15,-8 2-102-15,4 9-46 0,-3 2 15 0,-2 4-31 16,0 1 0-16,0 2-20 0,-9 1-71 0,-3 4 32 16,-2 0-1-16,-5 4 30 15,-1 2-47-15,-2 3 33 0,-6-2-9 0,1-1-39 0,-2-2 31 0,0 2-13 16,0-2 41-16,0 3-238 16,0-8 107-16,0-2 32 0,0-5-487 0,0 0 247 15,0-2 135-15,3 2 52 0,-2-8-282 0</inkml:trace>
  <inkml:trace contextRef="#ctx0" brushRef="#br0" timeOffset="-150606.39">32531 17680 1341 0,'-16'1'0'0,"1"4"0"0,10-2 0 0,5 2 0 0,0 0 0 0,8 2 0 0,1-2-1 0,3 2 1 0,-3-2 74 0,2 0 1 0,-3 2-37 0,2-4-67 0,-4-1 34 16,0 4 9-16,0-4 24 15,-3-1-144-15,-2-1 72 0,1 0 36 0,0 0 15 16,-1 0 24-16,-1-1-9 0,2-7 1 0,-2 4 195 16,0-1-106-16,0 1-24 0,1-1 164 0,-1 1-117 15,0 2-54-15,2 1-27 16,-1-1-82-16,1 2 28 0,1 0 9 0,-2 0 19 0,1 0-368 0,-2 0 183 16,0 3 93-16,0 4 45 0,0-2-290 15,0 0 115-15,0-2 98 0,0 1-523 16</inkml:trace>
  <inkml:trace contextRef="#ctx0" brushRef="#br0" timeOffset="-150469.72">33064 17149 2667 0,'0'-11'0'0,"-1"10"0"0,1 1 0 0,0 12 0 0,5 12 0 0,2 6 0 0,-1 6 0 0,-3 0 0 0,-1 5 140 0,-1 3-52 16,-1 4-26-16,0 10-866 0,0-5 389 0</inkml:trace>
  <inkml:trace contextRef="#ctx0" brushRef="#br0" timeOffset="-150354.7">33185 18069 3052 0,'-19'-7'0'0,"5"-1"0"0,12 5 0 0,2 3 0 0,3 0 0 0,11 0 0 0,1 0-160 0,1 0 62 0</inkml:trace>
  <inkml:trace contextRef="#ctx0" brushRef="#br0" timeOffset="-119123.48">21191 17731 534 0,'0'-18'0'0,"-8"-5"0"0,5 7 0 0,-1-1 0 16,0 5 0-16,3 0 0 0,-2 5 66 0,2-3 9 0,0 6-39 0,1 0 6 0,0-2-6 15,0 3 1-15,0 1-1 0,0-3-14 0,0 3 15 0,0 0-1 16,0 0-15-16,0 1 15 16,0 1 1-16,0 0 8 0,0 0-5 0,2 0-4 15,5 0-6-15,1 0 4 0,0 0 84 0,3 0-32 16,3 0-10-16,0 0-9 0,4 0-1 0,1 0-29 15,1 0-1-15,7-2 53 0,0 0-9 0,3 2-43 16,5-1 63-16,4-1-31 0,4 2-1 0,9 0-22 16,-3 0 48-16,8 0-28 15,8 2-1-15,3 4-28 0,10 5 62 0,16-2-21 0,-3 1-10 16,11-2-8-16,19 1 1 0,14 0-24 0,10-3-1 0,30-4 28 16,-11-2-28-16,3 0 1 15,6 0-14-15,-4 0 37 0,-8-2 0 0,1-1 42 16,-40-4-150-16,-7 0 63 0,-12-3 25 0,-12-3-10 15,2-3 64-15,-26 2-42 0,0 0-37 0,0-1 132 16,-5 2-74-16,-6-1-9 0,-3 1-61 0,-20 3 149 16,-5 1-152-16,-10-2 0 15,-6 3 0-15,-9 3 0 0,-3 1 0 0,0 3 0 16,-3-2 0-16,-13-1 0 0,-4 4 0 0,-9 0 0 16,-10 0-583-16,-1 15 149 0,-3 14 161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3T01:41:06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13166 7265 909 0,'0'-37'0'0,"0"6"0"16,0 6 0-16,8 5 0 0,2 17 0 0,4 3 0 0,6 0 218 0,7 12-87 0,10 5 144 0,8 7-105 0,2 3-68 0,8 7-30 0,11 7 78 15,9 7-53-15,12 3 0 0,25 12-42 0,-9-4 127 16,11 6-69-16,11 5-35 0,12 2 1 0,8 0 153 16,17 7-83-16,-27-17-58 0,12-4 86 0,1-3-66 15,0-5-34-15,-3 0-111 0,17 3 50 0,-33-12-11 16,1-5 39-16,-1-4-169 0,-2-5 85 0,-23-1 41 31,-9-3 12-31,-31-5 17 0,-10-3-8 0,-4-3 17 0,-13-4-52 0,-9-6-19 0,-3-2-2 0,-14 0-2 16,-4-2 37-16,-5-6 1 15,2-4-13-15,-1-3-30 0,-3-4 4 0,0 2 31 16,0-6 17-16,-16 4-566 0,-4-2 260 0,-4 4 134 16,-7-3 39-16,0 5-313 15,-3 2 196-15</inkml:trace>
  <inkml:trace contextRef="#ctx0" brushRef="#br0" timeOffset="287.23">16213 7287 1168 0,'0'-30'0'16,"0"4"0"-16,0 5 0 0,-3 15 0 0,-5 6 185 0,-9 0-71 0,-10 0-37 0,-12 17 1 0,-20 8 149 16,-16 8-97-16,-26 11-44 0,-23 10 72 0,-24 10-57 15,-32 11-30-15,-41 17 209 0,1 0-124 16,-40 18-57-16,-17 11-29 0,-6-2 124 0,15-1-76 15,2 2-28-15,91-26-9 0,34-11 97 16,34-15-68-16,27-18-34 16,25-18 0-16,10-8-68 0,26-16-8 0,9-4 0 15,3-4 0-15,7 0 0 0,0 0 0 0,0 0 0 0,3 0 0 0,7 0 0 16,2-4 0-16,6 1-12 0,0-2-179 0,5-1 86 16,4 1 60-16,6 2-1041 0</inkml:trace>
  <inkml:trace contextRef="#ctx0" brushRef="#br0" timeOffset="12906.43">3545 12345 1152 0,'-7'2'0'0,"1"4"0"0,0-3 0 0,2 0 0 0,0 1 375 0,3-3-168 0,1 1-84 32,0-2-42-32,0 2 47 0,1-1-34 0,6 1-10 0,5 0-45 0,3-2 235 15,4 4-118-15,0-1-58 0,5 0 176 0,0-1-122 16,5 0-57-16,2-1 167 0,1 4-111 0,7-1-57 16,12-1-17-16,3-1-62 0,10 1-15 0,11 0 0 15,17-3 0-15,13 0 0 0,24 0 0 0,-7 0 0 16,11 0 0-16,5 0 0 0,1 0 0 0,9-3 0 15,-31 2 0-15,0-1 0 16,-2 0 0-16,-6 2 0 0,-2-3 0 0,7 0 0 16,-27 2 0-16,-1-1 0 0,-7-1 0 0,-7 3 0 0,-9 0 0 15,0 0 0-15,-22 0 0 0,-5 5 0 0,-4-1 0 32,-6-1 0-32,-6-1 0 0,-1 1 0 0,-8 0 0 0,-7-2 0 0,-1 1 0 0,-1-1 0 0,-2-1 0 15,0 2 0-15,0-2 0 0,0 0 0 16,0 0 0-16,0 0 0 15,0 0 0-15,0 0 0 0,0 0 0 16,0 0 0-16,0 0 0 0,0 0 0 0,0 0 0 16,0 0 0-16,0 0 0 0,0 0 0 0,0 0 0 0,0 0 0 0,0 0 0 0,0 0 0 15,0 0 0-15,0-2 0 0,0-5-239 32,0-1 69-32,1-4 70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3T00:14:29.8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11051 4074 1952 0,'-20'-10'0'0,"2"-4"0"0,0 2 0 0,2 4 0 0,-3-5 0 0,9 5 0 0,0 1 0 0,3 1 0 0,2 1 0 0,0-1 0 0,3 5 111 0,2-1 306 0,0 2-190 0,0 0-95 0,0 0-47 47,0 0 167-47,5 0-112 0,3 0-52 0,6 0 188 0,1 3-119 0,6 1-63 0,7 0-94 0,3-1 0 0,6-3 0 0,7 3 0 0,4-3 0 0,8 0 0 0,12 0 0 0,-5 0 0 0,17 0 0 16,13 0 0-16,13 0 0 0,14 0 0 0,23 0 0 0,-7 0 0 15,7 0 0-15,8 0 0 0,-1 3 0 16,7 4 0-16,18 2 0 0,-29 3 0 0,1-6 0 15,2 5 0-15,-3 1 0 0,-9-5 0 0,6 4 0 16,-36-3 0-16,-6 2 0 16,-9-5 0-16,-10 2 0 0,-9-1 0 0,2-3 0 0,-21-3 0 15,-3 0 0-15,-8 0 0 0,-9 0 0 16,-7 0 0-16,-7 0 0 0,-14 0 0 0,-5 0 0 16,-1 0 0-16,0 0 0 0,0 0 0 0,0-2 0 0,-3 0 0 15,-1-10 0-15,-4 4 0 0,2-1 0 0,-4 0 0 16,1 1 0-16,0 6-103 0</inkml:trace>
  <inkml:trace contextRef="#ctx0" brushRef="#br0" timeOffset="643.27">17341 1519 1725 0,'-15'-1'0'0,"-2"-5"0"0,6 0 0 0,-1 2 0 0,6 1 0 0,0-1 0 0,4 3 0 0,2 1 625 0,2 0-295 0,14-3-146 0,10 1 241 0,11 0-186 16,3-4-105-16,9 2 15 0,1-2-57 0,2 2-64 15,1-3-28-15,7 2 0 32,-10-1 0-32,1 3 0 0,-1-3 0 0,-5 2-188 0,-2 2 82 15,1-1 81-15,-18 2 27 0,-7 1-560 16,-6 0 284-16,-7 0 55 0,-6 0-431 0,0 0 298 0,-1 1 162 0,-17 7-117 31,1-3 135-31,-4 0 68 0</inkml:trace>
  <inkml:trace contextRef="#ctx0" brushRef="#br0" timeOffset="823.25">17564 1491 833 0,'-18'7'0'0,"4"1"0"0,-5 9 0 0,10-2 277 0,0 7-120 0,4 6-60 0,3 5-30 0,2 5 608 0,0 10-309 0,0-3-170 16,0 3-79-16,1 2 348 15,3 1-214-15,1 2-107 0,-1 6-177 0,-1-12 31 0,1-2 0 16,-3-2-480-16,1-3 260 0,-2-3 129 0,0 0 75 0,0-11-245 16,0-5 150-16,0-5 75 15,-3-2 38-15,-1-8-630 0,1 0 287 16,-1-6 158-16,4-6 74 0,0-14-288 0</inkml:trace>
  <inkml:trace contextRef="#ctx0" brushRef="#br0" timeOffset="966.86">17532 1859 2464 0,'-7'-16'0'0,"-1"0"0"0,4 6 0 0,1 3 0 0,3 3 0 0,0 2 0 0,0-2 0 0,3 4 0 16,9 0 383-16,6 0-173 0,-1 0 146 0,4 0-160 0,2 0-70 31,-2 6-49-31,3-3-473 0,-1 2 217 0,4-2 108 0,-1 3 54 0,4-2-348 16,-4 1 196-16,-1-2 104 0,-1 2 50 0,1-4-856 0</inkml:trace>
  <inkml:trace contextRef="#ctx0" brushRef="#br0" timeOffset="1157.19">18023 1591 745 0,'-17'0'0'0,"4"3"0"0,-2 1 0 0,2 3 0 0,0 3 0 0,0 7 925 0,0 7-434 16,3 4-232-16,2 2 475 0,6 5-348 0,0 3-175 15,2 3-87-15,0 4-136 16,2-8 20-16,8 1 0 0,2-3 29 0,2-4-301 0,0-2 151 0,2 0 84 15,-5-12-730-15,1-1 399 16,-1-5 198-16,-2-4-662 0,0-4 373 0</inkml:trace>
  <inkml:trace contextRef="#ctx0" brushRef="#br0" timeOffset="1362.63">18180 1673 1676 0,'3'-13'0'15,"1"2"0"-15,0 4 0 0,0 1 0 0,1 4 0 0,2 0 0 0,1 2 0 0,1 0 0 0,2 12 485 0,3 4-224 0,0 2-112 0,0 6-56 0,0-1 96 16,-2 4-68-16,-4 1-46 0,0 0-135 0,-4-1 49 16,-2 2 23-1,-2 0-53-15,0 2 48 0,-10-5-10 0,-6-2 40 16,-4-2-109-16,-2-4 54 0,-2-2 28 0,-4-3 9 0,2-8-213 16,1-5 102-16,2 0 2 0,2 0 41 0,4-11-368 15,3-4 181-15,10-5 104 16,4-6-474-16,0-3 285 0</inkml:trace>
  <inkml:trace contextRef="#ctx0" brushRef="#br0" timeOffset="1540.42">18487 1601 2179 0,'-4'4'0'0,"2"-1"0"0,-4 1 0 0,-3 2 0 0,-1 2 0 0,-3 5 494 0,-4 4-234 0,1 3-111 16,-3 5 290-16,0 0-201 15,2 7-92-15,3-4-120 0,3 2-26 0,8-3 0 0,3-1 0 0,0-1 0 16,0 2 0-16,11-9 0 0,4-2 0 15,4-3-580-15,1-5 222 0,2-1 197 0,2-1-762 0,-3-6 424 16,1 0 232-16</inkml:trace>
  <inkml:trace contextRef="#ctx0" brushRef="#br0" timeOffset="1697.01">18620 1867 2252 0,'0'0'0'0,"0"0"0"0,-3 0 0 0,-2 0 0 0,2 0 0 0,-2 6 0 0,0 1 0 0,1 2 491 0,-2 5-227 0,1 0-114 0,-1 4-57 0,-1 2 282 0,3-1-174 16,-4 5-96-16,2-1-312 0,-1-1 116 0,1-2 63 31,0 1-618-31,2-8 337 0,-1-1 173 0,2-5 86 0,1-3-702 0,2-4 284 16,0 0 206-16</inkml:trace>
  <inkml:trace contextRef="#ctx0" brushRef="#br0" timeOffset="1853.59">18706 1719 1046 0,'1'0'0'0,"2"0"0"0,3 0 0 0,-3-2 0 0,0-1 0 0,2 3 814 0,1 0-388 15,-1 0-195-15,6 3-88 0,-3 5 210 0,1 1-158 0,2 1-80 0,0 4-38 0,2-2-40 16,0 5 9-16,-1-2-667 0,0 0 329 0,-3 0 165 0,-1 0 82 31,0 0-932-31</inkml:trace>
  <inkml:trace contextRef="#ctx0" brushRef="#br0" timeOffset="2040.09">18952 1605 2912 0,'-8'0'0'0,"5"0"0"0,-2 0 0 0,0 0 0 0,2 0 0 0,-1 10 0 0,1 5 0 0,-1 9 0 0,1 6 302 0,-1 7-123 31,-1 5 359-31,-4 12-538 0,1 6 0 0,-2 5 0 0,-1 0 0 0,-2 6 0 0,3-14 0 0,-1-5 0 0,4-7 0 0,-1-6 0 15,0-8 0-15,2 2-531 0,1-17 133 0,2-4 217 32,0-10 3-32,0-2-382 0,3 0 261 0,0-10 122 0</inkml:trace>
  <inkml:trace contextRef="#ctx0" brushRef="#br0" timeOffset="2254.51">19121 1526 1217 0,'7'-5'0'0,"2"-1"0"0,0 5 0 0,2 1 0 0,0 0 0 0,3 9 854 0,0 8-409 16,5 6-194-16,-3 5-112 15,1 7 473-15,0 2-290 0,-3 8-231 0,1 3-91 0,-4 7 0 16,-4-2 0-16,-6-3 0 16,-1 1 0-16,-6 0 0 0,-12-4 0 0,-2 6 0 0,-6-14 0 0,-2-6 0 0,-3-3 0 15,0-6 0-15,-2-7 0 0,-2-2-2 0,9-12-761 16,3-3 364-16,4-1 180 0,8-13 92 0,6-9-637 15</inkml:trace>
  <inkml:trace contextRef="#ctx0" brushRef="#br0" timeOffset="2395.14">19536 1721 2095 0,'11'0'0'0,"2"-2"0"0,2 2 0 0,-1-2 0 0,1-1 0 0,3 1 0 0,-3 0 563 0,-1 2-264 0,3 0-131 0,-1 0-65 0,1 0-25 0,2 2-33 31,-5 3-8-31,-3 0 0 0,-2 7-825 0</inkml:trace>
  <inkml:trace contextRef="#ctx0" brushRef="#br0" timeOffset="2531.28">19432 2006 2440 0,'-13'1'-1'0,"-2"1"0"0,7-1 1 0,0 2-1 0,5-2 0 0,3 1 0 0,0-1 0 0,15-1 389 0,8 0-177 0,7 0-79 31,3 0-308-31,3-1 105 0,2-6 53 0,2 0 27 0,0 0-387 0,4-3 215 0</inkml:trace>
  <inkml:trace contextRef="#ctx0" brushRef="#br0" timeOffset="2815.21">19921 1910 1572 0,'-8'0'0'0,"-3"0"0"0,5 0 0 0,0 0 0 0,1 0 0 0,-1 0 0 0,1 8 0 0,3 4 795 0,2 0-379 0,0 5-190 0,0 4 322 0,8-1-255 16,5 2-212-16,5 0-81 16,6-3 0-16,4-1 0 0,4-3 0 0,4-2 0 15,5-4 0-15,-1-6-83 16,-1-3 39-16,-1 0-355 0,4-12 218 0,-3-8 108 0,-2-4 21 0,-9-4-184 16,-6-7 22-16,-8-1 89 0,-6-3-28 0,-6-4 59 15,-2-6 20-15,0 8 8 0,-19 2 173 0,-9 3-72 31,-7 7-36-31,-6 8 1 0,-5 1 319 0,3 16-173 0,4 4-82 0,1 0-49 0,4 14 403 0,6 7-197 16,-3 4-55-16,18 6-86 0,4 3-44 0,6 5 0 16,3 0-474-16,0 2 237 31,1 5 128-31,7-7 50 0</inkml:trace>
  <inkml:trace contextRef="#ctx0" brushRef="#br0" timeOffset="44444.55">5777 15113 999 0,'-9'0'0'0,"3"0"0"0,1-2 0 0,-4 0 0 0,5 1 0 0,-2 0 165 16,3-2-67-16,-1 2-31 0,2 1 124 0,2 0-77 16,0 0-38-16,0 0 10 0,9 0 171 0,3 0-110 15,8 0-54-15,3 0-28 16,2 0 159-16,6 1-84 0,-1-1-56 0,3 0 17 0,0 0-32 16,1 0 1-16,0 0-33 0,4 0-19 15,-5 0-11-15,-2 0 31 0,-2 0-73 0,-1 0 36 16,-2 0 0-16,-1-1 46 0,-9 0-58 0,-3-1 24 15,-6-1 1-15,-3 3-30 16,-3-2-138-16,1 1 63 16,-2-3 49-16,0 0-160 15,-8-2 95-15,-2-1 31 0,1 0 29 0,-3 0-398 0,3-1 208 0,-4 4 100 16,4 0-416-16,-3-1 257 0,3 3 129 0</inkml:trace>
  <inkml:trace contextRef="#ctx0" brushRef="#br0" timeOffset="44890.36">5903 15120 1146 0,'-10'0'0'0,"-3"0"0"0,6 0 0 0,-2 0 0 0,4 0 0 0,2 2 503 0,3 8-233 0,0 2-116 0,0 2-58 16,0 8 124-16,1-1-96 0,2 6-43 0,5 4 161 15,0 6-103-15,-2 4-50 16,3 10 17-16,-5-5-39 0,2 3 0 0,1-2-29 16,-3 2 0-16,-1-3 0 0,0 5 9 0,-1-15-9 0,-1 2-1 0,1-5 1 15,-2-5 0-15,0-3 0 16,0 1 9-16,0-9-9 0,0-6 0 0,0-4-1 16,-2-5 1-16,1-2 0 0,-1 0 3 0,0 0-92 15,1-4 37-15,-1-12-344 0,1-1-1115 0,1-7 717 16,0-2 350-16,0 0 189 15,0-2-122-15,0-1 162 0,-1 0 88 0,-1-2 38 0,2-1 51 0,-4 6 0 16,2 2 0-16,0 0 53 16,1 2-65-16,1 2 1 0,-2-4 419 0,2 7-227 15,0 2-110-15,0 4-54 0,0 1 586 16,0-2-236-16,7 6-169 0,1 4-80 0,3 1 263 0,1-2-172 16,2 3-86-16,3 0-33 0,-4 0 102 0,4 0-78 15,1 6-38-15,-1 0-278 0,0-2 120 0,3-2 69 16,-4 4 21-16,0-3-221 0,-2 1 125 0,-1 0 63 15,1 2-694-15,0-2 355 0,-4 1 96 0</inkml:trace>
  <inkml:trace contextRef="#ctx0" brushRef="#br0" timeOffset="45196.73">6187 15637 1355 0,'-6'0'0'0,"1"0"0"0,0-3 0 0,1 2 0 0,3 0 137 0,-1-3-41 31,2 2-34-31,0 1 0 0,11-1 217 0,0 1-120 0,5 1-62 0,1 0-20 0,1 0-10 0,1 0-30 0,-1 6 0 0,-2 3-205 31,0 0 102-31,-2 1 61 0,-1 3 17 0,-4-3-9 0,-2 4 33 31,-3 0 1-31,-1 4 59 0,-3-2-36 0,0-1-60 0,-1 2 24 0,-11-3 143 0,-1 0-70 16,-5 0-21-16,-1-6-3 0,0-2-47 0,-3-2 11 0,0-1 0 0,1-2-263 0,-1-1 143 0,4 0 56 16,1 0-408-16,2 0 206 31,3-4 113-31,2-4 57 0,0 2-421 0,9-1 226 0,1-1 109 0,0-1 54 0,1 1-162 0</inkml:trace>
  <inkml:trace contextRef="#ctx0" brushRef="#br0" timeOffset="45406.6">6391 15605 2492 0,'0'-6'0'0,"0"2"0"0,0 0 0 0,-4 1 0 0,-2 2 0 0,1 1 0 0,1 0 0 0,0 0 0 0,-2 4 0 16,-1 4 333-16,4 4-152 0,-1 0 77 0,1 2-110 0,1 3-56 0,2-1-27 16,0 2-56-16,0-1-8 0,2 0 36 0,6 2 0 15,2-4-310-15,2-1 155 16,1 3 87-16,2 0 29 0,0-6-228 0,2-1 129 15,0-2 68-15,1 4-739 0,-1-7 372 0,-1-2 181 0,1 0-421 0</inkml:trace>
  <inkml:trace contextRef="#ctx0" brushRef="#br0" timeOffset="45851.41">6636 15519 2761 0,'-14'0'0'0,"6"0"0"0,2 0 0 0,3 0 0 0,-1 0 0 0,3 0 0 0,0 0 0 0,1 0 0 0,0 0 360 0,0 0-162 16,6 0 24-16,2 3-93 0,0 1-38 0,1 0-31 0,2-1-74 0,-2 2 26 0,0-2-1 0,1 1 25 15,-1-1-350-15,-2-1 171 0,-2 0 90 0,3 0-500 0,-4 0 278 0,-1-1 151 16,2 0-45-16,-1 3-520 0,-1-4 327 0,-1 0 162 31</inkml:trace>
  <inkml:trace contextRef="#ctx0" brushRef="#br0" timeOffset="46236.38">7063 15207 1151 0,'-4'-6'0'0,"-2"0"0"0,2 3 0 0,1 1 0 0,3 2 547 0,0 0-256 0,0 3-126 0,0 8-56 15,0 8 141-15,2 3-107 0,1 3-53 0,5 8 132 16,-2 1-92-16,2 8-38 0,0-1-32 0,1 4-18 47,-1 3-5-47,1 1 0 0,0 0-127 0,2 6 72 0,-2-10 23 0,-2-3 0 0,0-4-56 0,-1-2 44 0,-2-4 0 0,-1-1 53 0,-1-12-48 0,-2-5-10 15,0-9-1-15,0 0 47 0,0-5-26 16,0 0-27 0,-4 0 21-16,1-8-44 0,-1-1 46 0,0-3 9 0,-1 3-491 0,1 0 223 15,3 0 121-15,-1 0 50 0,2 0-731 0</inkml:trace>
  <inkml:trace contextRef="#ctx0" brushRef="#br0" timeOffset="46631.37">7464 15483 1584 0,'-4'0'0'0,"-6"0"0"0,5 0 0 0,-1-1 0 0,1-1 0 0,3 1 0 0,1-1 508 0,1 0-240 0,1 0-116 0,14 1-58 15,5 1-28-15,6-2-1 0,5 0 204 0,5 2-121 16,2 0-55-16,4 0-29 0,-2 0-23 0,7 0 5 31,-4 0-10-31,-3 0 1 0,2 0-175 0,-3 0 88 0,-5 2 43 0,3-2-263 0,-15 2 140 0,-5-2 81 16,-6 0-38-16,-3 0-389 16,-8 0 205-16,0-2 108 0,0-5-108 0,-13-1 117 46,-3 2 59-46,-2-5 29 0</inkml:trace>
  <inkml:trace contextRef="#ctx0" brushRef="#br0" timeOffset="46829.26">7780 15143 2376 0,'-6'0'0'0,"1"0"0"0,-3 0 0 0,1 0 0 0,3 0 0 0,-2 5 0 0,3 5 0 0,1 4 411 0,2 7-187 15,0 4-94-15,0 7 109 0,0 9-92 0,4 2-60 0,3 7-25 16,-2 4 100-16,3 5-69 16,-2-2-93-16,-3 7-203 15,2-13 78-15,-2-4 80 0,0-5 42 0,1-5-600 0,-1 4 329 0,-2-15 131 16,-1-2-638-16,0-6 373 0,0-2 186 0,0-5 92 0</inkml:trace>
  <inkml:trace contextRef="#ctx0" brushRef="#br0" timeOffset="47617.16">8535 15116 2231 0,'-12'-8'0'0,"3"0"0"0,0 3 0 0,3 4 0 0,3-2 0 0,2 2 0 0,1-1 0 0,0 2 0 0,7 0 0 0,11 0 291 0,3 2-126 15,5 2 91-15,2-1-57 0,2 2-81 16,1 0-40-16,1-1-161 0,0 0 61 0,2 1 39 0,-3 0-9 16,-4-3-418-16,2 3 225 0,-4-3 111 0,-2 2 56 15,1-1-255-15,-12 0 68 0,-1-2 108 0,-6-1-622 16,-4 0 341-16</inkml:trace>
  <inkml:trace contextRef="#ctx0" brushRef="#br0" timeOffset="47817.62">8652 15107 1386 0,'-12'6'0'0,"1"3"0"0,3 3 0 0,2 4 0 0,4 2 0 0,0 4 0 0,2 8 0 0,0 8 269 0,0 0-120 0,0 9-56 0,4 2 356 31,1 3-206-31,-2 2-102 0,3 5-43 0,-3-12-4 0,-1-1-28 0,1-3-1 0,0-7-208 0,-1 1 90 16,-1 3 55-16,1-15-526 0,-2-3 280 0,0-1 141 16,0-5 71-16,0-5-621 0,0-3 250 31</inkml:trace>
  <inkml:trace contextRef="#ctx0" brushRef="#br0" timeOffset="47953.26">8617 15483 1508 0,'0'-8'0'0,"0"1"0"0,0 1 0 0,0-1 0 0,0 3 0 0,4 0 0 0,7 1 670 0,0 0-316 0,3 3-158 16,3 0-37-16,1 0-61 15,3 0-20-15,1 0-257 0,0 0 109 0,2 6 53 0,1-2 28 16,-1 3-800-16,4 0 416 0</inkml:trace>
  <inkml:trace contextRef="#ctx0" brushRef="#br0" timeOffset="48119.33">8932 15604 2530 0,'-7'0'0'0,"0"0"0"0,2 0 0 0,0 0 0 0,5 0 0 0,0 0 0 0,0 0 0 0,0 7 434 0,6-2-203 0,5 5-104 0,1 1-44 0,1-2-1 16,1 3-44-16,2 3-240 0,-1-4 116 31,-1 3 61-31,1-1 32 0,0 0-774 0,-1-2 401 0,0 2 209 0</inkml:trace>
  <inkml:trace contextRef="#ctx0" brushRef="#br0" timeOffset="48352.73">9203 15530 1507 0,'0'0'0'15,"-5"0"0"-15,0 0 0 0,0 0 0 0,-3 3 0 0,3 5 0 0,-1 5 805 0,1 5-385 0,-2 5-190 0,-1 7 252 0,-1 4-227 0,1 7-109 0,0 3-60 0,-2 7-86 0,-1 7 0 0,2-7 0 0,-2-1 0 16,2-2 0-16,-1-6 0 16,0-6 0-16,0 3-55 15,2-17-79-15,0-3 86 0,4-7 43 0,0-4-446 0,1-6 231 16,3 2 10-16,-2-4-345 0,2-2 258 0,0-5 130 0,0-8 64 16,0 1-198-16,0-4 122 15</inkml:trace>
  <inkml:trace contextRef="#ctx0" brushRef="#br0" timeOffset="48596.59">9432 15511 3221 0,'-9'0'0'0,"2"0"0"0,-1 0 0 0,5 0 0 0,0 0 0 0,3 0 0 0,0 2 0 0,0 1 0 0,3 2 452 0,5 0-199 0,3-1-248 0,2-1-5 0,-1 2 0 15,0-2 0-15,0-1 0 0,0 0 0 0,-1 1 0 16,-4-1 0-16,1-2-613 0,-3 2 247 0,1 0 201 16,0-2 109-16,-2 2-539 15</inkml:trace>
  <inkml:trace contextRef="#ctx0" brushRef="#br0" timeOffset="49242.86">9852 15344 724 0,'-9'-7'0'0,"4"0"0"0,-1 2 0 0,3 3 0 0,1-1 480 0,2 1-222 0,0 2-101 0,0 0-65 16,3 7 238-16,9 5-146 0,4 2-74 0,-1 3 287 15,5 1-170-15,0 0-100 0,2 2-45 0,-1 0-41 16,0-1-4 0,-2 1 0-16,3 1-363 0,-4-3 177 0,0 1 92 0,-2-2 48 0,-6-1-506 0,0-4 255 15,0 0 150-15,-7-5-35 0,0-7-390 0,-3 0 249 16,0 0 124-16</inkml:trace>
  <inkml:trace contextRef="#ctx0" brushRef="#br0" timeOffset="49511.18">10182 15276 1759 0,'0'0'0'0,"0"3"0"0,0 0 0 0,-2 0 0 0,-1 5 0 0,-1 2 0 0,1 3 411 0,0 5-187 16,-2 5-94-16,-1 8 386 0,-1 5-240 15,-3 12-110-15,0-1-69 0,-3 8 187 0,-1 4-216 16,-3 3-68-16,-2 9 0 0,1-13 0 0,-3-3 0 0,5-3 0 0,-1-8 0 16,1-7 0-16,1 0 0 15,8-16 0-15,1-5 0 0,3-7 0 0,0-2 0 32,3-4 0-32,0 1 0 0,0-4 0 0,0 0-27 0,0 0-448 0,0-3 221 0,0 2 98 0,0-4-357 15,2-1 243-15,2-5 116 0,3 3-230 0,-1-3 173 16,4-2 87-16</inkml:trace>
  <inkml:trace contextRef="#ctx0" brushRef="#br0" timeOffset="49757.52">10540 15004 1554 0,'0'-17'0'0,"0"5"0"0,0 2 0 0,0 1 0 0,0 3 0 0,0 1 398 0,0 0-172 15,0 3-99-15,0 2-46 0,4 0 501 0,2 5-273 16,-1 7-127-16,0 5 213 0,-4 5-318 0,-1 2-77 16,0 5 0-16,0 4 0 0,-6 7 0 0,-6-2 0 15,0 3-645-15,-3 1 240 31,3-1 221-31,0 2 110 0</inkml:trace>
  <inkml:trace contextRef="#ctx0" brushRef="#br0" timeOffset="50290.1">10918 15539 2217 0,'-14'-6'0'0,"5"1"0"0,1 1 0 0,2 2 0 0,3 1 0 0,1 1 0 0,2 0 0 0,2 0 0 0,14 0 286 0,4 0-125 0,3 1-62 0,3 1 81 16,2 0-76-16,0 0-34 0,2 0-162 0,-2-2 65 15,5 3 41 17,-7-3-9-32,0 5-527 0,-5-2 279 0,-1 1 141 0,-1 3 69 0,-2 3-813 0</inkml:trace>
  <inkml:trace contextRef="#ctx0" brushRef="#br0" timeOffset="50459.65">10965 15775 1165 0,'-15'0'0'0,"-1"0"0"0,3 1 0 0,6 2 0 0,-4 0 0 0,11-1 642 16,0 1-302-16,1 1-151 0,16-3 158 0,4 1-155 0,6-1-68 0,0-1-48 0,5 2 122 0,-1-2-80 0,0 3-40 0,1-2-1 15,0 2-489-15,-4-1 221 16,-2 1 113-16,-3 0-763 0,3 1 426 16,-4 0 211-16</inkml:trace>
  <inkml:trace contextRef="#ctx0" brushRef="#br0" timeOffset="50877.04">11637 15550 1102 0,'-8'-5'0'0,"1"3"0"0,-2 0 0 0,2 0 0 0,-1 1 0 0,0-1 0 0,2 2 259 0,-2 0-111 0,3 0-55 0,0 7 259 15,-1 2-157-15,1 6-70 16,2 2-49-16,-1 4 215 0,4 2-127 0,0 1-63 0,0 4 188 0,0 4-117 16,10-3-72-16,6 0-32 0,4 2 89 0,5-5-61 15,5-3-29-15,3 1 9 0,2-12-76 16,-2-3 0-16,3-5 0 0,3-4 0 0,-3 0 0 0,6-8 0 31,-9-13 0-31,-3-4-58 0,-4-8 10 0,-5-3 43 0,-5-2-160 0,0-5 68 16,-15 6 19-16,-1-3 37 0,0 4 1 0,-13-1 4 15,-8 0 18-15,-6-1-39 0,-5 12 111 16,-7 2-39-16,0 4-2 0,-2 10 77 0,-7 2-45 16,6 8-25-16,-1 2-94 15,3 16 36-15,1 9 21 0,3 5 18 0,4 2-327 0,15 1 156 16,9-2 67-1,8 2 40-15,0 0-609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3T00:15:35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8255 4678 1003 0,'-5'0'0'0,"2"-4"0"0,-4 3 0 0,2-4 0 0,2 4 0 0,2 0 0 0,0-1 0 0,1 2 132 0,-2 0-46 15,2 0 10-15,0 0 27 0,0 0-42 0,0 0 1 16,3 0-41-16,3 3 73 0,5 1-26 0,-2-1-10 0,3 1-38 15,-1-1 66-15,2 0-32 0,2-2-1 16,2 2 42-16,-3-3-42 0,2 0 0 0,3 0-33 16,-2 0 35-16,3 0 11 0,-1 0-46 15,-2 0 26-15,3 0 0 0,-1 0-25 16,-2 0-1-16,5 0 36 0,-5-3-35 0,0 0-1 16,2-1 1-16,-3 1-16 0,1 2 16 0,2-2 10 15,-3-1-6-15,2 1-5 0,-1-1 1 0,0 1-1 16,0 1-25-16,3-2 9 0,-4 2 17 0,1-1-14 15,0 0 12-15,0 1-8 0,-3-2 7 0,7 1-7 16,-5 0 4-16,0 2-1 0,3-4 0 0,-2 1 20 16,2 1-19-16,2-2 7 0,-3 3-4 0,0-1-38 15,0-1 0-15,0 1 0 0,2 1 0 16,3-1 0-16,-3 0 0 0,0 0 0 16,0-1 0-16,2 2 0 0,0 0 0 0,4-1 0 15,-4 1 0-15,2-3 0 0,-1 5 0 0,3-1 0 16,-4-2 0-16,6 2 0 0,-5 0 0 0,0 1 0 15,0 0 0-15,1 0 0 0,0 0 0 0,6 0 0 16,-5 0 0-16,0 0 0 0,1 0 0 16,2 0 0-16,-2 0 0 0,8 0 0 15,-9 0 0-15,2 0 0 0,1 0 0 0,0 0 0 0,2 0 0 16,5 0 0-16,-6 0 0 0,0 0 0 0,0 0 0 16,2 0 0-16,7 0 0 0,-8 0 0 0,3 2 0 15,1 1 0-15,1-2 0 16,0 2 0-16,8-1 0 0,-7 0 0 0,0-2 0 0,5 0 0 0,-1 0 0 15,0 0 0-15,8 0 0 16,-8 0 0-16,1 0 0 0,2 0 0 0,1 0 0 16,-2 0 0-16,10 0 0 0,-12 0 0 0,2 0 0 15,-1 1 0-15,5-1 0 0,-5 2 0 0,13 0 0 16,-13-2 0-16,6 0 0 0,1 0 0 0,3 0 0 16,1 0 0-16,8 0 0 0,-11 0 0 0,1 0 0 15,1 0 0-15,-1-2 0 0,1 0 0 16,10 1 0-16,-14 1 0 0,5 0 0 0,-1 0 0 0,0 0 0 15,0 0 0-15,7 0 0 16,-10 0 0-16,3 0 0 0,1 1 0 0,1 1 0 16,5-2 0-16,11 0 0 0,-12 0 0 0,2 0 0 0,1 0 0 0,0 0 0 15,1 0 0-15,9 0 0 16,-14 0 0-16,5 0 0 0,0 0 0 0,1 0 0 16,-2 0 0-16,10 2 0 0,-13-2 0 15,1 3 0-15,4 0 0 0,-1-1 0 16,14-1 0-16,-13 2 0 0,2-3 0 0,0 0 0 0,3 0 0 0,2 0 0 15,10 0 0-15,-12 0 0 0,3 0 0 16,5-3 0-16,-4 2 0 0,1-1 0 0,9-2 0 0,-18 2 0 16,5 2 0-16,2 0 0 15,1 0 0-15,0 0 0 0,8 0 0 0,-16 0 0 16,1 0 0-16,4 0 0 0,2 0 0 0,2 0 0 16,12 0 0-16,-20 0 0 0,7 0 0 0,-3-2 0 15,4-1 0-15,4-1 0 0,11 1 0 16,-14-1 0-16,-1 2 0 0,3-3 0 0,-2 3 0 0,0 0 0 15,10 0 0-15,-11 2 0 16,-1-3 0-16,3 3 0 0,-1 0 0 0,-2 0 0 0,10 0 0 0,-15 0 0 16,3 0 0-16,2 0 0 15,1 0 0-15,-4 0 0 0,13 0 0 0,-18 0 0 47,2 0 0-47,5-2 0 0,2 2 0 16,-1-1 0-16,8 1 0 0,-16 0 0 0,-1 0 0 0,-1 0 0 0,0 0 0 0,1 0 0 0,8 0 0 0,-12 0 0 0,0 0 0 0,-1 0 0 0,1 0 0 0,-2 0 0 15,8 0 0-15,-16 0 0 16,4 0 0-16,2 0 0 16,-1 0 0-16,6 1 0 0,-15-1 0 0,1 2 0 0,-3-2 0 15,0 3 0-15,0-3 0 0,4 2 0 0,-11 0 0 0,4-1 0 16,-1-1 0-16,1 1 0 0,-2 1 0 0,6-2 0 16,-8 0 0-16,-2 0 0 0,1 0 0 0,-1 0 0 15,0 0 0-15,7 0 0 16,-9 0 0-16,-2 0 0 0,3 0 0 0,-3 0 0 0,1 0 0 0,3-2 0 15,-11 2 0-15,-1 0 0 0,-1 0 0 16,-2 0 0-16,-3 0 0 0,1 0 0 16,-6 0 0-16,-1 0 0 0,-1 0 0 0,-1 0 0 15,-1 0 0-15,2 2 0 0,-3 1 0 0,1-2 0 16,3-1 0-16,-2 1 0 16,1-1 0-16,1 3 0 0,0-3 0 0,-4 0 0 0,4 1 0 0,-1-1 0 15,0 0 0-15,0 0 0 0,-3 0 0 16,1 3 0-16,-2-3 0 0,2 2 0 0,-2-2 0 0,2 0 0 15,-3 2 0-15,0-2 0 0,0 1 0 16,0-1 0-16,-2 0 0 0,4 2 0 0,-3-2 0 0,-1 0 0 16,1 2 0-16,0-2 0 15,-1 0 0-15,-1 0 0 0,0 0 0 0,0 0 0 16,0 0 0-16,0 0 0 0,0 0 0 0,0 0 0 16,0 0 0-16,0 0 0 15,0 0 0-15,0 0 0 0,0 0 0 16,0-2 0-16,0-1-658 0,0-4 75 0</inkml:trace>
  <inkml:trace contextRef="#ctx0" brushRef="#br0" timeOffset="3790.94">9643 5111 1723 0,'-4'0'0'0,"-6"-2"0"0,1 0 0 0,4-1 0 0,2 2 137 0,2 1-51 0,1 0-24 15,0 0 9-15,3 0 561 0,12 0-298 16,6 0-148-16,5 1-75 0,5 4 221 16,5-3-138-16,-5 1-131 0,5 0-63 0,0-2 0 0,1 2 0 0,-1 0-97 15,5-2 7-15,-7 0 59 0,-1 1 34 0,-5-1-215 16,-3-1 124-16,-3 3 63 0,-5-2 5 0,-7-1-739 0,-8 2 363 15,-2-2 170-15,0 0 94 16,-14 0-446-16,0 0 261 16</inkml:trace>
  <inkml:trace contextRef="#ctx0" brushRef="#br0" timeOffset="3961.96">9800 5073 1357 0,'-11'0'0'0,"4"5"0"0,-1-4 0 0,1 7 0 0,5 0 0 0,1 1 0 0,1 8 301 0,0 0-132 0,3 7 466 15,6 8-290-15,2 3-159 0,4 4-74 0,-5 6 256 16,2-2-165-16,-4 4-83 0,1 7-32 0,-5-9-82 0,-1-2 1 16,0-2 27-16,-2 0-34 0,-1-7-280 0,0 6 148 15,0-16 79-15,0-4-608 0,0-5 348 16,0-8 106-16,0 2-681 0,0-9 430 0</inkml:trace>
  <inkml:trace contextRef="#ctx0" brushRef="#br0" timeOffset="4111.07">9855 5426 1370 0,'-4'-5'0'0,"-2"-3"0"0,3 4 0 0,2-2 0 0,1 1 0 0,0-1 705 0,0 6-335 0,1-4-156 0,11 3-94 15,2-1 480-15,5 2-282 16,1 0-141-16,2 0-120 0,5 0-57 0,-3 0 0 0,1 0 0 16,1 2-284-16,1 3 51 0,0-2 134 0,4 0-861 15,-6-2 493-15</inkml:trace>
  <inkml:trace contextRef="#ctx0" brushRef="#br0" timeOffset="4290.59">10292 5182 3221 0,'-12'0'0'0,"-1"0"0"0,0 0 0 0,3 2 0 0,2 5 0 0,0 3 0 0,3 6 0 0,-1 2 0 0,2 6 424 15,4 1-198-15,0 4-166 0,0 2-60 0,8 0 0 16,2 7 0-16,5-8 0 0,1-3-17 15,2-2-28-15,0-4 41 0,-1-4-806 0,2 4 433 0,-4-11 202 16,0-5 107-16,0-3-935 0</inkml:trace>
  <inkml:trace contextRef="#ctx0" brushRef="#br0" timeOffset="4512">10424 5304 1414 0,'2'-8'0'0,"2"3"0"0,1-2 0 0,1 2 0 0,2 4 0 0,0 1 0 0,5 0 589 0,-1 0-276 0,5 8-129 16,-4 6 105-16,3 0-127 0,-4 3-63 16,0 1-30-16,-3 3 180 0,-1 1-98 15,-5 0-62-15,-1 2-27 0,-2-4-62 0,0 1 35 0,-8 2 1 0,-6 0-54 16,-3-6 23-16,-2-5-1 0,-1 0 32 0,-3-4-295 16,-2-2 148-16,-2 0 83 0,7-6-615 15,0 0 316-15,3 0 113 0,2 0 91 16,6-12-241-16,0-3 155 0,9-6 91 0,0-6 40 15</inkml:trace>
  <inkml:trace contextRef="#ctx0" brushRef="#br0" timeOffset="4680.55">10589 5237 864 0,'4'-4'0'0,"0"1"0"0,1 2 0 0,-1 1 0 0,-3 0 0 0,-1 0 0 0,0 9 796 0,0 7-380 16,0 1-180-16,-1 3 595 15,-6 3-396-15,2 2-200 0,2-1-117 0,1 3-118 0,2 3 0 16,0-6 0-16,0-1 0 0,2 1-3 0,7-6-67 15,4 1 53 17,1-2-846-32,4-5 445 0,-1-7 227 0,2-3 114 0</inkml:trace>
  <inkml:trace contextRef="#ctx0" brushRef="#br0" timeOffset="4826.16">10860 5429 2382 0,'-3'2'0'0,"-7"0"0"0,3-1 0 0,-1 3 0 0,4 1 0 0,-4 2 0 0,5 1 0 0,-3 1 0 0,3 8 863 0,-2-2-404 0,2 4-232 16,-2 1-227-16,2 3 0 0,-3 2 0 0,1-2 0 16,-1 3 0-16,1-7-153 0,0 0 64 15,-1-2 63-15,0-5-392 0,1 0 236 16,1-5 105-16,1-7-1016 0</inkml:trace>
  <inkml:trace contextRef="#ctx0" brushRef="#br0" timeOffset="4978.75">10953 5373 2290 0,'0'2'0'0,"0"-2"0"0,0 3-2 0,0 2 0 0,0-1 2 0,0 1-1 0,0 2 1 0,4 3 380 0,2 0-171 16,2-3-87-16,1 3-42 0,2 0-519 0,-3-1 246 16,2 3 111-16,-1-7-903 0</inkml:trace>
  <inkml:trace contextRef="#ctx0" brushRef="#br0" timeOffset="5169.76">11169 5166 1639 0,'0'0'0'0,"0"0"-1"0,0 1 0 0,0 5-1 0,0 3 1 0,0 5 0 0,-3 10 784 0,-1 10-375 15,-6 10-188-15,2 7-93 0,-5 13 453 0,0 0-400 16,1 1-180-16,-4 3 0 0,0-3 0 0,1-4 0 15,0 2 0-15,3-17-74 0,4-9-193 0,2-3 151 16,3-5-317-16,0-8 234 0,1-1 125 16,2-16 51-16,0-4-984 0</inkml:trace>
  <inkml:trace contextRef="#ctx0" brushRef="#br0" timeOffset="5363.29">11378 5607 2046 0,'0'3'0'0,"0"2"0"0,-3 0 0 0,0 2 0 0,1-2 0 0,-2 6 752 0,0 0-358 15,1 4-171-15,-1 0-98 0,1 2-3 0,-4 1-43 16,1 1 0-16,-2 2-44 0,0 2-309 0,0-6 151 16,-4-3 79-16,4-2-672 0,-3-2 375 0,2-3 188 15,-2-2 102-15</inkml:trace>
  <inkml:trace contextRef="#ctx0" brushRef="#br0" timeOffset="5661.5">11681 5187 1597 0,'9'-2'0'0,"0"-1"0"0,3-2 0 0,1 2 0 0,4-1 0 0,-2 4 142 0,-1-3-54 0,4 3-27 0,0 0 427 15,2 0-226-15,1 0-106 16,-3 6-64-16,-2 3-14 0,0 5-44 0,-4 3 1 0,-4 2-150 0,-4 6 84 0,-4 1 28 0,0 5 0 16,-15 3 11-16,-4 1-1 0,-7 5 28 15,-3 4 9-15,-1-6 101 0,-2-1-56 0,4-5-26 0,5 1 296 16,-2-5-162-16,6 3-94 0,7-14-103 0,6-1 0 31,6-3 0-31,0-1 0 0,2-4 0 0,8 2 0 16,9-9 0-16,4-1 0 0,5 0 0 0,-3 0 0 0,2 0-13 0,3 0 21 0,-4-1-741 15,-2 0 320-15,-3-2 195 0,-3 3-236 0,-3 0 209 16,-1 0 97-16,-9 0-529 0</inkml:trace>
  <inkml:trace contextRef="#ctx0" brushRef="#br0" timeOffset="5837.03">11650 5516 2326 0,'-8'-14'0'0,"1"6"0"0,6-1 0 0,1 3 0 0,0 4 0 0,4-1 0 0,12 3 0 0,1 0 0 0,5 0 750 0,2 0-357 16,1 5-180-16,0 1-17 0,5 0-143 0,-5 1-53 15,2 0 0-15,-1-1 0 0,2 1-93 0,-2 0 63 16,1 0-841-16,-5-6 449 0,-3 2 228 0</inkml:trace>
  <inkml:trace contextRef="#ctx0" brushRef="#br0" timeOffset="6043.48">12129 5259 2222 0,'1'0'0'0,"1"0"0"0,-1 0 0 0,1 0 0 0,4 2 0 0,-2 5 0 0,5 3 426 0,2 4-200 0,2 7-96 0,2 5 346 16,-1 3-220-16,3 10-103 15,-7-2-111-15,-3 4-42 0,-5 1 0 0,-2 0 0 0,0-1 0 0,-5 3 0 16,-9-10 0-16,-3-3 0 15,-5-7-229-15,2-1 69 0,-4-10 98 0,0 1-707 16,3-11 379-16,4-3 188 0,2-5-592 0,4-14 380 16</inkml:trace>
  <inkml:trace contextRef="#ctx0" brushRef="#br0" timeOffset="6198.07">12307 5388 2149 0,'17'0'0'0,"4"-1"0"16,-3-1 0-16,3-2 0 31,4 1 0-31,-2 0 0 0,3 1 480 0,5-3-213 0,-3 3-121 0,0-3-56 0,2-1-94 0,-2 0-1 16,-2 5 40-16,3-3-911 0,-9 2 440 0</inkml:trace>
  <inkml:trace contextRef="#ctx0" brushRef="#br0" timeOffset="6320.74">12496 5591 1644 0,'-11'3'0'0,"1"-2"0"0,2 2 0 0,6-3 0 0,-4 0 0 0,6 0 0 0,0 0 662 0,13 0-314 0,7 0-157 0,2-7-77 16,7 0-302-16,-1-3 108 0,4 2 57 0,0-1 29 15,3-3-366-15,-2 5 197 0</inkml:trace>
  <inkml:trace contextRef="#ctx0" brushRef="#br0" timeOffset="6591.64">12989 5392 2002 0,'-17'0'0'0,"0"3"0"0,1-2 0 0,3 6 0 0,-3 1 0 0,5 4 0 0,1 1 376 0,1 5-162 0,9 0-94 0,0 1 357 0,7 3-222 15,6-3-109-15,7 3-56 0,2-2-72 0,3-3-7 16,5-6 23-16,1-3 1 0,2-3-178 0,1-3 89 16,5-1 53-16,-7-1-312 0,1-1 174 0,1-9 87 15,-5-9-308-15,-2-1 128 16,0-9 18-16,-13 1 94 0,-4-4-71 0,-6 0 78 15,-4-2 39-15,0-1 0 0,-15 1 93 0,-10 6-23 16,-8 3 0-16,-11 7-30 0,-5 6 258 0,-7 5-137 16,4 7-57-16,-1 0 134 0,5 14-62 15,5 4-62-15,6 4 166 0,0 6-89 0,21-3-5 0,9 2-38 16,5 0-308-16,2 1 134 16,6-4 67-16</inkml:trace>
  <inkml:trace contextRef="#ctx0" brushRef="#br0" timeOffset="13837.1">15349 4966 1424 0,'-13'-3'0'0,"2"-1"0"0,-2-3 0 0,7 4 0 0,2-1 0 0,2 2 0 0,2-1 336 0,0 2-148 0,5-2-66 0,12-1-47 16,5 0 382-16,7-2-210 15,5 2-104-15,2-3-53 0,3 2 201 0,-1 1-131 16,-2 3-61-16,-1 0-35 0,-1-1-26 0,1 0 0 16,-1 2 9-16,-8 0-339 0,-2 0 165 0,-5 0 82 15,-6 5-237-15,-3 2 160 0,-2 1 89 0,-8-2 31 0,0 0-871 16,-2 2 418-16,-8-2 208 0</inkml:trace>
  <inkml:trace contextRef="#ctx0" brushRef="#br0" timeOffset="14015.28">15460 4919 1783 0,'-12'11'0'0,"2"2"0"0,-2 7 0 0,7 1 0 0,4 2 0 0,1 4 0 0,0 6 422 0,0 3-193 0,4 7-85 0,4-4 400 16,3 5-253-16,-5 0-126 0,2 3-50 16,-1-4-39-16,0 8 10 0,-1-11-48 0,-1-3-209 15,-2-1 105-15,0-6 51 0,1-1 27 0,-1 0-633 16,-2-12 325-16,2-4 167 0,-1-7-786 15,-2-6 438-15,0 0 210 0</inkml:trace>
  <inkml:trace contextRef="#ctx0" brushRef="#br0" timeOffset="14152.91">15499 5259 1707 0,'0'-10'0'0,"0"2"0"0,0 0 0 15,0 2 0-15,2 0 0 0,4 5 388 0,5-1-175 0,4 2-88 0,1 0 377 0,4 0-222 0,0 0-126 16,3 0-59-16,0 2-304 15,3 3 123-15,1 0 62 0,4 0 40 0,-5 1-364 0,1-2 193 16,-2-2 96-16</inkml:trace>
  <inkml:trace contextRef="#ctx0" brushRef="#br0" timeOffset="14327.44">15956 5044 2389 0,'-16'6'0'0,"7"3"0"0,-2 5 0 0,3 1 0 0,2 6 0 0,3 5 0 0,0 5 561 0,3-1-266 0,0 1-128 0,0 1 198 16,7 0-211-16,5 4-154 0,0-8 0 0,2-2-144 16,1 0-37-16,0-4 108 0,1-4-363 0,-1 2 245 15,-2-10 110-15,0-5-955 16,-3-5 499-16</inkml:trace>
  <inkml:trace contextRef="#ctx0" brushRef="#br0" timeOffset="14534.89">16139 5066 838 0,'7'1'0'0,"2"2"0"0,-1 0 0 0,1 3 0 0,1 2 0 0,1 0 625 15,1 4-293-15,1 2-139 0,0-2-81 0,-1 3 140 0,-1-1-107 16,-1 3-54-16,-2 0-135 0,0 3 50 16,-6-3-9-16,-2-1-65 0,0 1 53 0,-5-2 26 15,-9-1 1-15,-5-1-204 0,-1-1 110 0,-4-7 60 16,-2 1 30-16,-2-3-349 0,1-3 167 0,-1 0-7 15,7 0 78-15,2-2-234 0,3-6 150 0,7-9 74 16,4-2-264-16</inkml:trace>
  <inkml:trace contextRef="#ctx0" brushRef="#br0" timeOffset="14695.46">16300 5002 3097 0,'3'0'0'0,"2"0"0"0,-3 0 0 0,-1 5 0 0,1 3 0 0,-2 6 0 0,0 3 0 0,-3 10 0 0,-5 3 477 0,0 5-220 0,-1 3-157 15,4-3-100-15,0-1 0 0,5-1 0 0,0-4 0 32,0-2 0-32,8 2 0 0,9-9 0 0,-3-5 0 0,6-4 0 0,4-5-268 15,-1-1 141-15,1-5-909 0,-1 0 520 0,-3-1 143 0</inkml:trace>
  <inkml:trace contextRef="#ctx0" brushRef="#br0" timeOffset="14852.04">16568 5265 2050 0,'-2'0'-3'0,"-2"0"1"0,-2 0 0 0,1 1 0 0,0 4 1 0,1 2 0 0,-1 4 807 0,2 0-384 0,-1 6-193 0,0 2-95 0,1 0 103 0,-2 4-173 0,2-2-64 15,-3 3 0-15,4-3 0 16,-1-2 0-16,1 0 0 0,-1-3-579 0,1-5 249 16,0-4 184-16,2-5-852 0,0-2 490 0</inkml:trace>
  <inkml:trace contextRef="#ctx0" brushRef="#br0" timeOffset="15000.65">16668 5124 2003 0,'0'0'0'0,"0"0"0"0,0 0 0 0,0 0 0 0,0 1 0 0,1 0 0 0,1 5 0 0,0-2 710 0,4 4-342 0,1 1-165 0,0 0-83 16,2-1-52-16,-1 4 0 0,4 0-22 0,-2-3-516 15,0 4 253-15,0-4 128 0,-2 1-906 16,0-3 485-16</inkml:trace>
  <inkml:trace contextRef="#ctx0" brushRef="#br0" timeOffset="15191.75">16875 5007 2258 0,'-2'0'0'0,"-1"0"0"0,0 0 0 0,0 1 0 0,-1 6 0 0,2 4 0 0,1 4 0 0,-2 7 0 0,2 8 707 0,-2 10-336 0,0 9-158 0,-2 4 82 0,-3 7-208 15,-1 4-87-15,-2 3 0 16,-4 5 0-16,2-9 0 0,-4-3 0 0,3-3 0 0,-3-4-102 0,3-8 16 0,0 2 71 16,6-21-755-16,2-9 403 15,4-9 72-15,1-8 143 0</inkml:trace>
  <inkml:trace contextRef="#ctx0" brushRef="#br0" timeOffset="15368.28">17090 5387 2380 0,'0'3'0'0,"0"3"0"0,0 1 0 0,0-1 0 0,0 4 0 0,0-3 0 0,-4 5 0 0,-2 3 0 0,0-1 565 0,0 1-265 0,0 1-132 0,-2 2-66 16,0-2-307-16,-3 2 129 0,4-4 52 15,-2-4-730-15,2 0 394 0,1-6 199 0</inkml:trace>
  <inkml:trace contextRef="#ctx0" brushRef="#br0" timeOffset="15641.54">17298 5043 2003 0,'10'-6'0'0,"-1"3"0"0,7-4 0 0,-2 5 0 0,4-1 0 0,1 1 0 0,2 2 0 0,0 0 0 0,4 0 490 0,-3 0-232 16,-5 0-111-16,2 12-103 0,-5 0-9 15,-4 3 1-15,-2 5-194 0,-8 4 92 0,0 5 51 16,-12 1 26-16,-7 4 77 0,-6 0-27 16,-3 7 10-16,-1-6-35 0,-2-2 139 0,3-2-69 15,1-3-36-15,7-3-87 0,-2 2 459 0,11-10-328 16,3-5-114-16,8 0 0 0,0-1 0 16,5-4 0-16,12 2 0 0,8-7 0 0,3-2 0 15,3 0 0-15,2 0 0 0,0-4-49 0,4-3-10 0,-7 0 43 16,-1-4-407-16,-4 2 145 0,-2 1 134 15,-7-3-38-15,1 2-701 0</inkml:trace>
  <inkml:trace contextRef="#ctx0" brushRef="#br0" timeOffset="15810.09">17214 5259 1877 0,'-16'-5'0'0,"1"3"0"0,7-1 0 0,5 2 0 0,1 1 0 0,2 0 0 0,2 0 722 15,11 0-334-15,7 0-180 0,5 0-87 16,0 0-1-16,3 0-42 0,3 0 0 0,5 0-300 0,-8 0 124 16,4 0 67-16,-2 0 33 15,-1 0-888-15,0-1 451 0</inkml:trace>
  <inkml:trace contextRef="#ctx0" brushRef="#br0" timeOffset="15984.63">17781 5022 2173 0,'5'0'0'0,"0"-2"0"0,1 2 0 0,3 0 0 0,-2 0 0 0,4 0 0 0,1 7 0 0,2 10 0 0,1 2 953 0,3 9-449 0,0 2-239 0,-2 4-229 0,1 7-36 0,-4 4 0 15,-4 2 0-15,-5 5 0 0,-4-5 0 0,-1-1 0 16,-16-2 0-16,-3-5 0 0,-6-1 0 0,-3-1 0 16,-2-11-278-16,-3-4-64 0,0-7 175 0,-2-3 100 15</inkml:trace>
  <inkml:trace contextRef="#ctx0" brushRef="#br0" timeOffset="18211.27">18425 5159 1455 0,'-8'-6'0'0,"-3"3"0"0,5-1 0 0,1 2 0 0,2 2 0 0,2 0 245 0,1 0-109 0,0 2-50 0,1 5 407 16,10 2-229-16,5-1-114 16,3-1-47-16,2 1 171 0,3-1-119 0,2 0-59 0,2-3-30 0,0 2-213 15,2-2 101-15,-5-1 37 0,1-3-296 0,-1 0 171 16,-1 0 85-16,0 0-839 0</inkml:trace>
  <inkml:trace contextRef="#ctx0" brushRef="#br0" timeOffset="18375.83">18453 5420 1386 0,'-19'3'0'0,"7"3"0"0,0 1 0 0,2 1 0 0,9-2 0 0,1-1 716 0,0 2-340 0,11-2-169 0,7 2 485 0,5-2-319 0,4-2-192 0,1-1-181 0,3-1 0 0,-1-1 0 0,-1 0 0 0,4 1-28 15,-7-1-83-15,-2 0 74 0,-1 0 37 0,-3 2-986 16,-2 1 511-16</inkml:trace>
  <inkml:trace contextRef="#ctx0" brushRef="#br0" timeOffset="19120.84">19315 5351 1130 0,'-19'-5'0'0,"-1"-5"0"0,1 1 0 0,3-1 0 0,-1-3 0 0,5 1 0 0,5 1 129 0,3-2-46 15,1-1-23-15,3 1 333 0,0-3-169 16,9 4-98-16,10-2 200 0,5 2-144 0,8 2-73 16,1 6-37-16,7-2 137 0,-6 6-91 15,2 0-41-15,-1 7 0 0,-4 8-23 0,-3 3-17 0,3 4 8 16,-11 3-8-16,-6 5-44 0,-7 3 0 0,-6 4 43 15,-1 1 8-15,0 3 2 16,-12-7-10-16,-8 1 117 0,-4-5-58 0,-4 0-48 16,-3-6-47-16,-4 2 0 0,5-11 0 0,-2-6 0 15,1-2 0-15,4-5 0 0,1-2 0 0,-2 0 0 16,9-3-312-16,7-11 62 0,3-1 130 0,4 0 44 16,5-4-300-16,0-3 131 0,8 3 110 0,10-1-511 15,6-2 305-15,4 0 152 0,1-2 77 0,4-2-411 16</inkml:trace>
  <inkml:trace contextRef="#ctx0" brushRef="#br0" timeOffset="19308.87">19640 5248 870 0,'12'-13'0'0,"3"-2"0"0,-10 8 0 0,-1 1 0 0,-2 5 0 0,-2-2 131 0,0 3-47 0,-3 0-15 0,-7 3 478 16,-3 9-254-16,1 3-129 0,-2 1-64 0,0 4 364 16,0 3-205-16,4 1-107 0,2-1 204 0,1 1-161 15,4 3-78-15,3-3-41 0,0 5-22 0,0-5-54 16,7-3 0-16,10 2 0 0,8-2 0 0,4-3 0 0,6 3 0 15,0-9-302-15,3-4 100 0,-1-4 118 0,1-1 50 16,-5-3-692-16,3 0 322 16,-10-4 188-16,-5-11-416 0,-2-2 298 15,-6-3 148-15</inkml:trace>
  <inkml:trace contextRef="#ctx0" brushRef="#br0" timeOffset="19597.09">19905 5020 1123 0,'-6'-17'0'0,"0"5"0"0,3-4 0 0,3 7 0 0,0 0 0 0,1 1 505 0,13 2-234 0,2 3-118 16,6 2-48-16,-2 1 65 0,0 0-67 0,2 1-33 15,0 9 0-15,-2 3-36 0,2 2 12 0,-8 3-10 16,-4 3-185-16,-3 0 93 0,-5 2 46 0,-2 4 32 16,0-4-113-16,-10 1 64 0,-8-5 31 0,2 1 92 15,-5-3-47-15,-2-1-25 16,4-6-53-16,-2-2 346 15,1-4-152-15,4-1-72 0,0-3-28 0,4 0 157 0,2 0-98 0,5 0-44 0,3 0 134 0,2-3-89 16,2-5-118-16,10 3-7 16,5-4 0-16,5 2 0 0,3 1 0 0,1 3-99 0,2-3-1 15,2 5 77-15,-4-1 25 0,-1 2-661 0,1 0 297 16,0 0 176-16,-1 0 21 0,1 0-285 0,-8 3 211 16</inkml:trace>
  <inkml:trace contextRef="#ctx0" brushRef="#br0" timeOffset="19767.56">20156 5349 2074 0,'-14'5'0'0,"2"-4"0"0,4 0 0 0,0 4 0 0,6-5 0 0,2 2 0 0,0 1 0 0,1 1 339 0,17-2-151 16,7-2-76-16,6 0 134 0,4 0-105 0,4 0-43 16,1 0-35-16,-1 0-219 0,0-2 96 0,-2-2 48 0,-1 1 25 15,2 1-547-15,-9 0 281 0,-2-1 145 0,-6 2-260 16,-3 0 101-16,-1 1 125 15,-11 0-30-15,-5-3-345 0</inkml:trace>
  <inkml:trace contextRef="#ctx0" brushRef="#br0" timeOffset="19935.11">20420 5104 1913 0,'-8'0'0'0,"0"0"0"0,2 0 0 0,1 0 0 0,0 10 0 0,-2 4 0 0,7 6 0 0,0 6 0 0,0 7 602 0,0 5-283 0,0 5-141 0,5 6-62 0,0-5 120 0,2 1-99 15,-4-4-51-15,2 1-287 16,-1-6 118-16,-1 2 70 0,0-12 19 16,0-6-262-16,-2-3 146 0,0-5 74 0,4-9-725 0,-1-1 389 15,3-2 66-15</inkml:trace>
  <inkml:trace contextRef="#ctx0" brushRef="#br0" timeOffset="20088.7">20673 5124 2208 0,'2'1'0'0,"1"2"0"0,2 2 0 0,-2 3 0 0,4-3 0 0,0 3 0 0,-1 4 0 0,4 1 0 0,3 0 229 0,-1 2-101 15,1-1-441-15,2 3 175 0,-2-1 87 16,2-4 43-16,1 3-395 0,-3-7 202 0,-2 1 100 0</inkml:trace>
  <inkml:trace contextRef="#ctx0" brushRef="#br0" timeOffset="20278.2">20912 5020 842 0,'0'-3'0'0,"-2"-1"0"0,1 2 0 0,-3 2 0 0,1 0 0 0,0 16 0 0,0 12 689 0,0 9-326 0,-1 9-163 0,-1 7 422 16,-2 10-283-16,-2 3-156 0,1 4-74 0,-1 1 254 16,-2 0-172-16,0-5-161 0,-1 2-58 0,1-20-17 15,2-2 41-15,-1-7 0 0,0-4-225 0,0-7 133 16,2 1 75-16,2-17 25 15,2-7-679-15,-1-5 250 0,5-3 213 0,0-16-634 0,0-10 396 16</inkml:trace>
  <inkml:trace contextRef="#ctx0" brushRef="#br0" timeOffset="20538.5">21060 4940 932 0,'20'-12'0'0,"4"3"0"0,-1 6 0 0,5 0 0 0,-7 3 466 0,-3 0-214 15,0 9-109-15,-4 2-52 0,0 5 120 0,-2 1-78 16,-8-2-53-16,-2 4 0 0,-2-1-96 0,-2 2 27 16,-11 1-1-16,-4-1-125 0,0-3 71 0,-6-2 40 15,0-2 9-15,0-4 0 0,0-1 32 16,0 1 8-16,5-6 188 0,3-1-98 0,3-2-50 0,4 0-46 16,3 0 247-16,1 0-116 0,4 0-71 0,0 0-32 15,14 0 5-15,6-1 1 0,3-3-37 0,7 0 14 16,-1-1-14-16,6 0 0 0,1 2 1 0,0-1-401 15,0 3 200 1,2-1 110-16,-8 1-860 0,-1 1 408 0,-5 0 239 0</inkml:trace>
  <inkml:trace contextRef="#ctx0" brushRef="#br0" timeOffset="20706.06">21253 5378 1174 0,'-9'0'0'0,"1"0"0"0,2 1 0 0,2 1 0 0,4 2 0 0,0-2 561 0,13-1-262 16,6 1-122-16,6-2 78 0,6 0-109 0,2 0-56 16,1 0-120-16,0 0 33 0,3-2 9 0,-5-1 25 0,-4-1-524 0,1-2 262 15,-3 3 131-15,-5-1 64 0,0-1-739 0,-7 1 371 16</inkml:trace>
  <inkml:trace contextRef="#ctx0" brushRef="#br0" timeOffset="20867.32">21501 5159 2059 0,'-5'3'0'0,"0"0"0"0,1 2 0 0,1 1 0 0,-1 5 0 0,-2 5 0 0,5 5 0 0,-1 4 404 0,1 7-184 15,-1 4 215-15,1 3-200 0,-1 8-90 16,-1-7-59-16,0-1-95 0,0-1 1 0,1-1 44 0,0-8 0 16,1 5-539-16,1-12 264 0,0-4 139 0,0-5 67 15,0-6-787-15</inkml:trace>
  <inkml:trace contextRef="#ctx0" brushRef="#br0" timeOffset="21178.7">21749 5201 1198 0,'14'-2'0'0,"2"-1"0"0,3 1 0 0,5 0 0 0,-4 2 0 0,-1 0 0 0,1 0 421 0,-1 7-193 0,1 3-96 0,2 1-39 16,-8 2 27-16,0 2-43 0,-5 3 1 0,-4 2-42 0,-3 1 23 0,-2 4-14 31,-2-1-9-31,-14 3 89 78,-2-1-45-47,-4 1 1 1,1-1 246-32,-2 3-136 0,1-9-82 0,7 1-37 0,-2-3 300 0,5 0-321 0,4-3-51 0,-1 0 0 0,9-4 0 0,0-3 0 0,0-4 0 0,13 2 0 0,4-5 0 0,5 0 0 0,2-1 0 0,6 0 0 0,-1-4-26 0,3-4-44 0,-1-2-765 0,1 1 363 0,-6-1 225 0,-4 2 89 0,-2 2-650 0</inkml:trace>
  <inkml:trace contextRef="#ctx0" brushRef="#br0" timeOffset="21304.11">21787 5414 2577 0,'-13'0'0'0,"1"0"0"0,5 0 0 0,-1 0 0 0,2 0 0 0,6 0 0 0,0 0-3 0,5 0-1 0,8 6 452 0,3-2-208 0,4 1 19 0,0-1-117 15,2-1-54-15,2-1-28 16,1-2-632-16,-2 0 303 0,2 0 162 0,-1 0 66 16,-3 0-939-16,1-5 485 0</inkml:trace>
  <inkml:trace contextRef="#ctx0" brushRef="#br0" timeOffset="21560.42">22137 5027 1622 0,'6'-9'0'0,"3"-1"0"0,0 2 0 0,3 3 0 0,0 1 0 0,4 4 0 0,1 0 220 0,0 0-92 0,3 0 399 0,-1 4-250 16,-5 5-121-16,1 4-60 0,-4 2-10 0,-1-1-26 15,-1 3 10-15,-8 2-34 0,-1 1-154 16,-3-1 77-16,-10 1 38 0,0 1 10 16,-4-6-6-16,-1 0 1 0,-2-4 33 0,0 2 135 0,3-5-67 15,-2 0-25-15,7-5 62 0,1 0-53 0,3 0-28 0,3-3-30 16,4 0 74-16,1 0-102 15,0 0-1-15,12 0 0 0,9-6 0 0,2-2-7 16,4-1-1-16,7 0-564 0,-2 0 281 16,0 3 153-16,3-1 40 0,-3 2-778 0,-1 5 420 15,-2-3 201-15</inkml:trace>
  <inkml:trace contextRef="#ctx0" brushRef="#br0" timeOffset="21712.02">22362 5472 1808 0,'-10'0'0'0,"3"0"0"0,0 0 0 0,5 0 0 0,2 0 0 0,0 0 0 0,8 2 0 0,12-2 786 0,6 0-375 0,5 0-187 0,5 0 112 15,-2 0-155-15,1 0-72 0,1 0-37 0,-3 0-552 16,0 0 258-16,1 0 137 0,-8 0-1175 0</inkml:trace>
  <inkml:trace contextRef="#ctx0" brushRef="#br0" timeOffset="22342.76">23149 4928 990 0,'-4'0'0'0,"-1"0"0"0,2 0 0 0,-2 2 0 0,0 1 0 0,-1 4 122 0,0 3-47 0,0 6 1 16,-2 2 154-16,0 5-96 0,-2 2-49 0,-3 9-15 0,0-1-57 0,-1 0 0 15,-1 0 23-15,1-4 0 0,0-5 1 0,-2 0 9 16,5-7-10-16,1-10 172 16,3-2-86-16,0-3-43 0,5-2 0 0,0 0 96 15,2 0-73-15,0-2-33 0,4-8 194 0,12 1-113 16,3-1-57-16,5 0-19 0,4 2 107 0,0 1-72 15,1 3-37-15,1 0 0 0,4 1-79 0,4 0 9 16,-6 1 34-16,3 2-305 0,-3 0 153 16,1 2 76-16,-3 8 38 0,3-5-610 0,-11 4 270 0,-1-1 165 31,-6-1-242-31,-4 3 192 16,-1-3 86-16,-5-5 56 0,-5 2-463 0,0-4 256 0</inkml:trace>
  <inkml:trace contextRef="#ctx0" brushRef="#br0" timeOffset="22515.3">23302 4967 671 0,'-9'-7'0'0,"-1"1"0"0,3-1 0 0,2 5 0 0,-1 0 0 0,1 2 501 0,1 0-237 0,3 16-114 0,1 3 321 16,0 6-217-16,0 4-109 0,0 7-45 0,0 0 189 0,0 2-126 16,-1 4-63-16,-1 3-153 0,-1 0 44 0,0 6 10 0,0-10 35 15,-2 2-203-15,3-6 102 16,1-4 50-16,0-1 26 0,1-1-569 0,0-11 215 15,0-8 175-15</inkml:trace>
  <inkml:trace contextRef="#ctx0" brushRef="#br0" timeOffset="22804.16">23656 5008 1380 0,'18'-5'0'0,"2"0"0"0,1 3 0 0,7 1 0 0,-3-1 0 0,0 2 0 0,1 0 417 0,-2 10-190 0,-1 5-96 0,1 1-38 16,-8 2-21-16,-3 3-1 0,-6 2-35 0,-4 5-58 16,-3 1 29-16,0 3 9 0,-16 1 20 0,-11 1-71 15,-6 0 36-15,-5 0-1 16,-4 0 258-16,-2 2-101 0,4-7-66 0,1-2-27 0,3-1 265 0,1-3-146 16,6 0-74-16,-1 1-27 15,13-7 70-15,8-2-76 0,9-3-76 0,0 0 0 16,8-5 0-16,13 3 0 0,7-5 0 0,4-1 0 0,5-3 0 0,1-1 0 15,4 0-105-15,1 0-67 16,-5 0 99-16,-1 0 45 0,-5-1-724 0,0-5 338 16,-6 1 189-16,-1 1 86 0,-9-2-581 0</inkml:trace>
  <inkml:trace contextRef="#ctx0" brushRef="#br0" timeOffset="22962.73">23639 5276 2150 0,'-8'0'0'0,"-1"0"0"0,5 0 0 16,3 0 0-16,1 0 0 0,0 0 0 0,8 3 389 0,9 6-177 0,9 3-88 0,3 0 270 0,3 1-180 15,2 2-80-15,1 1-54 0,-2 1-643 0,4 2 299 16,3 0 149-16,-3 3-1102 0</inkml:trace>
  <inkml:trace contextRef="#ctx0" brushRef="#br0" timeOffset="23111.34">24350 5716 2327 0,'0'0'0'0,"0"0"0"0,1 0 0 0,2-2 0 0,-1 2 0 0,-1-2 0 0,1 2 0 0,2 0 997 0,-2-2-498 0,-1 2-391 16,1 0-108-16,0 0 0 0,-1 0 0 0,4 0 0 15,-4 0-982-15</inkml:trace>
  <inkml:trace contextRef="#ctx0" brushRef="#br0" timeOffset="48114.79">4427 5026 2292 0,'-9'0'0'0,"-2"0"0"0,3 0 0 0,2-1 0 0,1 1 0 0,2 0 0 0,0 0 0 0,3 0 367 0,0 0-164 0,1 0 168 15,9 0-166-15,1 0-83 0,3 0-32 0,-1 4-91 16,0 1 40-16,1-1 0 0,1 4 0 0,-2-2-352 16,1 3 186-16,-2 0 78 0,-4 0 44 0,1 4-681 15,-2-1 294-15</inkml:trace>
  <inkml:trace contextRef="#ctx0" brushRef="#br0" timeOffset="48246.44">4439 5265 1836 0,'0'0'0'0,"-1"0"0"0,-1 0 0 0,0 0 0 0,-1 0 0 0,0 1 0 0,3 2 0 0,0 1 117 0,0 1-39 0,5 1 0 15,3 2-39-15,4 3-250 0,-2 0 120 0,2 2 65 16</inkml:trace>
  <inkml:trace contextRef="#ctx0" brushRef="#br0" timeOffset="48385.18">4510 5591 2081 0,'-15'11'0'0,"4"0"0"0,0 0 0 0,1 0 0 0,5-7 0 0,3 0 0 0,2-1 0 0,0-3 236 0,0 0-99 0,5 0-39 16,9-1 306-16,5-12-183 0,1-1-91 0,2-1-181 15,1-2 45-15,5-3 10 0,-6 1 35 0,1 1-681 16,0-2 340-16,-3 2 171 0,1 1 84 0</inkml:trace>
  <inkml:trace contextRef="#ctx0" brushRef="#br0" timeOffset="48560.99">4752 5104 1410 0,'-4'-1'0'0,"-1"-2"0"0,2-1 0 0,3 1 0 0,0 1 381 0,0-1-172 0,3 0-86 0,12 0 657 0,-2-1-363 15,6-1-194-15,0 2-93 0,1 1-158 0,3 0 32 16,-2-1 0-16,1 1 43 0,-2 2-645 0,-1 0 318 16,-3 0 159-16,1 0-786 0,-6 0 436 15,3 0 209-15,-6 0-137 0</inkml:trace>
  <inkml:trace contextRef="#ctx0" brushRef="#br0" timeOffset="48837.25">4855 4872 1520 0,'-11'0'0'0,"3"0"0"0,2 2 0 0,2 4 0 0,2 0 0 0,2 3 0 0,0 4 210 0,0 1-91 16,2 4-41-16,7 3 166 0,-1 6-103 0,1 2-52 15,-3 3-16-15,-2 1-263 0,-1-1 113 0,-2 2 58 16,-1 0-276-16,0 0 166 16,-4-1 93-16,-9-6 32 0,-3-3-24 0,-1-7 1 0,-5-2 42 0,-2-1 98 15,4-11-57-15,2-1-118 0,4-2 37 16,3 0 528-16,6 0-248 0,-1 0-97 0,6-2-74 0,3-3 322 15,13-2-184-15,9 1-92 16,2-1 61-16,6 0-67 0,-3 2-48 0,3-1-221 16,2 0 92-16,-2 4 45 0,0-1 0 15,3-1-547-15,-5 2 292 0,-4 1 151 16,-2-1 74-16,-4 0-419 0,-2 2 222 0,-2 0 29 0,-9 0 89 0,-3 0-511 0</inkml:trace>
  <inkml:trace contextRef="#ctx0" brushRef="#br0" timeOffset="49062.65">4987 5249 1387 0,'-10'8'0'0,"5"-3"0"0,-7 7 0 0,6 0 0 0,0 2 0 0,1 2 0 0,-2 2 0 0,2 3 0 0,-4 5 188 15,2 0-80-15,-1 1 35 0,-3 0-53 0,0 0-26 16,-1-2-1-16,-5 1 124 0,1-6-79 0,2-5-36 16,2-3 0-16,-2-7 116 0,4 2-76 0,0-5-28 15,7-2-9-15,-1 0 315 0,4 0-177 16,0 0-87-16,2-2 89 0,10-2-169 15,3-2-46-15,6 2 0 0,2-1 0 0,-1 0 0 16,6 2 0-16,-3 0-367 0,2-1 105 0,-1 1 150 16,-1-1 74-16,-3 1-912 0,5-1 435 0,-6-1 243 15,-2-2 118-15,-3 1-252 0</inkml:trace>
  <inkml:trace contextRef="#ctx0" brushRef="#br0" timeOffset="49211.25">5107 5461 886 0,'-4'-4'0'16,"-1"1"0"-16,2-1 0 0,0 4 0 0,0-3 0 0,2 2 521 15,0 1-233-15,1 0-130 0,0 0-60 0,0 4 186 0,0 4-123 0,1 4-62 16,3 3 325-16,5-1-197 0,-2 3-95 0,2 0-123 16,0 3 1-16,-1-2 27 0,4 2 10 0,-5-4-522 0,2 1 256 15,-2-2 128-15,-1-3 64 0,2 0-654 0,-1 2 291 16,1-11 195-16</inkml:trace>
  <inkml:trace contextRef="#ctx0" brushRef="#br0" timeOffset="49361.85">5246 5317 2479 0,'0'0'0'16,"-3"0"0"0,1 0 0-16,0 0 0 0,2 0 0 0,0 0 0 0,2 0 0 0,10 0 435 0,3 0-190 0,4 0-109 0,3 0-3 15,4 0-48-15,-1 3-24 0,4-1 0 0,0 0-658 0,3-1 312 0,-2 1 161 0,1 0 81 0</inkml:trace>
  <inkml:trace contextRef="#ctx0" brushRef="#br0" timeOffset="49513.95">5814 5046 2177 0,'0'0'0'0,"-2"0"0"0,2 0 0 0,0 0 0 0,0 0 0 0,0 0 0 0,5 0 0 0,6 3 360 0,0 2-166 0,5 0-79 15,-2 2-39-15,2 0-838 0</inkml:trace>
  <inkml:trace contextRef="#ctx0" brushRef="#br0" timeOffset="49655.69">5889 5395 1400 0,'-9'4'0'0,"2"1"0"0,-1 2 0 0,3-3 0 0,2 2 0 0,2-1 829 0,1 2-401 0,0-4-196 0,1-1 103 0,6 3-149 0,2-4-76 16,2 2-27-16,-2 0-407 0,3 0 179 0,-4-2 92 0</inkml:trace>
  <inkml:trace contextRef="#ctx0" brushRef="#br0" timeOffset="50274.85">6547 4904 1666 0,'2'4'0'0,"-2"1"0"0,0 1 0 0,0 0 0 0,2 1 0 0,-2 1 0 0,1 1 195 16,-1 3-70-16,2 2 62 0,-2 2-75 0,0 1-38 15,0 7 1-15,0-1-122 0,-2 9 51 0,-4-5-9 16,-5 3 40-16,1-1-233 0,-6-2 117 0,2 0 59 15,-3 0 38-15,5-12-352 0,0-3 186 0,1-5 0 16,3-7-454-16</inkml:trace>
  <inkml:trace contextRef="#ctx0" brushRef="#br0" timeOffset="50436.42">6834 4833 2253 0,'3'3'0'0,"1"-1"0"0,-1 3 0 0,4 0 0 0,-4 0 0 0,2 3 0 0,2 1 559 0,0 2-251 15,5 0-140-15,-2 5-65 0,3-2 305 0,0 3-276 16,3-2-132-16,0 8 0 0,1-5-83 0,-2 0-96 16,-2 1 108-16,-1-1-982 0,1 5 529 15,-6-8 264-15</inkml:trace>
  <inkml:trace contextRef="#ctx0" brushRef="#br0" timeOffset="50847.32">6722 5121 939 0,'-12'11'0'0,"2"-2"0"15,0 4 0-15,0 3 0 0,0 1 186 0,0 3-75 0,0 5-29 0,1-3 160 0,0 3-103 0,1 0-51 32,1 2-27-32,-3-3-97 0,-4 2 45 0,4-4-9 0,-5-5 30 0,2-3 6 0,2-4-1 0,-3-1 1 0,2-1 246 15,3-7-128-15,5-1-59 16,2 0-29-16,1 0 145 0,1 0-87 0,0-1-36 15,7-5 152-15,9 1-102 0,4-2-51 0,-2-2-26 16,5 1 43-16,2 3-24 0,0-1-10 0,-3 2-356 16,0 0 161-16,1 0 81 0,0 0 39 0,2 0-587 0,-5 1 269 15,-1 3 166-15,-3-2 10 0,0 0-526 0,-4 1 319 16,3-3 150-16,-8 2-91 0,-2-1 129 16,-4-2 66-16,2-2 32 15,-3 0-64-15,0-3 71 0,0 0 35 0,-4-2 26 16,-1 2 0-16,0 0 0 0,-4 1 0 0,4 0 419 15,0 4-245-15,0 0-105 0,1 4-52 0,3-1 560 16,-1 2-213-16,2 0-171 0,0 3 152 0,0 9-155 16,2 1-76-16,3 5-40 0,1 0 268 0,0 3-158 15,4 1-74-15,-3-1-245 0,-1 1 84 0,2 2 44 16,1-2 9-16,-1-3-604 0,-3-1 319 0,1-2 160 16,3-3 79-16</inkml:trace>
  <inkml:trace contextRef="#ctx0" brushRef="#br0" timeOffset="51018.86">7153 5073 2084 0,'8'-5'0'0,"3"0"0"15,2 1 0-15,1 0 0 0,3 1 0 0,2 1 0 0,3-2 462 0,2 4-213 0,8-3-97 0,-6 1 256 0,4-1-186 0,-2 2-93 0,1-1-46 16,-5 2-468-16,7-1 220 0,-11 1 96 0,-5 0-814 0,-2 0 446 15,-4 0 224-15,-3 0-603 0</inkml:trace>
  <inkml:trace contextRef="#ctx0" brushRef="#br0" timeOffset="51454.63">7160 5241 904 0,'-4'4'0'0,"1"-1"0"0,3 1 0 0,0 1 0 0,0-3 0 0,0 0 0 0,5-1 473 15,9 2-219-15,0-2-108 0,4 1-55 0,2 1 81 0,-3 2-73 16,-1 2-31-16,0 2-144 0,-4 5 56 0,-5 2 28 16,1 8 10-16,-5 0-13 0,-3 2-1 15,0 4 33-15,-9 2 183 0,-2-2-91 0,1 3-38 16,-2-7-31-16,5-5 50 0,0-3-36 0,4-6-1 16,1-3-36-16,2-1-63 0,0-8 27 15,5-2 0-15,8-13-327 0,4-9 181 16,-2-5 92-16,6-5 54 0,-5 0-690 0,0-5 333 0,-3-1 133 15,1-3-196-15,-5 0 191 16,1-10 96-16,-3 7 47 0,-3-9-18 0,-2-3 33 16,-1-7 0-16,-1 1 34 15,0-6 53-15,0 14-17 0,0 6-36 0,0 12 387 0,0 6-211 0,0 3-98 0,-1 21-34 0,-1 8 671 16,0 0-334-16,2 4-94 0,0 16 154 0,0 5-175 16,0 11-102-16,0 8-45 0,5 9 213 15,1 7-130-15,0 10-65 0,5 9-23 16,-2-5 97-16,2 0-70 0,4-1-34 0,-2 0 88 15,6-2-61-15,2 1-78 0,1-20-20 0,0-10 0 16,0-7-33-16,1-11 31 0,-5-5-435 0,2-3 245 16,-8-13 110-16,-5-3 45 0,-1 0-677 0,-5-12 324 15,-1-5 177-15,0-5 80 16,0-2-206-16,-9-3 152 0,1-4 75 0</inkml:trace>
  <inkml:trace contextRef="#ctx0" brushRef="#br0" timeOffset="51590.27">7580 4880 1763 0,'0'-20'0'0,"0"7"0"0,0 2 0 0,0 4 0 0,0 2 0 0,0 2 0 0,4 3 0 0,0 0 0 0,5 4 547 0,-1 7-255 15,4 3-128-15,-3 1-307 0,5 1 98 0,-2-1 36 32,-1 2 1-32,3-2-754 0,0-3 399 0</inkml:trace>
  <inkml:trace contextRef="#ctx0" brushRef="#br0" timeOffset="51729.42">7844 4884 1505 0,'-3'0'0'0,"1"0"0"0,1 0 0 0,-1 2 0 0,1 0 0 0,-1-1 0 0,2 2 0 0,0 1 559 0,0 1-262 0,0 0-130 16,0 0-262-16,5 2 62 0,2 0 34 0,3 1 0 15</inkml:trace>
  <inkml:trace contextRef="#ctx0" brushRef="#br0" timeOffset="51861.58">7889 5199 1101 0,'-4'4'0'0,"-3"4"0"0,3-3 0 16,1 0 0-16,1 1 0 0,0 0 264 0,2-1-119 0,0-1-55 0,2 1-11 0,9-3-1 15,-2 3-43-15</inkml:trace>
  <inkml:trace contextRef="#ctx0" brushRef="#br0" timeOffset="52004.2">7892 5602 1505 0,'-7'3'0'0,"-3"2"0"0,6-3 0 0,0 1 0 0,-1 0 0 0,5-3 0 0,0 0 0 0,0 0 496 0,9-6-231 15,6-8-115-15,3-4-329 0,2-1 103 0,1-6 55 16,1-2 28-16,2-3-844 0</inkml:trace>
  <inkml:trace contextRef="#ctx0" brushRef="#br0" timeOffset="52177.73">8086 5107 1496 0,'-9'-7'0'0,"3"3"0"0,2 1 0 0,4 1 0 0,0-2 0 0,0 1 367 0,10-2-156 0,9 5-93 0,3-1-42 16,5-2 253-16,2 1-147 31,4 2-74-31,0 0-309 0,-2 0 113 0,-1 0 62 0,-2 0-630 0,0 0 338 16,-4 6 170-16,-1 2 89 0,-11-2-534 0,-3 0 279 0,-8-1 139 0</inkml:trace>
  <inkml:trace contextRef="#ctx0" brushRef="#br0" timeOffset="52396.15">8301 4898 693 0,'0'-2'0'0,"3"1"0"0,-1-2 0 0,-1 3 0 0,2 0 0 0,0 0 270 0,0 12-122 15,0 4-56-15,-1 6-29 0,-2 3 99 0,0 6-63 16,0 3-24-16,-10 2-36 0,-5 3-4 0,-1-2 0 16,-4-2 0-16,-3-3 32 0,1-1-23 0,0-11-9 15,2-4 131-15,2-8-65 0,5-3-33 16,6-4 0-16,-2 2 97 0,7-3-69 0,2 0-30 0,0-6 0 16,13-4-50-16,5 0 19 15,3 0 8-15,4 3-181 0,-2-3 87 0,3 3 43 16,1-1-532-16,0 1 265 0,-1 0 146 0,-4 1 31 15,0 2-557-15,-5 1 310 0</inkml:trace>
  <inkml:trace contextRef="#ctx0" brushRef="#br0" timeOffset="52605.59">8326 5274 1228 0,'-13'10'0'0,"-1"1"0"0,3 0 0 0,-3 3 0 0,2 0 0 0,0 0 0 0,0-1 0 0,4 4 200 0,-6 0-83 0,-1 2-32 15,3-2 146-15,-4-2-98 0,2-3-48 0,0 2-26 16,1-4 240-16,-3 2-124 0,6-7-74 0,2-1 112 15,4-1-89-15,-1 0-45 0,5-3 363 16,0 2-195-16,0 3-134 0,9-3-113 0,9 1 0 0,3 1 0 16,4-1 0-16,4 1 0 0,-4-4 0 0,6 1 0 15,-3-1 0-15,3 0 0 16,-3 0-224-16,5 0-71 0,-6 0 160 16,-5 0-927-16,2 0 513 0,-4 0 257 0,-4-1 129 0,3-3-272 15</inkml:trace>
  <inkml:trace contextRef="#ctx0" brushRef="#br0" timeOffset="52711.31">8466 5467 1459 0,'0'0'0'16,"1"0"0"-16,-1 0 0 0,2 0 0 0,-1 0 0 0,1 0 0 0,0 0 283 0,3 3-124 0,3 1 204 0,1 1-155 0,1 1-91 15,3 4-41 1,2 0 153-16,-1 1-97 0,0 2-48 0,5 3-16 0</inkml:trace>
  <inkml:trace contextRef="#ctx0" brushRef="#br0" timeOffset="52847.96">8961 5745 2831 0,'0'0'10'0,"0"0"-1"0,0 0-3 0,0 0-3 0,0 0-1 0,0 0-2 0,0 0 0 0,0 0 0 0,0 0 82 0</inkml:trace>
  <inkml:trace contextRef="#ctx0" brushRef="#br0" timeOffset="54669.53">10057 6104 1516 0,'-5'-12'0'0,"1"4"0"0,2 2 0 0,0 0 0 0,2 2 0 0,0-1 0 0,4 2 229 15,6 0-97-15,6 3-47 0,0 0 92 0,1 7-70 16,3 7-26-16,-5 0-9 0,2 7 81 0,-3 1-59 15,0 6-28-15,-3 4-103 0,-1 5 47 0,-4-3-10 16,-3 2-79-16,-3 0 58 0,0 0 29 0,-6 1 0 16,-8 1 40-16,-5-6-11 0,-3-6 0 0,-4-4-54 15,-4-5 124-15,1-5-46 16,-3-4-38-16,5-8-51 0,1 0 291 0,3-10-107 0,7-8-61 0,5-3 19 16,2-3-29-16,9 0-10 15,0-3-38-15,9 6-23 0,10-1 0 16,3 2 23-16,2 0-36 0,2 7-10 0,1 1 47 0,1 4-1 15,0 3-379-15,-2 0 169 0,5 3 102 16,-3 2 12-16,0 0-319 0,-1 0 144 0,-1 1 104 0,-1 5-682 16</inkml:trace>
  <inkml:trace contextRef="#ctx0" brushRef="#br0" timeOffset="54939.81">10394 6061 1737 0,'0'-7'0'0,"0"1"0"0,2-1 0 0,7 0 0 0,4 3 0 0,6 2 0 0,1 1 0 0,7 1 0 0,1 0 212 16,3 0-78-16,-2 1-53 0,-1 9 0 0,0 2-101 15,-4 2 29-15,-4 4 0 16,-3 4-148-16,-9-1 83 0,-4 4 47 0,-4 3 0 0,-5 2 22 0,-9 1 1 16,-6 4 32-16,-4-7 243 15,-1-1-127-15,-1-3-95 0,0 0 0 0,3-4 331 16,4-1-171-16,5-7-99 0,6-2-46 0,7-3 116 0,1 0-80 15,0-2-41-15,11-1-65 0,10-4-9 16,3 0-3-16,5 0-226 0,3-4 96 0,0-8 83 0,1 4 52 16,-3-6-753-16,-2 2 378 0,-4 0 111 0,-1-1 119 15,-5 1-625-15</inkml:trace>
  <inkml:trace contextRef="#ctx0" brushRef="#br0" timeOffset="55105.23">10493 6170 1902 0,'-16'0'0'0,"2"0"0"0,5 0 0 0,3 0 0 0,4 0 0 0,2 4 0 0,0 1 246 0,7 2-95 0,10 0-62 16,3 0 193-16,2 0-122 0,4 1-62 0,3-3-30 0,0 4-466 16,-3-1 214-16,1 1 110 0,-4-3 55 15</inkml:trace>
  <inkml:trace contextRef="#ctx0" brushRef="#br0" timeOffset="55345.59">9906 6607 1816 0,'-33'5'0'0,"6"0"0"0,10 2 0 0,10 0 0 0,0 0 0 0,10-5 0 0,18 2 0 0,13-4 0 0,14 0 647 0,11 0-304 15,11 0-144-15,-3-6 72 0,8-5-117 0,0 1-58 16,7-1-111-16,7-2 27 0,13-2 8 16,-17 3 18-16,-5 2-384 0,-10 3 192 0,-10 4 95 15,-11 2 49-15,-3 1-302 0,-26 1 144 16,-13 9 98-16,-5 4-97 0,-2-2-658 0</inkml:trace>
  <inkml:trace contextRef="#ctx0" brushRef="#br0" timeOffset="55630.83">10095 6795 1403 0,'-17'0'0'0,"7"0"0"0,0 0 0 0,7 0 0 16,3 3 0-16,9-1 0 0,14 1 527 0,4 4-244 0,6 0-123 0,7 1-52 16,-3 3-19-16,1 2-25 0,-2-1-1 0,-5 2-26 15,1 3-112-15,1 2 65 0,-10 2 19 0,-7 3-268 16,-11-1 149-16,-3 4 73 0,-2 2-61 0,-17-2 70 15,-10-3 26-15,-5-4-43 0,-6 1 244 0,-3-7-130 16,0-3-38-16,-5-2-70 0,7-7 246 0,1-2-98 16,2 0-51-16,3 0 3 0,5-9 24 0,0 0 21 15,14-2-39-15,7 1 19 16,7 1-24-16,0-2-1 0,2 0-66 0,15 0 52 0,7 0-10 16,2 2 1-16,4-1-307 0,-1 3 145 15,6-3 62-15,-6 0 41 0,1 2-668 0,-1 2 307 16,1-2 175-16,-1 0 73 0</inkml:trace>
  <inkml:trace contextRef="#ctx0" brushRef="#br0" timeOffset="55848.24">10499 6859 1348 0,'2'-6'0'0,"-1"-1"0"0,2 1 0 0,3 0 0 0,-2 4 0 0,5-1 0 0,2 2 159 0,4 1-62 15,1 0 271-15,4 8-170 0,-1 5-81 16,2 2-40-16,2 3-44 0,-3 0 4 0,2 6 9 0,-5-5-10 15,-4 5-128-15,-4-3 64 0,-3 2 32 16,-6 1 1-16,0 0 17 0,-6 0-9 0,-13-3 24 0,-4-3 70 16,-7-1-41-16,-1-4 1 0,-3 0-62 0,1-6 19 15,1-1-19-15,1-6 16 0,6 0-380 0,1 0 182 16,0 0 92-16,13 0 45 16,3-9-567-16,7-3 285 0,1 1 142 0</inkml:trace>
  <inkml:trace contextRef="#ctx0" brushRef="#br0" timeOffset="56112.05">10824 6899 1016 0,'0'-11'0'0,"2"5"0"0,0-1 0 0,-1 0 0 0,1 2 0 0,-2 1 0 0,0 2 656 0,0-1-309 16,0 2-155-16,0 0-69 0,-2 1 180 0,-7 0-133 15,0 2-66-15,-3 8 125 0,-3 4-96 0,1 3-39 16,-1 2 105-16,1 3-81 0,1 1-41 0,5 2 1 16,0 2 12-16,4 1-88 0,4-4-2 0,0-1 0 15,1 1 0-15,11-3 0 0,7 0 0 0,5-1 0 16,4-6-229-16,4-3 43 16,3-4 110-16,2-7-743 0,4 0 390 0,6 0 188 0,-7-2-583 15</inkml:trace>
  <inkml:trace contextRef="#ctx0" brushRef="#br0" timeOffset="56306.88">11284 6515 3854 0,'-5'-8'0'0,"-2"1"0"0,4 3 0 0,3 1 0 0,0 3 0 0,2-3 0 0,13 3 0 0,5 0 0 0,8 0 0 0,-1 0 0 0,5 3 0 0,5 0-115 0,-4-2 71 16,2 2 40-16,2 0 0 0,-1-1-314 0,-1 1 178 16,1 1 96-16,-15-1 36 0</inkml:trace>
  <inkml:trace contextRef="#ctx0" brushRef="#br0" timeOffset="56439.53">11376 6750 1273 0,'-21'2'0'0,"8"3"0"0,2-1 0 0,5-3 0 0,4 3 0 0,2-1 721 0,0-1-333 16,16 1-181-16,4-2 484 0,5 1-327 0,3-2-164 16,2 1-113-16,1 2-260 0,0-3 85 0,-1 1 62 0,0 3 31 15,-3-2-1191-15</inkml:trace>
  <inkml:trace contextRef="#ctx0" brushRef="#br0" timeOffset="56862.4">12021 6677 1705 0,'-4'-2'0'0,"0"-2"0"0,4 1 0 0,0 2 0 0,0-1 0 0,2 0 0 0,14 1 760 0,7 1-362 0,8 0-182 16,7 0 102-16,5 0-141 0,8 0-62 0,-2 0-44 16,1 0 64-16,-2 0-99 0,0 1-36 0,-5 1 0 15,2 0 0-15,-19-2-6 16,-5 0-1-16,-7 0 0 0,-8 0-265 0,-5 0 154 16,-1-2 86-16,-1-8-350 0,-15 0 135 0,-1 1 121 0,-2-3-720 15,2 2 406-15</inkml:trace>
  <inkml:trace contextRef="#ctx0" brushRef="#br0" timeOffset="57716.77">13245 5973 1550 0,'-3'0'0'0,"-1"0"0"0,3-3 0 0,-1 1 0 0,2 2 0 0,0 0 0 0,3 0 0 0,13 0 0 0,3 0 536 0,4 0-250 0,5 0-124 0,2 0 114 16,-1 0-124-16,1 0-58 0,0 0-166 16,1 0 54-16,-3 0 28 0,1 0 8 0,-8 2-398 0,-3-2 208 15,-1 0 104-15,-7 0 53 16,-2 3-287-16,-2-1 101 0,-6-2 104 0,0 4-84 16</inkml:trace>
  <inkml:trace contextRef="#ctx0" brushRef="#br0" timeOffset="57881.17">13282 5947 2110 0,'-11'4'0'0,"0"1"0"0,4 2 0 0,-3 5 0 0,4 5 0 0,3 7 0 0,3 1 0 0,0 9 0 0,0 4 319 0,3 6-141 0,3 8-62 0,4-4 156 0,-5-1-117 0,0 2-60 16,0 2-29-16,-2-6-299 15,0 6 144-15,-1-14 59 0,-1-4 33 0,-1-4-314 16,0-4 174-16,0-5 87 0,0-2-799 0</inkml:trace>
  <inkml:trace contextRef="#ctx0" brushRef="#br0" timeOffset="58024.79">13257 6357 1813 0,'0'-9'0'0,"0"-1"0"0,1 0 0 0,3 0 0 0,0 1 0 0,6 2 0 0,3 0 0 0,0 3 516 0,6 0-240 0,0 2-119 16,4 0-61-16,4 2-364 0,-3 0 147 0,1 0 80 15,2 0 38-15,-4 5-789 0,1 2 415 0</inkml:trace>
  <inkml:trace contextRef="#ctx0" brushRef="#br0" timeOffset="58253.59">13569 6329 1012 0,'0'0'0'0,"1"-1"0"0,1-5 0 0,1 5 0 0,2-2 0 0,2 1 138 0,2 1-51 0,0 1 429 16,3 0-240-16,2 6-111 0,-1 2-68 0,0 5 188 0,-1 4-125 15,-2 1-61-15,-2 0-31 0,-2 4 88 16,-6 1-65-16,0-2-26 0,0 0-1 0,-11 1 21 16,-6-3-24-16,-2 2 9 15,-4-7-112-15,0-2 39 0,-2-4 0 0,0-1-145 16,1-2 102-16,4-5 36 0,5 0 24 0,5-2-633 47,3-11 305-47,7-3 103 0,0-2 86 0,4-3-596 0,13 1 343 0,4-5 170 0</inkml:trace>
  <inkml:trace contextRef="#ctx0" brushRef="#br0" timeOffset="58386.24">13762 6304 1131 0,'8'-7'0'0,"-4"1"0"0,1 0-1 0,-2 1 1 0,-1 3-1 0,-1 1 1 0,-1 1 835 0,0 0-400 15,-9 8-198-15,-2 5-101 0,0 3 664 0,2-2-441 16,1 3-359-16,1-3 0 0,2 1 0 16,3 0 0-16,2 0 0 0,0 3 0 0,2-6 0 0,7 3 0 15,6-1 0-15,5-3 0 0,1 1 0 16,7-1 0-16,2-4-385 0,-1-4-9 0,2-2 91 15</inkml:trace>
  <inkml:trace contextRef="#ctx0" brushRef="#br0" timeOffset="58910.83">13053 6716 1166 0,'-23'0'0'0,"2"0"0"0,-1 2 0 0,4-2 0 0,-3 2 0 0,8-2 0 0,5 0 544 0,4 0-254 0,4 0-128 15,0 0-53-15,8 0 143 0,16 0-107 0,7 0-55 16,8 0 258-16,6-4-156 0,7 1-69 0,0 0 175 16,0 2-131-16,1-2-122 0,1 1-45 0,1 2 0 15,6 0 0-15,-7 0 0 0,2 0 0 0,1 0 0 16,-3 2 0-16,1 3 0 16,4 0 0-16,-14 0 0 0,-8-2 0 0,-4 0 0 15,-5-2 0-15,-7-1 0 0,-1 0-1 0,-14 0-409 16,-4 0 191-16,-2 0 96 0,0 0 20 15,-8 0-100-15,-4-1 74 0,-2-2 52 0,-4 0-1 0,-2 2-480 16,0-1 261-16,-1 2 131 0</inkml:trace>
  <inkml:trace contextRef="#ctx0" brushRef="#br0" timeOffset="59141.22">13308 6932 1649 0,'-22'0'0'0,"2"4"0"0,2-2 0 0,4 1 0 0,1 1 0 0,7-2 0 0,6-1 0 0,0 1 725 0,12 1-345 15,9-3-163-15,8 0-95 0,7 0 207 0,3 0-147 16,0 0-73-16,4 0-81 0,1 0 17 0,-5 0-9 16,-3 0-137-16,1 0 69 0,-2 0 34 15,-4 0 0-15,6 0-357 0,-15 0 191 0,-3 0 100 16,-3 0 50-16,-9 0-714 0,-4-3 346 0,-1 3 163 15,-2-2 96-15,-13 1-439 0</inkml:trace>
  <inkml:trace contextRef="#ctx0" brushRef="#br0" timeOffset="59309.77">13406 6940 1810 0,'-10'7'0'15,"4"2"0"-15,-1 2 0 0,1 1 0 0,0 9 0 0,3 3 0 0,2 4 0 0,1 3 0 0,0 7 0 0,0 2 0 0,0 6 908 0,0-5-441 0,0 0-216 0,0 1-107 0,0-7-55 0,0-1-26 16,1 2 17-16,0-12-44 0,1-3-593 0,1-7 297 16,-2-2 147-16,2-8-766 0,1 1 447 15</inkml:trace>
  <inkml:trace contextRef="#ctx0" brushRef="#br0" timeOffset="59462.36">13425 7186 1689 0,'-4'-8'0'0,"-4"2"0"0,3 2 0 0,0-1 0 0,1 5 0 0,4-2 816 0,0 0-390 0,0 2-196 16,9 0-96-16,4 0 65 0,4 0-72 15,2 4-50-15,1-2-345 0,1 2 153 16,2-1 75-16,0 0 38 0,3 0-909 0,-4 0 469 0</inkml:trace>
  <inkml:trace contextRef="#ctx0" brushRef="#br0" timeOffset="59738.64">13728 7193 512 0,'0'0'0'0,"0"0"0"0,0 0 0 0,0 0 0 0,2-1 650 0,5-1-307 0,2 1-153 0,5-1-78 0,5 2 232 0,1 0-146 0,1 0-85 0,2 0-43 16,0 0-34-16,0 6-1 0,-4 3 1 0,1 2-164 15,-7 4 77-15,-10 2 44 0,-1 3-1 16,-2 0 0-16,-3 6 53 0,-15-4-9 15,-3 3 369-15,-4 0-184 0,-2-2-93 0,4 0-46 0,-4 1 468 0,7-6-523 16,3-3-27-16,6 0 0 0,3-2 0 16,7-2 0-16,1 3 0 0,0-5 0 15,11-4 0-15,9 0 0 0,0 0 0 16,7-4 0-16,1 0 0 0,0-1 0 0,-2 0-425 0,1 0 62 16,-4-1 95-16,-1 0 121 0,1-4-613 0,-7 0 366 15,-5 2 179-15,-3-1-458 0</inkml:trace>
  <inkml:trace contextRef="#ctx0" brushRef="#br0" timeOffset="59893.74">13731 7335 2542 0,'-18'0'0'0,"5"0"0"0,6 0 0 0,1 0 0 0,6 3 0 0,0 4 0 0,10 0 0 0,10 1 0 0,6-2 594 0,2 3-279 0,5-2-140 0,1 0-69 16,2-1-327-16,-2-1 124 0,1 2 66 0,-2-1-999 15,2-4 533-15</inkml:trace>
  <inkml:trace contextRef="#ctx0" brushRef="#br0" timeOffset="63760.65">25471 4778 1118 0,'0'0'0'0,"0"0"0"0,-2 0 0 0,1 0 0 0,1 0 0 0,0-3 0 0,0 2 444 0,3 0-208 0,12-1-99 0,6-2-50 15,4 1 234-15,4 0-142 0,3 0-61 0,-3 2 24 16,3-2-52-16,0 2-27 0,-1 1-92 16,-1 0 33-16,1 0 10 0,-8 0 24 15,-3 5-340-15,-4 0 171 0,-6 2 84 0,0-3 42 0,-3 3-603 0,-5 0 304 16,-2 0 67-16,-2 0 102 0</inkml:trace>
  <inkml:trace contextRef="#ctx0" brushRef="#br0" timeOffset="63968.3">25516 4785 703 0,'-3'7'0'0,"-1"0"0"0,-1 5 0 0,1 1 0 0,2 4 266 0,0 9-105 16,2 2-66-16,0 7 557 0,0 9-307 0,0 2-154 15,2 4-76-15,1 8 248 0,1-4-168 16,0-4-78-16,-3 1-40 0,1-3-94 0,2-6 28 16,-3 6 9-16,0-15-473 0,1-5 246 0,-2-4 122 15,0-3-245-15,0-3 193 0,0-9 79 0,0-6 48 16,0-3-718-16,0 0 346 0,0-7 172 16</inkml:trace>
  <inkml:trace contextRef="#ctx0" brushRef="#br0" timeOffset="64102.94">25497 5217 878 0,'0'-18'0'0,"0"4"0"0,0 2 0 0,0 1 0 0,0-1 168 0,3 3-65 0,6-4-23 0,3 6 480 0,4 0-261 0,4-3-131 0,4 5-65 15,1-2 314-15,3 0-180 16,-1 4-104-16,0 0-185 0,-2 2 45 0,3-2 0 16,-4 1-577-16,4 2 321 0,-9 0 145 0,2 0 78 0,-7 5-390 0</inkml:trace>
  <inkml:trace contextRef="#ctx0" brushRef="#br0" timeOffset="64355.27">25812 5262 1709 0,'2'3'0'0,"1"-2"0"0,1-1 0 0,-1 2 0 0,1-1 0 0,4 3 0 0,-2-1 0 0,5 0 0 0,-3 4 212 0,3-1-87 0,0 2-43 16,1 4-53-16,-4-2 9 15,6 5 8-15,-5-1-9 0,-3 1-51 0,-2 2 26 0,-3 2 0 0,-1-2 25 16,0 0-119-16,0-3 55 16,-11-1 32-16,-3-2-72 15,-3-3 52-15,-3-4-19 0,-1 1-80 0,0-5 35 0,0 0 38 0,1 0-4 16,0 0-153-16,3 0 81 0,-1-5 41 0,6-2 22 16,4 2-312-16,3-2 165 0,5-3 82 15</inkml:trace>
  <inkml:trace contextRef="#ctx0" brushRef="#br0" timeOffset="64576.68">26055 5268 1932 0,'-7'0'0'0,"-6"0"0"0,2 0 0 0,-1 0 0 0,-4 0 0 0,1 0-2 0,2 5-1 0,1 3 0 0,-2 2 474 0,3 3-219 0,-2 3-100 0,7 0-63 16,2 2 177-16,4 1-115 0,0 3-58 0,2 3-19 15,8-4 4-15,7 0 0 0,3-1-41 0,1 0-78 0,2-4 39 0,2 4 9 16,-2-8-382-16,-1-3 206 16,-3 1 103-16,1-2 51 0,-2-2-609 0,0-3 251 15,-3-1 148-15,-3-2 94 0,1 0-463 0,-3-2 280 16</inkml:trace>
  <inkml:trace contextRef="#ctx0" brushRef="#br0" timeOffset="65017.5">26233 5073 1161 0,'0'-5'0'0,"0"3"0"0,-3-3 0 0,0 3 0 0,3-2 0 0,-1 1 0 0,0 0 351 0,1 0-162 15,0 1-76-15,0 1-38 0,1-1 374 0,8-1-206 16,2 2-94-16,2 1-60 0,3 0 211 0,0 0-131 16,1 0-67-16,1 0-60 0,2 0 4 0,1 1-9 15,-2 4-369-15,-2-2 185 0,2 0 92 0,0-2 45 16,-1 3-666-16,-2 0 298 15,-4-3 189-15,-2 1 9 0</inkml:trace>
  <inkml:trace contextRef="#ctx0" brushRef="#br0" timeOffset="65246.89">26326 5334 2181 0,'-9'2'0'0,"0"-1"0"0,3 1 0 15,3 1 0-15,3 1 0 0,0-1 0 0,1-1 368 0,11 1-167 0,4-1-73 16,6 3 201-16,1-3-146 0,0 1-74 0,0 1-37 16,1-1-67-16,1 2 9 0,-3-2 22 0,-3 1-93 15,-1-1 46-15,-2 1 23 0,0-4 0 0,-3 3-150 16,-2-2 82-16,-4-1 46 0,-3 0-240 0,-3 0 108 16,-1 0 80-16,0 0-49 0,0 0-434 15,0-1 254-15,-5-4 128 0,-3-2 64 16</inkml:trace>
  <inkml:trace contextRef="#ctx0" brushRef="#br0" timeOffset="66065.28">26825 5159 805 0,'-9'-11'0'0,"3"-1"0"0,-3 2 0 0,5 1 0 0,-2-5 0 0,0 3 0 0,6-2 239 0,0 0-102 15,0-1-50-15,3-1 80 0,9-2-56 0,2 5-42 0,3-1 0 16,3 2 11-16,1 1 0 0,2 3-44 16,1 0 9-16,-3 6 39 0,0 1-24 0,-1 0 0 15,-5 4-74-15,1 10 26 0,-2 4 9 0,-7 7 15 16,-6 1-80-16,-1 6 40 15,0 1 1-15,-9 4-60 0,-7 4 43 0,-4-5 19 16,-4-2-6-16,-3-1 97 0,3-1-45 0,-9-2 1 16,1-1-48-16,-1-9 136 0,1-4-59 0,0-6-28 15,1-5 306-15,-3-1-150 0,10-4-87 0,5 0-40 16,3-2 262-16,7-5-151 0,4-1-76 0,1 1-41 16,4 2-70-16,2-2 0 0,14 0 0 0,6 2 0 15,3 0 0-15,6-1 0 0,-1 5 0 16,0-2 0-16,2 3 0 0,1 0 0 0,-3 0 0 15,6 0 0-15,-7 4 0 0,0 2 0 16,2 1 0-16,-4-3-62 0,0 3-94 0,1-1-647 0,-8-2 389 16,-1-2 188-16,-2 2 95 0,-3-4-543 0,-2 0 319 15,3 0 150-15</inkml:trace>
  <inkml:trace contextRef="#ctx0" brushRef="#br0" timeOffset="66305.64">27155 5034 1519 0,'-8'-9'0'0,"6"1"0"0,0-1 0 0,2 5 0 0,0 0 0 0,5 2 0 0,12 0 0 0,3 2 574 0,3 0-268 15,1 0-136-15,2 8 56 0,-3 3-99 0,-1 1-46 16,2 4 0-16,-4 2-149 0,-3 3 52 16,-1 1 35-16,-5 3-9 0,-8 1-101 0,-3 1 64 0,0 2 32 0,-3 1-4 15,-15-5-8-15,-3 1 43 16,-6-4-42-16,-2 0 28 0,-5-7-41 0,-2 2 3 15,6-10-54-15,-1-1 35 0,3-4-8 0,0-2 42 16,6 0-370-16,0 0 170 0,9-8 91 0,9-4 44 16,4-2-463-16,0-4 245 0,9-1 125 0</inkml:trace>
  <inkml:trace contextRef="#ctx0" brushRef="#br0" timeOffset="66484.17">27447 5026 1626 0,'0'-6'0'0,"0"3"0"0,0-1 0 0,0-1 0 0,0 5 0 0,0 0 0 0,-5 0 0 0,-2 0 739 0,0 0-352 0,-3 12-166 0,3 0 115 0,-1 2-150 16,2 6-75-16,1-1-37 0,4 3 176 15,1 3-249-15,0-3-1 0,1 1 0 0,12 1 0 0,1 2 0 16,5-4 0-16,7 5-436 0,-1-7 165 16,1-3 154-16,6-1-740 0,0-3 425 0,-3-4 154 15,7 3 112-15</inkml:trace>
  <inkml:trace contextRef="#ctx0" brushRef="#br0" timeOffset="66667.67">27872 5385 1351 0,'-1'2'0'0,"-1"1"0"0,-3 2 0 0,1-1 0 0,3 1 0 0,-1 0 0 0,1 1 913 0,1 3-438 0,-1 0-210 0,1 1 409 15,-2 1-421 1,1 2-253 15,-2-1 0-31,-2 3 0 0,-3 2 0 0,0 0 0 0,-4 2-161 0,-1 2-180 0,-2-3 188 0,1 5 95 0,-5 0-449 0</inkml:trace>
  <inkml:trace contextRef="#ctx0" brushRef="#br0" timeOffset="67413.63">28171 4853 1282 0,'0'0'0'0,"0"0"0"0,-1 0 0 0,-2 0 0 0,3 0 0 0,0-3 0 0,0 0 0 0,3-1 164 0,8 2-53 0,6-3-42 16,3 2 323-16,3 2-178 0,7-2-87 0,-1-1-45 16,5 3 205-16,3-2-129 15,-3 3-60-15,0-2-65 0,0 2 5 0,2-2 9 0,-6 2-9 0,-5 0-234 16,-3 0 117-16,-4 0 59 15,-2 0-478-15,-3 0 248 0,-9 0 134 0,-2 0 2 16,-2 0-312-16,0 2 179 0</inkml:trace>
  <inkml:trace contextRef="#ctx0" brushRef="#br0" timeOffset="67601.13">28282 4888 1261 0,'-4'4'0'0,"-3"4"0"0,1 0 0 0,2 4 0 0,1 4 0 0,0 2 0 0,3 6 0 0,0 5 631 16,0 2-297-16,0 9-148 0,2-1 261 0,-1 9-196 16,3-7-111-16,2 0-51 0,-1-2-220 0,0-3 85 15,-1-2 42-15,2 5 9 0,-3-14-204 0,0-2 119 16,0-4 58-16,-2-2-558 16,1-5 309-16,-1-1 117 0,-1-8 86 0,0-3-659 0</inkml:trace>
  <inkml:trace contextRef="#ctx0" brushRef="#br0" timeOffset="67767.71">28285 5153 1464 0,'0'-7'0'0,"0"2"0"0,0 0 0 0,0 2 0 0,3-1 0 0,5 3 0 0,4-1 729 0,1 1-346 0,6 1-163 0,0 0-96 16,4 0 151-16,0 0-119 0,2 0-59 15,-2 0-31-15,6 0-18 0,-6 0-10 16,-1 0 0-16,-3 0-527 0,0 0 264 0,-3 0 131 15,-2 0-779-15,-5 4 442 0</inkml:trace>
  <inkml:trace contextRef="#ctx0" brushRef="#br0" timeOffset="67972.33">28526 5306 1400 0,'-10'0'0'0,"1"0"0"0,2 0 0 0,0 0 0 0,2 0 0 0,4 0 0 0,1 1 843 16,0 4-403-16,1-3-202 0,8 4 293 0,1-2-251 16,5 3-122-16,-1-2-117 0,-1 1-61 0,3 1 1 15,1 0 36-15,-4 3-8 0,-1-4-602 0,3 0 314 16,-6 1 158-16,2 0-763 16,-2-1 438-16,-2-2 216 0,-2-2-248 0</inkml:trace>
  <inkml:trace contextRef="#ctx0" brushRef="#br0" timeOffset="68249.59">28770 5213 880 0,'0'-4'0'0,"0"-2"0"0,0 3 0 0,0-1 0 0,-2 4 0 0,0-2 735 0,2 0-340 0,0 2-184 15,-1 0-87-15,1 4 433 0,0 9-260 0,-4 3-131 0,1 4 253 0,-1 3-272 0,-1 5-147 0,-3 5 0 16,-2 1 0-16,-1 6 0 0,0 7 0 15,-3-3 0-15,-1 4 0 0,-2 1 0 0,4 3 0 16,-3-3 0-16,0 2 0 16,3-10 0-16,5-8 0 0,-1-3 0 0,3-5 0 0,1-6 0 0,0 2 0 15,2-13 0-15,3-1 0 0,0-5 0 0,0-2 0 16,0 0 0-16,0 0 0 0,0 0 0 16,0 0-27-16,0-2-31 0,0 0 4 15,0-3-382-15,0-1 205 0,0-3 97 0,5-1 49 16,2 1-719-16</inkml:trace>
  <inkml:trace contextRef="#ctx0" brushRef="#br0" timeOffset="68535.82">29016 5111 1978 0,'-9'-9'0'0,"-1"0"0"0,5 3 0 0,0 3 0 0,3-2 0 0,-2 4 0 0,4-2 0 0,-1 1 789 0,1 2-381 0,0 0-186 16,7 0 90-16,6 0-138 0,3 0-126 0,4 0-48 15,-3 2 0-15,5 2 0 0,0-4 0 16,-2 3 0-16,2-1 0 0,2-1 0 0,-5-1 0 15,1 0-468-15,-2 0 169 0,0 0 168 0,2 0 92 16,-6 0-1014-16,-2 0 508 0</inkml:trace>
  <inkml:trace contextRef="#ctx0" brushRef="#br0" timeOffset="68716.34">29058 5306 2718 0,'-17'0'0'0,"-5"2"0"0,10 3 0 0,2-1 0 0,5-1 0 0,1 1 0 0,4 1 0 0,0 0 499 16,6-2-236-16,8 2-114 0,5-1 153 0,6-2-302 16,0-1 0-16,0-1 0 15,0 0 0-15,-2 0 0 0,0 0 0 0,0 0-410 0,-4 0 32 0,4 0 216 16,-6 0 95-16,-2 0-423 0,-1-1 153 0</inkml:trace>
  <inkml:trace contextRef="#ctx0" brushRef="#br0" timeOffset="71431.78">29601 5148 814 0,'-9'-12'0'0,"0"0"0"15,-2-3 0-15,4 2 0 0,0 2 0 0,1-1 0 0,-3-3 234 0,5 0-99 0,-2-3-40 0,2 1 194 0,2 5-126 0,2-3-63 0,0 1 52 0,0 1-57 16,2 1-21-16,5 3-8 0,2 4 67 0,4-1-48 16,1 3-24-16,1 3 0 0,2 0 41 0,0 0-37 0,-1 6 0 0,2 6-28 15,-2 5-17-15,0 0 16 0,-2 7 10 0,-3-1-123 16,-4 2 57-16,-1 2 28 0,-4 3 1 15,-2-1-43-15,0 7 36 0,-4-5-8 16,-10-2-104-16,-3 0 61 0,-3-2 8 0,-4-1 24 0,-5 3 61 0,2-11 1 16,-2-4-71-16,4-3 277 0,-2-3-120 0,3-3-61 15,4-2-16-15,7-3 263 0,5 0-140 0,3 0-70 16,4-3-35-16,1-2 24 16,0-1-96-16,7 3 0 0,11-2 0 0,3 4 0 0,2-3 0 0,4 2 0 15,2 2 0-15,-2 0 0 16,0 0 0-16,-4 0 0 0,2 0 0 0,3 2 0 15,-7 3 0-15,-1 1 0 0,-1 0-54 0,0 1-33 16,-4-1 12-16,3-1-643 0,-3-1 346 0,-4-2 167 16,4-2-234-16,-1 0 201 0,0 0 101 0</inkml:trace>
  <inkml:trace contextRef="#ctx0" brushRef="#br0" timeOffset="71606.31">29938 4991 2439 0,'-7'-6'0'0,"1"0"0"0,2 4 0 0,1 0 0 0,-1 1 0 0,4 1 0 0,0 0 0 0,0 0 0 0,0 3 0 0,5 5 352 0,2 3-158 0,5 1-18 15,0 0-60-15,0 3-45 0,0 0 1 0,1 1-512 0,1 0 239 16,0 1 118-16,0 1 70 0,-1-3-330 0,0-1 190 16,1 2 95-16,-2-4-745 15,1-1 383-15</inkml:trace>
  <inkml:trace contextRef="#ctx0" brushRef="#br0" timeOffset="71819.74">30237 4861 1409 0,'0'-3'0'0,"0"0"0"63,-2 1 0-63,-1 2 0 0,1 0 0 0,-3 8 301 0,-4 15-132 0,1 4-66 0,-3 11 412 0,-3 6-240 0,-2 9-109 0,-4 5-70 0,-1 11 210 0,-4 3-135 0,1 0-67 15,-3 3-28-15,-2 0 9 0,9-13-48 0,-2-5-1 0,2-4-144 0,1-9 72 0,2-3 36 0,0 2-290 0,6-14 159 0,0-8 83 0,5-3 43 0,1-6-589 0,4-5 243 0,1-2 117 0,0-5 103 0,1-3-563 0</inkml:trace>
  <inkml:trace contextRef="#ctx0" brushRef="#br0" timeOffset="71985.3">30291 5450 2603 0,'0'0'0'15,"0"0"0"-15,0 0 0 0,-2 0 0 0,2 0 0 0,-3 0 0 0,-1 5 0 0,0 1 483 0,0 0-224 0,0 6-110 0,-2 0 222 16,-3 2-305-16,-1 2-66 0,0 2 0 16,1 2-85-16,-2 1-112 15,2 1 117-15,-1 3-1001 0,2-6 554 0</inkml:trace>
  <inkml:trace contextRef="#ctx0" brushRef="#br0" timeOffset="72715.39">30621 4848 1380 0,'-16'0'0'0,"4"-1"0"0,-3-1 0 0,5-2 0 0,4 4 0 0,3 0 0 0,2 0 0 0,1 0 201 0,0 0-82 0,0 0-30 16,11 0 301-16,4 0-175 0,2 2-89 0,6 2-43 15,2-3 214-15,2 4-119 16,-3-5-74-16,4 2-9 0,-2-2-28 0,1 1 0 0,-1 1-29 0,3-2-72 16,-6 2 31-16,-2-2 0 15,-1 0-326-15,-2 0 184 0,-2 0 92 0,2 0 55 16,-7 0-725-16,-2 0 353 0,-5 0 120 0,-1 0 106 0,-3 0-443 0</inkml:trace>
  <inkml:trace contextRef="#ctx0" brushRef="#br0" timeOffset="72925.84">30647 4848 991 0,'-11'2'0'0,"7"1"0"0,-1 2 0 0,3 4 0 0,2 8 0 0,0 1 0 0,0 8 371 0,0 0-171 0,0 11-80 16,2 1 443-16,3 6-262 0,-4 4-121 0,0-2-76 16,1 0 81-16,-2 0-74 15,0-5-35-15,0 3-1 0,-3 2-175 0,-1-12 65 16,-1-4 37-16,1-5-360 0,-1-2 199 0,2-5 98 15,-1-5 60-15,4-7-510 0,0-6 206 16,0 0 147-16,0 0-226 0,0-10 173 16,2-6 76-16,6-3 54 0,3-8-296 0</inkml:trace>
  <inkml:trace contextRef="#ctx0" brushRef="#br0" timeOffset="73071.94">30652 5174 1024 0,'-9'-12'0'0,"0"3"0"0,5 0 0 0,1 6 0 0,0-5 0 0,3 7 0 0,0-2 397 0,0 2-178 0,3 1-91 0,6 0-45 15,5-2 471-15,1 2-263 0,0 0-126 0,5 0 112 16,1 0-119-16,0 0-60 0,1 0-20 0,1 0-368 16,0 0 164-16,0 0 82 0,0 0-294 0,1 0 189 15,3 0 103-15,-6 0 38 0</inkml:trace>
  <inkml:trace contextRef="#ctx0" brushRef="#br0" timeOffset="73362.33">30859 5314 1588 0,'-4'0'0'0,"-2"0"0"0,4 0 0 0,2 0 0 15,0 0 0-15,0 0 0 0,8 0 0 0,1 2 236 0,5-1-91 0,1 2-59 0,0-3 154 16,2 4-102-16,-1-1-50 0,2 2-93 0,-2 0 9 16,-3 2 34-16,-3-2 1 0,-3 7-62 0,-2 0 30 15,-3 3 1-15,-2 4 40 0,0 0-89 0,-14 5 40 16,-5 0 0-16,-3 1 115 0,-3 3-37 0,-2-1-57 31,5-2 5-31,1-4 235 0,3-1-112 0,2-1-50 0,7-5 74 0,-2 2-57 31,11-5-43-31,0-5 0 0,2 0-17 0,15-3-17 0,2-3 1 0,8 0-7 16,1 0-38-16,2 0 12 0,0 0-6 0,2-7-372 0,-3-1 200 0,5 5 88 16,-11-5 54-16,2 5-714 0,-6-3 353 0,-5 2 177 15,-2 2-453-15,-3-1 305 0</inkml:trace>
  <inkml:trace contextRef="#ctx0" brushRef="#br0" timeOffset="73548.56">30861 5495 2068 0,'-19'-1'0'0,"9"-5"0"0,3 4 0 0,6 1 0 0,-1 1 0 0,2 0 0 0,0 0 212 0,2 0-91 0,6 0-42 0,4 1 667 16,0 4-354-16,3-2-177 0,-1-1-117 0,3 1-98 15,1 1 0-15,-1-1 0 0,2 0-90 0,0-1-152 16,2 3 149-16,-2-5 61 0,0 0-851 0,3 2 461 16,-3-2 127-16</inkml:trace>
  <inkml:trace contextRef="#ctx0" brushRef="#br0" timeOffset="74108.41">31248 5091 1443 0,'-10'-7'0'0,"-3"2"0"0,7 5 0 0,2-1 0 0,4 1 0 0,0 0 0 0,0 0 480 0,7 0-211 0,5 0-121 16,4 0 409-16,2 0-260 16,4 0-129-16,-2-3-66 0,6 1 75 0,-1-1-75 0,-3 0-32 0,1-1-86 15,1 2 27-15,-1-1-1 16,1-3 37-16,-5 3-430 0,-1 0 210 0,-1 3 105 16,-6-2 53-16,1 1-830 0,2 1 423 0,-9 0 96 15</inkml:trace>
  <inkml:trace contextRef="#ctx0" brushRef="#br0" timeOffset="74291.92">31297 5354 1584 0,'-11'0'0'0,"5"0"0"0,-1 0 0 0,7 0 0 0,0 0 0 0,0 0 0 0,1 0 546 0,8 0-255 0,-1 0-117 0,7 0 691 15,1 0-413-15,0 0-433 0,2 0-19 0,2 0 0 16,1 0 0-16,-3 0 0 15,4 0 0-15,-4-3 0 0,2 1 0 0,1-1 0 16,-3-1-518-16,0 1 132 0,0 0 212 0,0-1-935 0,-2-1 536 16</inkml:trace>
  <inkml:trace contextRef="#ctx0" brushRef="#br0" timeOffset="74835">31780 5248 215 0,'-12'0'0'0,"2"0"0"0,0 0 0 0,3 0 0 0,-1 0 0 0,1-3 328 0,-4-1-136 0,5-2-82 0,1 0 199 16,-1-2-135-16,0 0-69 16,0-5-25-16,5 2 65 0,-1-4-54 0,2 0-27 15,0-2 148-15,0-1-88 0,0-4-34 16,5 4-9-16,6-3 89 0,2 4-66 0,1-2-34 0,6 5 111 16,2-3-63-16,-1 6-45 0,0 4 0 0,5 3-2 15,-3 1-1-15,-2 3-33 0,3 0-24 0,-6 0-9 16,-2 14 33-16,-1 4 0 0,-5 5-117 0,-4 5 58 15,-2 5 39-15,-4 1-9 0,0 0-233 0,-13 3 124 16,-4 0 29-16,-4-1-171 0,-3 3 88 16,-2-6 39-16,-4-4 43 0,-2 0 60 0,0-4-24 0,0-4 0 15,-2 0 181-15,5-9-85 16,3-7-49-16,3 0-23 16,6-5 178-16,4 0-78 31,0 0-56-31,10-2 18 0,2-1 373 0,1-4-167 15,0 2-109-15,0 1 149 0,7 2-243 0,5-1-52 0,5 2 0 0,2-1 0 0,2 2 0 0,4 0 0 0,-1 0 0 0,2 0 0 0,-4 0 0 0,1 0 0 16,-2 0 0-16,-1 2 0 0,5 2 0 16,-6-2 0-16,-2 2 0 0,2-1-306 15,-2-1 150-15,-4 0-9 0,4 1-549 0,-7-3 343 16,1 0 167-16,-4 0-483 0,3 0 324 0</inkml:trace>
  <inkml:trace contextRef="#ctx0" brushRef="#br0" timeOffset="75176.19">32062 5041 1638 0,'-2'-14'0'0,"2"2"0"0,0 4 0 0,2-3 0 0,13 3 306 0,0-2-124 0,5 7-78 0,2-1-32 16,0 4 202-16,4-4-117 0,1 4-61 0,5 0 339 16,-5 0-203-16,2 10-98 15,-3-1-48-15,-3 1-90 0,-6 2 42 0,4 5 9 0,-13-1-151 0,-6 4 71 16,-2 1 36-16,-3 6-1 0,-17 0-83 0,-5 7 69 15,-5-4 19-15,-4 2 1 16,-3-2-34-16,1 3-10 31,-1-6 27-31,-5 6 37 0,9-9-66 0,3 0 30 0,1-3 1 0,7-4 194 0,3-3-90 0,1 1-30 0,14-8 22 0,2-2-89 16,2-1 0-16,0-2 0 0,10 1 0 0,4 2 0 16,6-3 0-16,1 2 0 0,3-1 0 0,3 1 0 15,-2-2 0-15,6 3 0 0,-6-3 0 0,2 1 0 16,0 1 0-16,-6-2 0 0,7 0 0 0,-8 1 0 15,-6-2-451-15,0 2 37 0,-3-3 188 0,-5 0 94 16,-2 0-604-16,-3 0 354 0,-1 0 172 16,0 0 86-16</inkml:trace>
  <inkml:trace contextRef="#ctx0" brushRef="#br0" timeOffset="75350.5">32029 5296 1884 0,'-15'-10'0'0,"6"2"0"0,3 3 0 16,4 0 0-16,2 3 0 0,2 1 223 0,7 1-93 0,5 0-46 0,4 0 301 0,2 0-165 0,2 1-96 0,0 4 409 0,-1 2-248 16,2-1-222-16,-3-1-63 0,3 2 0 15,-3 0 0-15,0-2 0 0,-1 1 0 0,1 0-426 0,3-1 157 16,0 1 162-16,-3-3-845 16,2-1 426-16,0-2 254 0</inkml:trace>
  <inkml:trace contextRef="#ctx0" brushRef="#br0" timeOffset="75510.81">32506 5291 1376 0,'-3'0'0'0,"-8"0"0"47,7 0 0-47,0 0 0 0,4 0 0 0,0 0-107 0,0 0 35 0,0 0-10 0,5 0 925 0,6 0-403 0,2 0-201 0,5 0-101 0,1 0 18 0,2 0-49 0,-1 0-40 0,0 0-578 0,4 0 274 0,-2 0 137 16,1 0 69-16,1 0-837 0,-3 0 422 0</inkml:trace>
  <inkml:trace contextRef="#ctx0" brushRef="#br0" timeOffset="75797.55">32940 5061 1216 0,'0'-7'0'0,"0"2"0"16,0 2 0-16,0 1 0 0,0 1 0 0,2 1 182 0,0 0-72 0,0 6-36 0,-1 6 0 0,-1 2 299 0,0 3-159 0,-3 0-93 0,-8 3 96 15,-4 1-91-15,1-1-43 0,-2 1-1 16,-3-1 37-16,1-4-45 0,2-2 0 16,-1-3 120-16,2-2-79 0,3-1-38 0,0-1 8 15,5-4 42-15,1-3-46 0,4 0 1 0,2 0-51 0,0 0-31 0,6 0 0 16,11-1 0-16,9-3 0 16,1-1 0-16,8 1 0 0,3 0 0 0,1 2 0 15,0 0 0-15,0-1 0 0,5 3 0 0,-1-2 0 16,6 2 0-16,-10 0 0 0,-2 0-389 15,-1 0 57-15,-5 0 157 0,-5 0 32 0,1 0-232 16,-12 0 174-16,-4 0 82 0,-8 0-506 16,-3 0 295-16,0-3 145 0</inkml:trace>
  <inkml:trace contextRef="#ctx0" brushRef="#br0" timeOffset="75956.13">33114 4950 1847 0,'-10'0'0'0,"-4"2"0"0,8 0 0 0,-1 1 0 0,4 3 0 0,0 5 0 0,1 3 256 16,0 6-100-16,2 4-64 0,0 10 644 0,-1 4-349 0,1 12-175 0,-3 3-87 0,-1 9-5 0,0-4-120 0,-2 3 0 0,0-2 0 15,-2 0 0-15,0-3 0 16,-5 9 0-16,2-14-791 0</inkml:trace>
  <inkml:trace contextRef="#ctx0" brushRef="#br0" timeOffset="77732.92">14460 6713 899 0,'-3'-7'0'0,"-5"3"0"15,3-2 0-15,-1 2 0 0,3 0 0 0,0 1 440 0,3 0-202 0,0 3-101 0,0-3 370 0,0 3-227 16,11 0-126-16,1 0-58 0,4 0 146 16,1 0-102-16,3 0-52 0,3 0 161 0,-2 0-111 15,2 0-51-15,1 0-25 0,0 3-130 16,4-3 61-16,-7 0 17 0,2 0 1 0,0 0-448 0,-1 0 237 16,-4 0 119-16,3 0-803 0,-8 0 382 0,-4 4 232 15</inkml:trace>
  <inkml:trace contextRef="#ctx0" brushRef="#br0" timeOffset="77944.36">14500 6977 1617 0,'-13'2'0'0,"1"1"0"0,3-1 0 0,0 2 0 0,4-3 0 0,5 2 230 16,0 2-96-16,3-2-49 0,16 3 570 0,5-1-300 0,2-1-163 0,8-1-78 15,3 2 306-15,1-3-291 0,1 2-129 0,4 2 0 16,-7-6 0-16,-1 4 0 15,-3-1 0-15,-2 0 0 0,-4 0 0 0,1 1 0 0,-13-3 0 16,-3 3 0-16,-7-4 0 0,-2 2 0 16,-2-2 0-16,0 0 0 0,0 0 0 0,-5 0 0 15,-5 0-236-15,2-2-90 0,1 1 104 0</inkml:trace>
  <inkml:trace contextRef="#ctx0" brushRef="#br0" timeOffset="79095.46">15191 6852 1016 0,'-10'0'0'0,"2"0"0"0,1 0 0 0,-1 0 0 0,3 0 271 0,5 0-117 0,0 0-59 0,0 0 522 16,7 0-291-16,10 0-136 0,4 1 177 15,7-1-166-15,-1 0-82 16,5 0-42-16,1 0-20 0,3 0-12 0,-5 0-9 16,-1 0-1-16,0 0-278 0,-2-1 139 0,-5-2 70 15,5 3 44-15,-9 0-187 0,-4 0 107 0,-4 0 53 16,-1 0-576-16,-5 0 287 0,2 0 79 0,-4 0-414 16,-1 0 303-16</inkml:trace>
  <inkml:trace contextRef="#ctx0" brushRef="#br0" timeOffset="79343.78">15985 6823 1336 0,'2'-1'0'0,"-1"-4"0"0,4 5 0 0,0-4 0 0,3 3 0 0,4-1 891 16,5 1-427-16,8 1-215 0,10-2 203 0,11 0-200 15,10 0-112-15,11 1-52 0,10-2-29 16,10-1-59-16,2 1 0 0,12-1 0 0,-17 2 0 15,-1 2 0-15,-3-2 0 0,-3 0 0 0,-4 1 0 16,2-2 0-16,-24 3 0 0,-6 0 0 0,-6-1 0 16,-5 1 0-16,-10 0-380 0,-1 0 40 15,-16 0 156-15,-6 0 75 0,-1 0-198 0,-5 0 136 16,-12 0 67-16,-8 0-496 0,-1 0 287 16,-5 0 138-16,-5 0 70 0</inkml:trace>
  <inkml:trace contextRef="#ctx0" brushRef="#br0" timeOffset="79707.35">16179 6291 1115 0,'-4'-18'0'0,"4"1"0"15,0 5 0-15,5 0 0 0,12 2 276 0,4 5-121 0,5 3-59 0,5 2-31 0,2 0 319 0,7 5-165 16,-7 9-96-16,-2 4-44 0,-3 5-8 0,-6 2-35 15,-3 3 0-15,-5 3-178 16,-10-1 84-16,-4 2 47 0,0-1-143 16,-17-1 95-16,-4 0 47 0,-8 2 33 0,-1-8-35 15,-6-2 45-15,-2-5-62 0,2-3 0 0,-1-2 188 16,0-4-100-16,9-4-31 0,5-2-9 0,5-2 412 16,5 0-202-16,4 0-73 0,5 0 234 0,4-3-181 15,1-3-133-15,19 1-74 16,7-2 0-16,4 1 0 0,9 0 0 0,-4 1 0 0,6 2 0 15,0 0 0-15,-1 0 0 32,1 2 0-32,2-1 0 0,-8 2 0 0,-4 0 0 0,-2 0-70 0,-5 0-216 31,-3 0 149-31,1 0-668 0,-11 0 389 0,-4 0 190 0,0-1-469 0,-5-5 330 0,-1-2 165 0,-1-3 72 0</inkml:trace>
  <inkml:trace contextRef="#ctx0" brushRef="#br0" timeOffset="79901.83">16660 6342 1094 0,'5'-13'0'0,"-1"5"0"0,4-4 0 0,3 5 0 0,3-2 0 0,0 8 0 0,2 0 516 0,2 1-240 0,3 0-120 0,-1 11-61 16,2 2 131-16,-5 5-100 0,-2 2-45 0,-3 2-23 15,-4 3 198-15,-3 0-111 0,-3 4-45 0,-2-2 57 16,-2-1-60-16,-11-1-31 0,-3-1 5 0,-6-1-1 16,-3 1-25-16,-1-7-9 0,-2-4-145 0,1-5 72 15,-4 0 37-15,3-4 0 0,-4 0-377 0,8-4 171 16,0 0 114-16,4 0-302 15,4-8 187-15,8-3 42 0,-4-3 56 0,12-3-463 0,0 0 268 16</inkml:trace>
  <inkml:trace contextRef="#ctx0" brushRef="#br0" timeOffset="80103.92">16988 6237 1837 0,'-14'2'0'0,"4"2"0"0,-3 2 0 0,-2 1 0 0,-2 4 0 0,-1 2 0 16,-3 4 0-16,5 2 823 0,1 3-394 0,3 2-196 0,4 0 212 0,4 1-281 0,4 2-164 16,0-4 0-16,12 0 0 0,5-2 0 0,9-1 0 15,2-1 0-15,5-2 0 0,-2-3 0 0,1-4 0 16,-1-2-463-16,-1-2 158 0,-1 1 171 0,1-1 93 16,-8-2-964-16,-5 0 485 15</inkml:trace>
  <inkml:trace contextRef="#ctx0" brushRef="#br0" timeOffset="80694.86">16135 7147 1132 0,'-5'-13'0'0,"2"1"0"0,3 0 0 0,0 1 0 0,8 5 0 0,8-1 306 0,4 4-135 0,2 2-68 0,4 1 77 15,1 0-76-15,-2 4-35 16,-1 10 1-16,1 6-165 0,-6 2 65 0,1 5 42 16,-10-1-9-16,-5 3-74 0,-5 4 53 0,0-3 27 0,-13 1-60 15,-6 5 45-15,-4-8-7 0,-9-3 300 0,-3-3-137 16,-1-4-62-16,-5 1-54 0,7-10 391 0,1-3-195 16,2-4-97-16,5-2-48 0,4 0 291 0,0 0-161 15,14-1-182-15,5-6-33 0,3-2 0 0,2 1 0 16,15 2 0-16,5-3 0 0,6 2 0 0,6 6 0 15,2-5 0-15,1 6 0 0,-1-2 0 16,6 2 0-16,-7 0-184 0,2 0-97 16,-2 0 154-16,-2 2-1 0,0 1-720 0,2 0 397 15,-11-2 213-15,0-1 101 0,-5 0-550 0</inkml:trace>
  <inkml:trace contextRef="#ctx0" brushRef="#br0" timeOffset="80983.09">16565 7093 1396 0,'-2'-11'0'0,"1"0"0"0,1 2 0 0,0 0 0 0,0 3 0 0,1 4 0 0,9-1 0 0,4 1 525 0,3 2-245 15,5 0-114-15,-2 0-9 0,2 5-60 0,0 3-31 0,-2 4-1 16,2 1-108-16,-1 4 48 0,-6-1-8 0,-3 2 38 16,-6 5-67-16,-4-1 34 15,-2 4 9-15,-3 1 61 0,-16 0 0 16,-1 1-36-16,-6 1-14 0,-1 0 218 0,-4 2-93 0,3-4-60 0,0-2 305 0,3-5-256 15,6 1-136-15,2-4 0 16,4 1 0-16,7-6 0 0,6-2 0 0,0-1 0 16,14-3 0-16,8-3 0 15,6 1 0-15,0-1 0 0,6-3 0 0,0 0 0 16,0 0 0-16,1-3 0 0,3 2-54 0,-9-5-12 0,-2 2-814 16,-4 0 422-16,-6 0 212 0,-1-1 104 0,-4 0-602 0,-8-2 359 15</inkml:trace>
  <inkml:trace contextRef="#ctx0" brushRef="#br0" timeOffset="81136.67">16598 7270 1795 0,'-13'0'0'0,"2"0"0"16,3 0 0-16,2 0 0 0,0 0 0 0,6 2 0 0,0 3 338 0,9 3-150 0,7-2-77 0,6 2 219 0,3 0-138 0,1 1-83 15,1-2-116-15,3-3 42 0,1 1 1 0,0-2-1 16,3 0-651-16,-6-1 321 15,-1-2 165-15</inkml:trace>
  <inkml:trace contextRef="#ctx0" brushRef="#br0" timeOffset="81290.27">16981 7200 1462 0,'0'0'0'0,"-2"0"0"0,-1-1 0 0,0-1 0 0,3 0 0 0,0 2 0 0,0 0 589 0,1 0-281 0,10 0-137 0,5 0-292 15,2 0 79-15,3 2 38 0,4 0 9 16,0-1-326-16,1 1 179 0,0 0 88 0</inkml:trace>
  <inkml:trace contextRef="#ctx0" brushRef="#br0" timeOffset="81666.69">17405 7089 1241 0,'-7'2'0'0,"0"2"0"0,2-1 0 0,-6 2 0 0,0 3 0 0,-2 3 0 0,-2 5 296 0,-4 2-131 0,-1 4-65 0,-5 4 294 16,2-1-183-16,-1 3-89 0,2-3 97 0,1 0-92 16,-1 1-38-16,9-7-31 0,4-6 79 0,1-3-52 15,8-2-25-15,0-2 1 0,0-3 23 0,12 0-49 16,9-3 0-16,5 0 80 0,7 0-41 16,4-4 1-16,4-4-31 0,0 2-1 0,2 0-8 0,-1 1-9 15,1-1-182-15,-2 0 91 0,5-1 59 16,-12 5 16-16,-4-1-598 0,-1-1 274 15,-4 2 154-15,-6 1 38 0,-2-1-312 0,-11 2 204 16,-5 0 97-16,-1 0-471 0,-3-1 284 0,-12-3 143 16,-1-1 62-16,-6-5-161 0,-1 1 138 0,0-4 69 15,1-2 35-15,0-3 34 0,0-2 0 16,6 3 0-16,-2 0 0 0,4 2 0 0,1 1 0 0,1 2 0 16,-2 1 503-16,6 5-286 15,4 5-126-15,0 1 408 0,4 0-239 16,0 12-79-16,0 9-64 0,2 11 501 0,4 6-291 0,2 8-147 15,1 3 195-15,-3 3-170 0,1 7-77 0,-3-2-50 16,0 2-467 0,-3-1 212-16,1 2 106 0,0-2 53 0</inkml:trace>
  <inkml:trace contextRef="#ctx0" brushRef="#br0" timeOffset="82374.3">17896 6685 1386 0,'-12'-6'0'15,"1"4"0"-15,-1 0 0 0,2 1 0 0,6-2 0 0,1 3 0 0,1 0 264 0,2 0-114 0,0 0-49 0,3 3 282 0,12 0-174 0,3 2-78 0,5-5-52 16,4 3 122-16,5-3-74 16,0 0-51-16,0 0 1 0,1 0-93 0,-2-3 25 0,0 3 1 0,4-5-420 15,-9-1 219 1,1 3 113-16,-4 2-903 0</inkml:trace>
  <inkml:trace contextRef="#ctx0" brushRef="#br0" timeOffset="82557.81">17985 7006 1613 0,'-4'3'0'0,"-1"-1"0"0,4-2 0 0,-2 4 0 0,3-1 0 0,0 0 0 0,0 0 0 0,6 2 667 0,11-3-315 15,0 2-158-15,7-2 79 0,0 1-123 0,3-1-58 0,-1 1-196 16,2-1 70-16,0-1 35 16,3 1 8-16,-7 0-591 0,3-1 309 0,-5 2 154 0,0-3 78 0,-4 1-800 0</inkml:trace>
  <inkml:trace contextRef="#ctx0" brushRef="#br0" timeOffset="82996.94">18663 6929 2101 0,'-1'0'0'0,"-5"-1"0"15,1-5 0-15,5 2 0 0,0 0 0 0,2-1 0 0,13 0 323 0,8-2-134 0,8 0-81 0,10 2 315 0,10 1-194 0,9-2-96 0,9 1-49 0,19 0 145 16,-2 4-117-16,9 0-112 0,0-1 0 0,1 2 0 16,-3 0 0-16,5 0 0 0,-25 0 0 0,-6 0 0 15,-8 0 0-15,-8 0 0 16,-8 0-260-16,0 2 100 0,-22-2 90 0,-5 0-424 16,-6 0 230-16,-8 0 106 0,1 0-234 0,-3 0 168 15,-4-2 99-15,-14-5 44 0,-3-1-428 0,-5-1 237 16,-5-1 118-16</inkml:trace>
  <inkml:trace contextRef="#ctx0" brushRef="#br0" timeOffset="83243.39">19044 6409 2122 0,'-8'-16'0'0,"1"5"0"0,6-1 0 0,1 8 0 0,6 0 0 0,14-1 0 0,7 4 0 0,4 1 0 0,6 0 296 0,-1 0-135 0,-1 1-63 0,2 12-32 15,-1 1 0-15,-4 2-30 0,1 5 8 16,-11-2-210-16,-6 4 100 0,-9 0 51 0,-7 2-98 16,0 2 83-16,-12-2 29 0,-14 0-1 0,-7-2-83 15,-6-1 58-15,-6-5-39 0,-5 1-16 0,3-7 33 16,1-8 1-16,0 1-8 16,4-4-186-16,3 0 104 0,3 0 42 0,13-7 35 0,12-10-422 0,8-5 225 15,3-4 110-15</inkml:trace>
  <inkml:trace contextRef="#ctx0" brushRef="#br0" timeOffset="83403.48">19432 6287 2000 0,'-4'4'0'0,"-3"0"0"0,-2 5 0 0,-1 1 0 0,-1 0 0 0,-3 7 0 0,0 1 575 16,0 2-269-16,5 1-135 0,-1 2 525 0,8-1-513 0,2 3-183 0,2-5 0 15,16 2 0-15,8 0 0 16,10-1 0-16,4-6 0 0,7-3 0 0,3-1 0 15,-3-1 0-15,4-4-776 0,2 2 354 0,-12-3 224 16,-1-1 40-16</inkml:trace>
  <inkml:trace contextRef="#ctx0" brushRef="#br0" timeOffset="83771">18898 7141 1841 0,'-15'0'0'0,"6"0"0"0,-4 0 0 0,10 0 0 0,3 0 0 0,0 0 0 0,9 0 651 0,13 0-308 0,8 0-145 0,1 0-58 0,5 4-52 16,-1 3-27-16,0-2 0 16,-2 6-201-16,-1-1 97 0,-7 2 34 0,-4 2 22 15,-4 2-369-15,-9 4 195 0,-5 3 98 0,-3 5-121 16,-8-3 95-16,-17 1 48 15,-6-2-41-15,-7-1 283 0,-2-5-153 0,-4 2-49 0,7-8 497 0,1-4-252 16,2-2-114-16,4-2-66 0,5-3 231 16,0 2-120-16,13-3-124 0,8 0-51 0,4 0 0 0,0 0 0 15,4 0 0-15,14 0 0 0,9 0 0 0,4 0 0 16,5 0 0-16,3 0 0 0,1 4 0 0,6-1 0 16,-6 2 0-16,-1 0 0 0,0-1 0 0,-2 0-18 15,2 0-429-15,-11 1 160 16,-1-1 128-16,-5-1 51 15,-4 2-722-15</inkml:trace>
  <inkml:trace contextRef="#ctx0" brushRef="#br0" timeOffset="83920.61">19346 7327 2820 0,'-8'-3'0'0,"0"-3"0"0,3 1 0 0,0 3 0 15,1-1 0-15,4 2 0 0,0 1 0 0,4 0 446 0,11 0-206 0,1 0-102 0,5 0-166 0,1 4 28 0,1 2-1 16,2 0 36-16,1-1-377 0,-2-1 189 0,2 0 102 16</inkml:trace>
  <inkml:trace contextRef="#ctx0" brushRef="#br0" timeOffset="84214.82">19767 7095 1651 0,'9'-9'0'31,"2"1"0"-31,0 1 0 0,6 2 0 0,3 2 0 0,5 2 0 0,6-2 0 0,-1 3 407 0,3 0-186 0,1 6-94 0,0 6-45 0,-5 0-25 0,3 6 9 0,-13 2-31 0,-7 0-170 0,-3 5 85 0,-9 0 42 16,0 2-103-16,-15 7 82 46,-15-5 27-46,-4 2 0 0,-5-2 149 0,-2 1-56 0,-2-4-29 0,-3 6-70 0,11-10 451 0,0-4-204 0,10-1-103 0,4-2-50 0,5 0 340 0,3-1-426 0,13-2 0 0,0-3 0 16,12-1 0-16,13 0 0 0,3 0 0 0,6 0 0 0,0-3 0 16,3 0 0-16,-1-5 0 0,2 5 0 0,-2-5 0 0,3 1 0 15,-10-1-719-15,-2 0 313 0,-4 0 139 0,-3 0 116 16,-7 0-557-16,1 0 328 16,-13 0 177-16</inkml:trace>
  <inkml:trace contextRef="#ctx0" brushRef="#br0" timeOffset="84362.43">19818 7366 1152 0,'-13'0'0'0,"6"0"0"0,0 0 0 0,1 0 0 0,6 0 375 15,0 4-170-15,14 1-85 0,10-1 745 16,7 3-415-16,6-1-199 0,7 0-112 0,0-4 128 0,8 1-160 16,0 0-107-16,-2-3 0 15,11 0-475-15,-12 0 150 0</inkml:trace>
  <inkml:trace contextRef="#ctx0" brushRef="#br0" timeOffset="89011.02">22219 6150 1489 0,'-8'-20'0'0,"5"9"0"0,-2 1 0 0,3 0 0 0,2 2 0 0,0-1 0 0,0 2 241 0,7 3-107 0,6 1-49 15,4 2 161-15,0 1-104 0,3 0-54 0,3 0-17 16,0 8 39-16,0 1-36 0,0 6-1 0,0 2-7 16,-2 7 1-16,1-1-23 0,-4 5-8 0,-5 1-41 15,-6 5 1-15,-3 3 40 0,-4 0-152 0,0 8 85 16,-5-7 29-16,-13 0 0 0,-5 1-40 0,-3 2 17 31,-5-2 26-31,1-10-21 0,-3-5 65 0,2-7-72 0,0-3 30 0,3-8-41 0,-1-1 197 16,4-5-80-16,9-5-36 0,2-13 68 0,4-5-46 0,7-4-8 15,2-2-114-15,1 2 47 16,4-2 1-16,12 0 61 16,1 5-211-16,3 0 86 0,1 0 51 0,-1 7 5 0,1 3-149 0,-1 3 68 15,3 2 45-15,-1 4-141 16,1-2 78-16,-4 5 16 0,1 2 32 0,-1 0-420 0,1 3 226 15</inkml:trace>
  <inkml:trace contextRef="#ctx0" brushRef="#br0" timeOffset="89306.97">22648 6079 1825 0,'0'-7'0'0,"-3"3"0"0,3-1 0 0,0-1 0 0,3 3 0 0,3-1 278 0,6 4-126 16,3-2-58-16,3 2 39 0,1 0-49 0,2 0-24 16,4 6-92-16,-1 4 29 0,-4 4 1 0,2 2 37 15,-5 3-175-15,-1 1 97 0,-12 4 34 0,-2 4 1 16,-2 2 13-16,-3 1 29 0,-11 0 0 0,-6 6 235 16,-2-6-130-16,0-3-54 0,-3-1-67 0,2-4 174 15,7-1-76-15,-1 2-33 0,9-12 102 0,3 0-76 16,5-5-36-16,0-2-1 0,6-2-193 15,10 1 86-15,4-4 31 0,3 0 0 0,2-5-460 16,1-5 250-16,-2-1 109 0,2 0-781 0,-6 2 430 16,-4 0 210-16,-3-3 106 0</inkml:trace>
  <inkml:trace contextRef="#ctx0" brushRef="#br0" timeOffset="89460.58">22633 6318 1028 0,'-13'0'0'0,"5"-2"0"0,0 1 0 0,6 0 0 0,2 1 0 0,0 0 539 0,7 0-243 16,9 0-135-16,8 0-62 0,3 1 301 0,1 2-183 15,1 1-91-15,4 2-260 0,-5 0 80 0,2-1 45 16,-4 2 22-16,-1 0-895 0</inkml:trace>
  <inkml:trace contextRef="#ctx0" brushRef="#br0" timeOffset="89978.42">22129 6720 1318 0,'-28'-5'0'0,"6"1"0"0,8 3 0 0,4 1 0 0,3 0 0 0,7 0 198 0,0 0-72 0,17-1-50 15,12-4 495-15,12 0-267 63,8-2-134-63,7-3-67 0,9 3 214 0,-6 0-146 16,2 1-67-16,-4-1-100 0,4 2 32 0,0 0 0 0,4 0 9 0,-14 3-336 0,0 2 164 0,-8 0 81 0,-7 0 41 0,-6 0-479 0,-2 0 227 0,-19 3 44 0,-7 5-228 0,-2 1 203 15,-2 3 101-15,-16 0 50 0</inkml:trace>
  <inkml:trace contextRef="#ctx0" brushRef="#br0" timeOffset="90258.67">22305 6888 1262 0,'-6'0'0'0,"0"0"0"0,2 0 0 0,4 0 0 0,0 0 0 0,0 4 0 0,5 1 0 0,10 4 479 0,6 1-227 15,1 3-107-15,4 1-27 0,-1 5-41 0,0 1 0 16,-1 2-32-16,-5 2-81 0,-1 0 35 15,-7 2 1-15,-7 0-149 0,-4 2 92 0,0 3 56 16,-11-5 14-16,-11-4 0 0,-2-2 23 0,-6-3-24 0,-2-6 19 16,-3 0 73-16,6-9-45 15,-1-2-50-15,4 0 100 0,1-7-43 16,6-5-23-16,-1-5-67 0,10 1 22 16,7-2 21-16,3-1 15 0,0 4-70 0,6-4 36 0,10 2 13 0,1 5 23 15,6 2-272-15,1-1 125 0,0 5 37 0,2 1 39 16,3-1-452-16,-2 2 231 0,-1 3 107 15</inkml:trace>
  <inkml:trace contextRef="#ctx0" brushRef="#br0" timeOffset="90424.23">22643 6994 1678 0,'-2'0'0'0,"-2"0"0"16,0 1 0-16,3-1 0 15,-2 2 0-15,2 1 0 0,1 1 608 0,0 1-276 0,0 1-153 0,5 3-71 0,4 2-62 0,3-1-10 16,2 1 0-16,-1-1 9 0,2 2-481 0,-1-2 236 0,1 0 118 16,-2-1-751-16,0-1 402 0,-1-1 195 0</inkml:trace>
  <inkml:trace contextRef="#ctx0" brushRef="#br0" timeOffset="90619.71">22884 6859 655 0,'0'-1'0'0,"0"1"0"0,0-1 0 0,0 1 0 0,0 0 524 0,0 0-234 16,0 6-132-16,0 12-61 0,-3 7 389 0,-4 7-225 16,-1 12-112-16,0 9-48 0,-2 7 59 0,0 8-62 15,-1 3-31-15,-2-1 5 0,-1 1 0 0,-2 3-27 16,3-19-298-16,1-2 144 0,-1-6 72 0,0-6 37 16,0-3-465-16,3 8 260 0,1-19 116 0,4-1-23 15,-1-7-488-15,4-7 281 0,1-1 133 0</inkml:trace>
  <inkml:trace contextRef="#ctx0" brushRef="#br0" timeOffset="90807.09">23369 6581 1936 0,'4'0'0'0,"1"-2"0"0,2 1 0 0,1-2 0 0,2 3 0 0,1-4 0 0,2 3 0 0,-1 1 420 0,4 0-192 0,1 0-96 0,0 0-221 16,8 0 72-16,-5 0 22 0,2 0-918 0</inkml:trace>
  <inkml:trace contextRef="#ctx0" brushRef="#br0" timeOffset="90961.18">23441 6932 1634 0,'-5'0'0'16,"-2"0"0"-16,3 0 0 0,-2 0 0 0,6 2 0 0,0-2 0 0,8 0 0 0,7 0 753 0,5 0-350 0,4 0-188 0,4 0-90 0,0 0-41 0,-1 0-25 15,1 0 1-15,1 0-706 0,-2 0 336 0,-4 0 173 16,-2 0-426-16</inkml:trace>
  <inkml:trace contextRef="#ctx0" brushRef="#br0" timeOffset="91701.71">24328 6718 1804 0,'-13'0'0'0,"0"0"0"0,2 0 0 0,2 0 0 16,-1 0 0-16,6 0 0 0,3 0 0 0,1 0 230 0,0 0-97 0,1 0 353 0,13 2-215 0,5 1-123 0,3 1-55 15,3-3 134-15,6 1-96 16,-1-2-47-16,4 3-14 0,-3-2-245 0,-1-1 106 16,-1 0 53-16,-2 0-516 0,1 0 284 15,0 0 152-15,-6 0 61 0,-2 0-344 0,-1 0 93 0,-4 0 132 16,0 0-506-16</inkml:trace>
  <inkml:trace contextRef="#ctx0" brushRef="#br0" timeOffset="91908.16">25046 6655 2697 0,'0'0'0'0,"0"0"0"0,0 0 0 0,0-2 0 0,0 1 0 0,1-1 0 0,6 1 0 0,3-1 502 0,5 0-238 0,9 1-113 0,4-2 166 16,10 0-317-16,6 0 0 0,10-3 0 15,2 1 0-15,3-2 0 0,-1 2 0 0,2 0 0 0,-4 1 0 16,1-2 0-16,-16 4 0 0,-6-3-612 0,-5 2 278 15,-5-2 169-15,-8 2 97 0,-1-1-891 16,-15-3 466-16</inkml:trace>
  <inkml:trace contextRef="#ctx0" brushRef="#br0" timeOffset="92149.51">24960 5900 1817 0,'0'0'0'0,"0"-2"0"0,0-1 0 0,0-1 0 0,0-1 0 0,1 1 0 0,15-2 261 0,7 1-112 0,7 0-56 0,4 0 124 16,7-2-81-16,1 3-55 0,1 1 0 15,3 1-33-15,-3 2-11 0,-2-3 0 0,0 2-412 16,-13 1 202-16,-5 0 105 15,-6 0-552-15,-6 0 328 0,-7 1 164 0,-2 2-51 0</inkml:trace>
  <inkml:trace contextRef="#ctx0" brushRef="#br0" timeOffset="92342.44">25072 5845 1037 0,'-15'5'0'0,"7"6"0"15,-5 2 0-15,7 4 0 0,0 0 0 0,3 7 279 0,3 7-121 0,0 1-60 0,0 7 468 16,3 2-268-16,0 0-131 0,5 0-64 0,-5 5-18 0,3-3-23 0,-3 8 8 16,-1-12-447-16,-1-2 207 15,1-6 104-15,-2 2 50 0,0-7-482 0,0 1 276 16,-2-10 125-16,-2-7-12 0,-2-5-484 0,2-5 282 16</inkml:trace>
  <inkml:trace contextRef="#ctx0" brushRef="#br0" timeOffset="92483.06">25057 6220 1607 0,'3'-11'0'0,"1"2"0"15,-2 0 0-15,3-1 0 0,-1 3 0 0,3 0 0 0,2 1 0 0,2 2 207 0,1 1-85 0,5 3-43 0,-1 0 371 0,6 0-197 16,-4 0-112-16,0 0-191 0,2 0 43 0,-2 6 1 0,0 2 43 16,0-2-608-16,-6 4 300 15,3-1 154-15,-6 0 77 0</inkml:trace>
  <inkml:trace contextRef="#ctx0" brushRef="#br0" timeOffset="92647.62">25354 6295 1341 0,'-1'0'0'0,"-2"0"0"0,0 2 0 0,3-2 0 0,-2 0 0 0,2 1 0 0,0-1 365 46,0 2-155-46,0 0-91 0,0 0 92 0,0 1-87 0,6-1-43 0,2 4-1 0,3 0-548 0,-2-1 248 0,2 0 129 0</inkml:trace>
  <inkml:trace contextRef="#ctx0" brushRef="#br0" timeOffset="92802.21">25579 6163 1452 0,'-2'-6'0'0,"-2"6"0"0,0-3 0 0,1 3 0 0,0 0 0 0,-3 0 0 0,4 0 726 0,-1 10-349 16,-2 5-170-16,1 8 109 0,-3-1-140 0,1 8-70 0,-3 3-25 15,1 1-108-15,0 4 32 16,-1 2 0-16,-1 2 32 0,1 3-680 0,-2 3 350 16,3-9 160-16</inkml:trace>
  <inkml:trace contextRef="#ctx0" brushRef="#br0" timeOffset="93354.74">25142 6881 1245 0,'-8'0'0'0,"2"-4"0"0,0 2 0 0,-1 0 0 0,3-1 0 0,3 3 140 0,-1-2-43 15,2-1 458-15,2 3-260 0,11 0-129 0,6 0-66 16,5 0 238-16,1 0-142 0,2 0-85 0,3 5-38 16,-2 0-79-16,0-3-1 0,-1 3 43 0,5 1 9 15,-9-2-356-15,1 1 174 0,-2-2 86 0,-5 3-227 16,0-1 157-16,-3 0 88 0,-6-1-798 0,-6 0 393 16,-2 1 202-16</inkml:trace>
  <inkml:trace contextRef="#ctx0" brushRef="#br0" timeOffset="93529.28">25176 6940 1114 0,'-9'0'0'0,"-1"1"0"0,4 3 0 0,-3 4 0 0,6 1 0 0,3 4 0 0,0 3 589 0,0 7-276 16,2 2-139-16,4 7-60 0,4 0 375 0,-1 3-227 16,-3 2-113-16,0 1 92 0,0 1-102 0,-1 3-43 15,-3-8-150-15,0-1 44 0,-1-3 24 0,2-3-1 16,-2 2-456-16,1-11 234 0,0-5 123 0,-1-2 61 15,1-10-735-15,-1 1 377 16,3-2 94-16</inkml:trace>
  <inkml:trace contextRef="#ctx0" brushRef="#br0" timeOffset="93692.85">25261 7224 1924 0,'-12'-4'0'0,"5"1"0"0,1-1 0 0,0 2 0 0,4 1 0 0,2 1 0 0,0-3 408 0,0 3-190 0,8 0 303 0,8 0-243 15,4 0-121-15,3-3-61 0,2 3-21 0,0 0-10 16,3 0-29-16,0-2 0 16,0 0-494-16,0 1 247 0,1-1 133 0,-3 2 52 15,-2 0-852-15,-1-2 444 0</inkml:trace>
  <inkml:trace contextRef="#ctx0" brushRef="#br0" timeOffset="94001.06">25615 7165 1621 0,'0'-6'0'0,"0"3"0"0,0-1 0 0,0 1 0 0,0 1 0 0,0 0 0 0,4-1 0 15,6 3 425-15,5 0-195 0,-1 0-96 0,2 0-50 0,0 10 38 0,3-3-34 16,-4 4-10-16,0 2-42 0,-3 4-52 0,-1 1 25 16,-7 2 1-16,2 5-82 0,-6 1 50 0,0 1 28 15,-10 2 96-15,-5 1-34 0,-4 1 1 0,-3-1-25 16,1-1 249-16,0-5-129 0,4-3-64 0,0-1-33 15,3-7 188-15,4 4-219 0,6-7-36 16,4-3 0-16,0-2 0 0,2-2 0 0,13-1 0 0,2-2 0 16,5 0 0-1,3 0 0-15,0-2-105 0,1-2-91 63,-1-4 116-63,0 2 63 0,-4 2-729 0,-2-2 337 0,-3 2 186 0,-2 0 93 0,-5 1-511 0,1-2 293 0,-8 0 160 0</inkml:trace>
  <inkml:trace contextRef="#ctx0" brushRef="#br0" timeOffset="94148.67">25537 7358 2584 0,'-17'0'0'0,"6"0"0"0,3 0 0 0,4 2 0 0,4 2 0 0,0 0 0 0,3 3 0 0,15 0 0 0,4 0 636 0,7-1-300 15,0-1-150-15,3 2-75 0,1 1-244 0,-3-3 81 16,1 2 43-16,-4-2 1 15,2-1-873-15,-4 2 458 0,4 1 238 0</inkml:trace>
  <inkml:trace contextRef="#ctx0" brushRef="#br0" timeOffset="95023.76">26288 6671 1642 0,'-7'-4'0'0,"1"-1"0"0,-3 1 0 0,7 3 0 0,-3-3 0 0,4 3 0 0,1-1 0 0,0 2 0 0,0 0 472 0,5 0-209 15,8 0-118-15,2 0-55 0,2 0 243 0,5 0-149 16,-1 2-74-16,3-1 1 0,-1 1-42 0,-2 0-1 16,3-1-32-16,0 2-166 0,-3-3 83 15,3 1 51-15,-5 0-467 0,-1-1 249 16,-4 2 126-16,-2 0 61 0,1 1-862 0,-3 2 417 15</inkml:trace>
  <inkml:trace contextRef="#ctx0" brushRef="#br0" timeOffset="95234.97">26305 7007 1104 0,'-5'0'0'0,"2"0"0"0,0 0 0 0,1 0 0 0,1 0 252 0,1 2-107 0,0 0-46 15,1-2 626-15,14 4-345 0,4-2-172 0,5 2-86 0,2-1 314 16,4 2-191-16,-2-2-109 0,1 0-57 16,-1 2-79-16,-1 0 0 0,-2 0 0 0,2-2-208 15,-7 3 68-15,-6-3 88 0,0 0 44 0,-6-2-450 16,-1 2 255-16,-2-1 116 0,-4-2-300 0,-1 0 183 16,0 0 50-16,0 0 59 0,0 0-408 0,-6-5 238 15</inkml:trace>
  <inkml:trace contextRef="#ctx0" brushRef="#br0" timeOffset="95999.94">27061 6784 1662 0,'-13'-9'0'0,"3"2"0"16,1 0 0-16,3 3 0 0,0-1 0 0,6 0 0 0,0 0 0 0,3-1 389 0,17-1-176 0,8-1-89 15,11 0 380-15,9-2-234 0,9-2-107 0,4 0-69 16,4 3 238-16,11 0-152 0,8 0-180 0,3 1 0 16,10 0 0-16,-20 5 0 0,0 1 0 0,-8 0 0 15,-7 2 0-15,-6 0 0 0,0 0 0 0,-20 6 0 16,-8-1 0-16,-5 0 0 0,-8 0-386 16,-5-3 26-16,-2-1 95 0,-8-1 123 0,0 0-441 0,-4 0 273 15,-10-1 137-15,-1-7 68 0,-5-5-456 0,0-1 267 16</inkml:trace>
  <inkml:trace contextRef="#ctx0" brushRef="#br0" timeOffset="96213.37">27530 6116 1382 0,'-19'-14'0'0,"9"6"0"0,1 1 0 16,6 4 0-16,0 1 0 0,1 2 0 0,2 0 0 0,0 0 552 0,6 2-258 0,7 8-129 0,4 1 109 0,0 0-119 16,5 3-50-16,-2-1-39 0,-1 1-204 0,-1-1 87 0,2 2 43 15,-4 0-213-15,4 0 137 0,-8-3 56 0,2 2 32 16,-2-3-660-16,-2 0 264 0,-5 0 192 0</inkml:trace>
  <inkml:trace contextRef="#ctx0" brushRef="#br0" timeOffset="96422.81">27869 5978 1956 0,'-1'0'0'16,"-4"0"0"-16,-1 0 0 0,4-3 0 0,-6 3 0 0,4 0 0 0,-3 5 380 16,1 10-172-16,-4 6-86 0,2 2 403 0,-5 8-236 0,2 3-131 0,0 4-60 15,-1 6 48-15,-1 2-97 0,-1 9-49 0,-1-9 0 0,5 0-5 0,-4-2-69 16,2-3 55-16,2-5-456 0,-5 5 265 0,3-14 118 15,-1-2-471-15,1-7 223 16,3-3 162-16,-1-3 18 0,0-3-361 0,3-6 247 16,2-3 119-16</inkml:trace>
  <inkml:trace contextRef="#ctx0" brushRef="#br0" timeOffset="97098.97">27245 7106 1002 0,'-10'-8'0'0,"-1"-1"0"16,3 2 0-16,-4-1 0 0,4-3 0 0,2 1 0 0,1 2 0 0,5-2 415 0,0-2-190 0,0 0-95 0,0 0 227 0,5 2-165 16,11-2-79-16,4 5 63 0,4-1-70 15,0 2-35-15,3 3 9 0,-1 0 54 0,-1 3-49 16,-1 0-24-16,-1 6-1 0,-3 3-72 0,6 3 33 15,-9 5-10-15,-5 3 25 0,0 3-161 0,-6 3 81 16,-4 2 39-16,-2 3-189 0,0-1 80 0,-10-1 68 16,-4 0-80-16,-6-4 62 0,-2 5-15 0,-3-10 33 15,-2 1 58-15,0-7-42 16,-1-2-32-16,3-2 26 0,-3 0 246 0,5-9-113 0,2-1-53 0,7 0-32 16,1 0 383-16,5 0-190 15,0-1-52-15,6-4 211 0,2 1-217 0,0 1-147 16,6-1 0-16,8 3 0 0,3-1 0 0,4 1 0 15,0 1 0-15,3 0 0 0,2 0 0 0,-1 0 0 47,2 0 0-47,-1 1 0 0,-1 2 0 0,-1 1 0 0,2-1 0 0,-4 1 0 0,4-1 0 0,-6-1-488 0,-2-1 108 0,-1 0 167 32,0-1-545-32,-6 0 361 0,5 0 172 0,-4 0 99 0,-4-1-263 0</inkml:trace>
  <inkml:trace contextRef="#ctx0" brushRef="#br0" timeOffset="97266.52">27643 7156 2310 0,'-9'0'0'0,"0"0"0"16,5-2 0-16,-1 0 0 0,1 2 0 0,3 0 0 0,1 0 0 0,1 0 393 0,11 0-178 0,4 0 21 0,1 0-91 15,3 0-59-15,1 0-25 0,1 0-528 0,-2 0 251 16,2 0 126-16,0 0 72 0,-1 0-354 0,-3 0 204 15,-1 0 102-15</inkml:trace>
  <inkml:trace contextRef="#ctx0" brushRef="#br0" timeOffset="97565.72">28049 6945 1125 0,'1'-2'0'0,"5"-1"0"16,3-1 0-16,-2-3 0 0,5 7 0 0,3-5 370 0,3 5-167 0,2 0-83 0,3 0-34 0,-2 0 42 0,0 4-47 0,-1 6-22 0,-3 5-56 16,-1 2-1-16,-3 4 43 0,-8 3-9 0,-4 3-158 15,-1 2 79-15,-9 0 40 16,-12 5 5-16,-4 4 8 0,-3-6 26 0,-3-2 0 0,-3-3 255 0,4-3-128 16,1-2-63-16,1 3-43 0,6-10 309 15,7-4-165-15,3-1-83 0,6-1 61 0,5-3-63 0,1 0-44 16,7-6-1-16,13 0-48 0,6 0-23 15,3 0 0-15,4 0-153 0,0 0 50 16,-2 0 69-16,2-6 35 0,-3 2-593 0,0 2 304 16,2 0 87-16,-9-2 97 0,-4 4-620 15,-2-1 344-15,-7-1 172 0</inkml:trace>
  <inkml:trace contextRef="#ctx0" brushRef="#br0" timeOffset="97734.27">28085 7169 1803 0,'-18'0'0'0,"3"-6"0"0,3 4 0 0,2 0 0 0,5 0 0 0,-1 1 0 0,6 1 218 0,0 0-92 0,11 0-44 15,8 3 488-15,4 3-266 0,4 3-126 0,0 0-75 16,4 0 88-16,-2 1-78 0,3-2-38 0,-1 2-1 16,1-1-575-16,-2 0 264 15,-1-1 136-15,0 3-986 0</inkml:trace>
  <inkml:trace contextRef="#ctx0" brushRef="#br0" timeOffset="97899.83">28685 7511 2705 0,'0'0'0'0,"0"1"0"0,0-1 0 0,0 2 0 0,-4 0 0 0,3 1 0 0,0-1 0 0,0-1 0 0,1 1-140 0,-2 2 87 15,0-1 53-15</inkml:trace>
  <inkml:trace contextRef="#ctx0" brushRef="#br0" timeOffset="104450.91">4879 6346 1903 0,'-6'-5'0'16,"-2"0"0"-16,1 0 0 0,4 2 0 0,0-1 0 0,-2 1 0 0,5 3 0 0,0-3 0 0,2 0 271 0,9-3-116 0,9 4 123 15,5-5-110-15,4 0-70 0,4 1-30 0,0-1 174 16,1 0-102-16,6 0-41 0,-4 0-36 0,0 2-112 0,-2 1 43 0,-2 0 0 16,-2 4 45-16,2-2-471 0,-13 2 231 0,-5 0 120 15,-3 0-736-15,-8 0 349 16,-3 2 218-16,0 2-354 0</inkml:trace>
  <inkml:trace contextRef="#ctx0" brushRef="#br0" timeOffset="104636.97">5114 6246 698 0,'-4'0'0'0,"1"0"0"0,0 0 0 0,0 0 0 0,-1 0 0 0,1 0 443 0,1 0-203 0,2 8-101 0,-2 4 147 16,2 4-125-16,-1 4-51 0,-1 4-41 0,-5 7 295 15,1 5-163-15,-3 5-81 0,-6 6-42 16,-2 6 48-16,-2-6-48 0,-2 1-1 16,-2-2-174-16,-1-1 67 0,-1-6 34 0,-2 2-323 15,4-14 173-15,1-5 92 0,2-8 47 0,0-4-590 16,7-6 297-16,-3 0 87 0,11-4 72 0,3-4-182 15</inkml:trace>
  <inkml:trace contextRef="#ctx0" brushRef="#br0" timeOffset="104806.51">5045 6624 2743 0,'0'0'0'16,"2"0"0"-16,-2 0 0 0,1 0 0 0,-1 2 0 0,1 3 0 0,0 2 0 0,1 5 0 0,2 5 450 0,-1 4-197 0,1 4-42 15,0 4-86-15,-1 4-44 0,1 2-13 0,-1 1-446 0,3 3 210 0,-5-6 99 16,3-1 53-16,-3-3-617 16,0-4 333-16,-1-5 166 0,0 1 92 0,0-10-397 0,0-8 125 15</inkml:trace>
  <inkml:trace contextRef="#ctx0" brushRef="#br0" timeOffset="104975.06">5190 6604 1860 0,'-1'3'0'0,"-2"2"0"0,1 3 0 16,2-1 0-16,0 4 0 0,0 1 0 0,0 5 780 0,2 1-362 0,4 0-195 0,4 2-93 0,4 2-119 15,-1-1 26-15,3-1 1 16,0 1 9-16,2-5-302 0,-4-2 146 0,0-2 74 16,-1-2-770-16,2 1 416 0,-9-11 201 0</inkml:trace>
  <inkml:trace contextRef="#ctx0" brushRef="#br0" timeOffset="105345.07">5437 6363 1760 0,'0'-4'0'0,"0"-2"0"0,0-1 0 0,0 0 0 0,1-1 0 0,8-2 0 0,4 3 0 0,3-3 566 15,4-1-264-15,5 3-132 0,3 0-165 0,4-1 42 16,-2 2-9-16,3 5-155 0,1 0 77 0,-6 2 39 15,-3 0 0-15,1 0-289 0,-15 10 159 0,-3 5 85 16,-7 1 41-16,-1 4-139 16,-7 1 76-16,-6 3-37 0,-7-5 46 0,-5 0 349 0,2 2-159 0,1-5-103 15,-1 0 551-15,2 2-263 16,4-6-151-16,0-3 128 0,6 1-128 0,2-5-82 16,5 1-83-16,1 2 0 0,3-2 0 0,0-2 0 15,7 1 0-15,10-1 0 0,1 4 0 0,2 2 0 16,0 2 0-16,0 4-27 31,-2 0-95-31,-1 3 79 0,-4 8-239 0,-5-1 101 0,-3 3 86 0,-5 5-2 0,0-1 30 0,-7 6-1 0,-8 0 21 31,-5-4 181-31,0-3-86 0,-3-5-43 0,-3-3 0 0,3-3 2 0,-3-2-10 0,6-9 7 16,-2-4-33-16,1-5-507 0,5-1 249 0,0 0 124 0,1-7-572 16,6-7 354-16</inkml:trace>
  <inkml:trace contextRef="#ctx0" brushRef="#br0" timeOffset="105510.63">5441 6759 1965 0,'0'-5'0'0,"0"1"0"16,-1-1 0-16,1 2 0 0,0 1 0 0,0 0 0 0,1 2 473 0,11 0-217 0,6 0 480 0,5 2-350 15,6 8-271-15,5 1-115 0,3 5 0 0,9 5 0 16,2 3 0-16,6 0 0 0,2 5 0 0,8-2 0 16,-10-1 0-16,0-1 0 0,-6-5 0 0,-1-2 0 15,-8-3 0-15,0-3-698 0,-16-6 299 16,-8-5 70-16,-4-1-567 15,-5 0 430-15,-5-7 214 0</inkml:trace>
  <inkml:trace contextRef="#ctx0" brushRef="#br0" timeOffset="105770.45">5893 6331 1900 0,'-9'-13'0'0,"1"-1"0"0,5 7 0 0,3 1 0 0,0 0 0 0,6-1 0 0,8 4 0 0,5-4 0 0,1 5 0 0,4-3 228 0,-1 5-96 0,3-2 36 16,-4 0-66-16,3 1-22 0,-5 1-11 0,-1 0 32 16,-3 0-32-16,-2 5 0 0,-5 1-32 15,3 4 248-15,-8 0-129 0,-2 3-60 16,0 1-29-16,-2 0 140 0,0 3-84 0,0 0-81 16,0-2-42-16,0 1 0 0,0 2 0 0,0-1 0 15,2 0 0-15,-1 7 0 16,3-9 0-16,-1 4-506 0,1-2 152 0,-1 1 193 0,1-1 43 0,0 1-851 15,-3-4 471-15</inkml:trace>
  <inkml:trace contextRef="#ctx0" brushRef="#br0" timeOffset="105967.13">5846 6472 1997 0,'-20'0'0'0,"10"-2"0"16,0 2 0-16,5 0 0 0,4 0 0 0,1 0 0 0,1 0 443 0,15 0-208 0,6 0-99 0,7 0 354 0,1 0-230 0,3 0-113 16,7 0-48-16,-3 0-4 0,0 0-66 0,-1 0-29 0,-2 0 0 0,3-1-338 15,3-2 128-15,-9 1-243 0,0 1 244 0,-7-1 123 16,-4 0 61-16,-4 0-853 16,-4 2 411-16</inkml:trace>
  <inkml:trace contextRef="#ctx0" brushRef="#br0" timeOffset="106114.76">5960 6575 1256 0,'-10'0'0'0,"0"4"0"0,1-2 0 0,2-1 0 0,3 4 0 0,0-2 0 0,4 0 571 0,0 0-266 0,13-2-135 0,5 2-66 16,2 0 208 0,1-2-128-16,3-1-331 0,0 0 92 0,1 2 46 0,-3-2 0 0,-2 1-276 15,1-1 170-15,-5 0 71 0,-3 2 40 0</inkml:trace>
  <inkml:trace contextRef="#ctx0" brushRef="#br0" timeOffset="106253.21">5934 6711 1006 0,'0'0'0'0,"0"0"0"15,0 0 0-15,0 0 0 0,0 0 0 0,0 0 0 0,6 0 184 0,5 0-79 0,5 0-357 0,-3 0 131 0,4 0 66 16</inkml:trace>
  <inkml:trace contextRef="#ctx0" brushRef="#br0" timeOffset="106397.86">5927 6799 1142 0,'-14'1'0'0,"2"1"0"0,0-1 0 31,5 1 0-31,2 0 0 15,5 0 0-15,0 1 277 0,2-2-121 0,10 3-50 0,6-1-39 0,3-1 97 0,3 1-64 0,2-1-32 0,0 0-252 0,1 1 120 0,-5-1 45 0,0 0-594 0,-1-1 304 0,-6-1 153 0</inkml:trace>
  <inkml:trace contextRef="#ctx0" brushRef="#br0" timeOffset="106610.79">6049 6064 2930 0,'0'6'0'0,"-2"-1"0"0,1 6 0 0,0 5 0 0,0 5 0 0,1 8 0 0,0 10 0 0,0 2 0 0,0 9 387 0,0 4-176 0,0 3-87 0,0-1-42 0,0 7-36 16,0-14-9-16,0-3 0 16,1-1-181-16,0-3 91 0,0-6 45 0,1 5-705 0,0-10 370 15,-1-6 190-15,1-3 95 0</inkml:trace>
  <inkml:trace contextRef="#ctx0" brushRef="#br0" timeOffset="106970.83">6430 6350 1367 0,'1'-5'0'0,"2"-1"0"0,-2 1 0 0,4 4 0 0,-1-1 0 0,0 2 351 0,2 0-158 0,3 0-69 16,-4 2-204-16,1 7 58 0,4 5 29 15,-4 0 0-15,-1 0-265 0,-1 3 136 16,0 4 65-16,-2-2-488 0,-2 1 254 0,0 1 128 0,-2 1 63 0,-6 3-70 16,-3-5 71-16,-3 1 32 15,-1-1 0-15,3 1 198 0,-1-3-98 0,-2 2-43 16,8-6 343-16,0 0-184 0,4 0-93 0,3-6 138 16,0 3-111-16,0 0 10 0,9-3-48 0,2-1 244 15,5-1-127-15,-2 2-63 0,4 1-31 0,-5 3-79 16,-1 1 19-16,-1 2 0 0,-7 3 28 0,-3 1-83 15,-1 4 42-15,0 3 9 0,-4 0 111 16,-9-1-39-16,-3-3 0 0,1-1-44 16,-1-1 209-16,1-2-93 0,4-7-61 0,4-4 14 0,5-7-32 15,2 0 0-15,2-4-33 0,15-16-207 16,4-3 100-16,7-7 53 0,3-4 27 0,7-2-680 16,0-6 341-16</inkml:trace>
  <inkml:trace contextRef="#ctx0" brushRef="#br0" timeOffset="107161.32">6982 6273 2360 0,'0'-10'0'0,"0"6"0"0,-2 1 0 0,-1-1 0 16,2 2 0-16,-1 2 0 0,1 0 461 0,-1 6-217 0,2 12-105 0,0 6 315 0,0 7-209 0,-1 7-217 0,-3 6-28 0,1 2 0 0,-4 4 0 15,-1 4 0-15,-3 5 0 0,-5-2 0 0,-4 6 0 16,1-10 0-16,-2-3-537 0,-1-5 242 0,3-5 166 0,-1-9-746 15,-2 1 392-15,5-19 228 16,2-10 109-16</inkml:trace>
  <inkml:trace contextRef="#ctx0" brushRef="#br0" timeOffset="107309.92">6636 6566 2212 0,'0'-5'0'0,"0"3"0"0,0 1 0 16,0 1 0-16,0 0 0 0,5 1 0 0,10 15 0 0,5 2 524 0,6 5-245 0,4 5-121 0,4 3-61 0,5 9 480 15,3-1-493-15,-1 2-84 0,-1-2 0 16,0 0 0-16,-3-5 0 0,-3-1-410 16,-11-14 33-16,-7-3 207 0,-7-7 102 0,-5-4-912 15,-4-3 390-15</inkml:trace>
  <inkml:trace contextRef="#ctx0" brushRef="#br0" timeOffset="107457.52">6773 6377 1606 0,'-2'0'0'0,"1"-3"0"0,1 2 0 0,0-2 0 0,0 3 0 0,1 0 0 0,8 0 278 15,5 7-121-15,1 2-8 0,-1 2-62 0,2 1-25 16,3 1-1-16,1 2-861 0</inkml:trace>
  <inkml:trace contextRef="#ctx0" brushRef="#br0" timeOffset="107615.73">7339 6132 2519 0,'0'0'0'0,"0"0"0"0,0 0 0 0,2 0 0 0,2 3 0 0,1 12 0 0,1 6 334 0,4 11-141 0,-4 11 405 0,-2 11-311 0,-2 9-287 0,0 2 0 15,-2 7-100-15,0 3-79 0,0-12 103 0</inkml:trace>
  <inkml:trace contextRef="#ctx0" brushRef="#br0" timeOffset="107754.36">7426 7221 3372 0,'0'3'0'0,"2"1"0"0,-1-1 0 15,1 1 0-15,-2-1 0 0,1 0 0 0,-1 2 483 0,2 1-407 0,0-4-76 0,-2 3 0 0,1-1 0 16,-1 1 0-16</inkml:trace>
  <inkml:trace contextRef="#ctx0" brushRef="#br0" timeOffset="161997">4782 7708 2462 0,'-14'-5'0'0,"4"-4"0"0,-2 3 0 0,7 4 0 0,4-1 0 0,-1 3 0 0,2 0 0 0,0 0 344 0,0 0-144 0,2 0-86 0,4 0 84 15,4 0-81-15,-1 6-39 0,1-2-1 0,0 0 45 16,1-1-47-16,-3 3 0 16,2 0-281-16,-3 0 122 0,1 0 61 0,1 2 40 0,-4 0-652 15,1 1 337-15,-2 0 123 0,1 1-780 16,-3 1 459-16</inkml:trace>
  <inkml:trace contextRef="#ctx0" brushRef="#br0" timeOffset="162132.64">4779 7957 1450 0,'-6'1'0'0,"0"2"0"0,2 2 0 0,1-4 0 0,1 2 0 0,-2 1 0 0,4 0 383 15,0 1-173-15,0 1-86 0,4 1-76 0,3 0-10 16,3 3 8-16,2 2-8 0,1 0-748 0</inkml:trace>
  <inkml:trace contextRef="#ctx0" brushRef="#br0" timeOffset="162278.25">4802 8346 2215 0,'-12'3'0'0,"1"2"0"0,0-2 0 0,5 1 0 0,0-4 0 0,6 0 0 0,0 0 0 0,0 0 483 16,9-6-223-16,6-6-111 0,4-4-47 0,1-1-228 0,-1-3 81 0,1 2 42 15,2 0-312-15,1 0 177 16,0-4 96-16,-1 3 36 0</inkml:trace>
  <inkml:trace contextRef="#ctx0" brushRef="#br0" timeOffset="162459.76">5021 7865 1258 0,'-8'-6'0'0,"-2"-4"0"0,7 4 0 0,0 2 0 0,3-2 0 0,0 4 789 15,3-5-376-15,8 1-178 0,7 0-103 0,1 1 395 16,2 1-245-16,2 1-124 0,2-2-61 0,1 0-309 16,-2 5 120-16,-1-2-276 0,3 0 202 0,-1 2 102 15,-5 0 51-15,4 0-768 0,-7 0 394 0,-1 0 198 16,-8 0 98-16</inkml:trace>
  <inkml:trace contextRef="#ctx0" brushRef="#br0" timeOffset="162752.51">5203 7616 1928 0,'-9'0'0'0,"1"0"0"0,1 2 0 0,-2 2 0 0,6-1 0 0,2 7 0 0,-1 0 0 0,2 1 0 0,-1 3 211 16,1 2-92-16,0 2-41 0,0 2-206 0,0 1 83 0,0 2 41 16,-3 4-98-16,-4-4 65 0,0-1 37 15,-6 1 0-15,-2-1-79 0,1-3 58 0,-6 2 38 16,3-8-9-16,-1-1 149 0,0-5-67 0,3 0-107 15,2-1 413-15,5-6-197 0,5 0-88 0,2 0-28 16,1 0 180-16,0 0-112 0,8-1-48 0,6-2 27 16,4-3-47-16,3 3 1 15,2-2-47-15,3 0-44 0,-1 1 9 0,0 1 35 0,-3 1 0 16,0 1-344-16,-1 0 173 0,-4-1 85 16,5 2-590-16,-7 0 316 0,-4 0 155 0,-2 0 4 15,0 0-420-15,-4 0 273 0,0 2 128 0,-4 0-289 16,-1 0 218-16</inkml:trace>
  <inkml:trace contextRef="#ctx0" brushRef="#br0" timeOffset="163116.06">5242 7945 805 0,'-4'5'0'0,"-5"3"0"0,3 1 0 0,2 2 0 0,-5 1 0 0,2 0 401 0,-1 3-182 16,0 0-92-16,-4 6-45 0,3-1 90 16,-6 2-59-16,0-2-43 0,2 1 1 0,-4-3 94 15,-1-1-64 1,-1 0-31-16,0-2 162 0,3-7-102 0,3-4-46 0,3-1 212 0,2-2-130 0,4-1-64 15,0 0-23-15,4 0 81 0,0-4-62 0,11-3-30 16,4 0 0-16,5-2-140 0,4 2 64 0,0 0 18 16,1 1 0-16,3 2-154 15,-3 1 91-15,6-2 55 0,-7 3-669 0,-1-2 337 0,0 3 107 16,-2-2-462-16,0 1 324 0,4-2 152 16,-10 1 91-16,0 1-248 0,-4-4 164 0,-2 2 82 15,0-3 42-15,-2-3 5 0,-6 1 36 0,-1 1 0 16,0-2 0-16,0 0 120 0,-1 2-60 0,-4-1-39 15,1 5 447-15,-4-1-234 0,5 3-117 0,-1-1 463 16,3 2-214-16,1 1-146 0,0 0-46 0,0 1 219 16,0 9-160-16,3 1-79 15,3 5-40-15,3-2 169 0,-2 4-109 0,2 1-50 16,-4 2-24-16,4-3-277 0,0 2 126 0,-2 3 71 0,3-4-247 0,-5 0 150 16,1 0 76-16,2-5-658 0,-3-1 305 15,4-1 187-15,-2-9 17 0</inkml:trace>
  <inkml:trace contextRef="#ctx0" brushRef="#br0" timeOffset="163249.7">5620 7862 2038 0,'3'-12'0'0,"1"2"0"0,3 1 0 0,3 2 0 0,1-2 0 0,3 4 0 0,3 2 0 0,3-1 0 0,2 2 434 15,5 1-190-15,-4-2-107 0,2 3-534 0,2 0 217 16,-2 0 109-16,-1 3-429 0</inkml:trace>
  <inkml:trace contextRef="#ctx0" brushRef="#br0" timeOffset="163412.26">5744 8097 1785 0,'-15'0'0'0,"4"0"-2"0,2 2 0 0,3-1 1 0,4 1 0 0,2-1 0 0,0-1 942 0,8 0-452 0,12 0-226 0,8 0-113 16,-1 0 160-16,5 0-310 0,-2 0 0 0,1 0 0 15,1 0 0 1,-1 0 0-16,-1 0-430 0,0 3 211 0,-3-1 123 0</inkml:trace>
  <inkml:trace contextRef="#ctx0" brushRef="#br0" timeOffset="164017.13">6313 7663 1693 0,'-12'0'0'0,"-3"0"0"0,5-2 0 0,5 2 0 0,-2 0 0 0,4 0 0 0,0 0 290 16,2 0-118-16,1 0-96 0,0 0-39 0,0 6 0 15,6 4 0-15,3 6-842 0</inkml:trace>
  <inkml:trace contextRef="#ctx0" brushRef="#br0" timeOffset="164172.22">6351 8073 1468 0,'-8'1'0'0,"-1"0"0"0,1 2 0 0,1-3 0 0,3 3 0 0,2-3 666 15,1 1-314-15,1-1-158 0,0 0 108 0,0 2-123 0,7-1-76 0,6 2-283 16,0-2 108-16,1 2 55 16,5 2 27-16,-1 0-836 0,1 0 416 0</inkml:trace>
  <inkml:trace contextRef="#ctx0" brushRef="#br0" timeOffset="164379.62">6931 7300 2300 0,'2'-11'0'0,"-1"4"0"0,3 1 0 0,1 6 0 0,-2 0 0 0,-2 6 265 0,0 8-115 0,-1 8-57 0,0 5 499 16,0 3-283-16,-8 2-136 0,-3 4-124 0,0 3-49 16,-3 0 0-16,-1 7 0 0,-2-5 0 0,-1 4-254 15,-3-1 52-15,0 1 119 0,-1 3-720 0,2-14 413 16,1-4 211-16,4-6-699 0,5-12 421 0</inkml:trace>
  <inkml:trace contextRef="#ctx0" brushRef="#br0" timeOffset="164544.18">6943 7521 1244 0,'8'-9'0'0,"6"4"0"0,-2 0 0 0,4 2 0 0,0 3 508 0,0 0-235 0,1 8-119 15,2 4-58-15,0 2 717 0,2 6-378 0,-1-1-205 16,-3 3-96-16,3-2-90 0,-3 2-44 0,2-1 0 15,1 3 0-15,-7-2-182 0,2-3 100 0,-3-1-787 16,-3-2 450-16,1 0 226 0,-5 2 121 0,-3-7-881 16</inkml:trace>
  <inkml:trace contextRef="#ctx0" brushRef="#br0" timeOffset="164743.65">6940 7718 2097 0,'-22'0'0'0,"4"0"0"0,6 2 0 0,-3 2 0 0,12 1 0 0,3 1 0 0,0 1 456 0,3 0-209 0,14-1-97 16,7 0 362-16,2-1-238 0,2-1-119 0,4-2-266 15,-2 1 73-15,5 0 46 47,-7-3-8-47,-1 1-821 0,-4 3 429 0,0-4 214 0,-4 5 107 0</inkml:trace>
  <inkml:trace contextRef="#ctx0" brushRef="#br0" timeOffset="164882.28">6949 7920 2637 0,'-20'0'0'0,"1"3"0"16,6-1 0-16,4 0 0 0,2 2 0 0,4-4 0 0,3 0 0 0,0 1 0 0,10-1 0 0,10 0 413 0,1 0-188 0,7 0 147 0,2 0-168 16,2 0-124-16,-3 0-80 0,1 2-237 0,-4 0 73 0,0-1 100 15,-2 0 50-15,-1 4-714 0,-3-3 378 0,-3 2 193 16,-6-1-384-16,-1 2 269 0,-3-2 30 0</inkml:trace>
  <inkml:trace contextRef="#ctx0" brushRef="#br0" timeOffset="165148.57">7062 7850 869 0,'-8'-1'0'0,"2"0"0"0,0-2 0 0,3 3 0 0,-1 0 127 0,4 3-46 0,0 6 0 0,0 2 362 15,0 6-195-15,0 0-110 0,3 4-51 0,-2-1-33 16,2 6-17-16,-2-2-1 0,-1 3 9 0,0 0-220 15,0-3 105-15,-4 0 54 0,-6-6-37 0,-4 1 45 16,-1-1 9-16,-3-7 97 16,-1-4-31-16,0-4-48 0,1-3 8 0,2 0 275 0,1 0-130 0,7-1-92 15,0-4-29-15,8-2 381 16,0 2-198-16,2-4-98 0,9 5-41 0,9 0 118 16,5 4-133-16,3-3-80 0,2 3 0 0,5 0 0 0,3 0 0 15,-4 3 0-15,2 2-210 0,0 2 21 16,2-1 112-16,-3 1-269 0,7 2 197 0,-11-5 16 15,-1 1 71-15,0 1-798 0,-3-6 411 0</inkml:trace>
  <inkml:trace contextRef="#ctx0" brushRef="#br0" timeOffset="165332.74">7571 7483 2400 0,'-1'1'0'0,"-4"4"0"16,2 1 0-16,-1 1 0 0,-2 5 0 0,0 2 0 0,0 4 479 0,-2 3-226 0,0 1-108 0,0 3-54 0,-2 1 145 16,3 4-99-16,-5-1-41 15,4-3-35-15,1-2-404 0,0-3 189 0,3-3 96 16,3-5-807-16,1-1 460 0,0-6 217 0</inkml:trace>
  <inkml:trace contextRef="#ctx0" brushRef="#br0" timeOffset="165494.92">7652 7653 2385 0,'0'4'0'0,"0"2"0"0,-3 2 0 0,-2 0 0 0,1 2 0 0,-3 5 0 0,-2 3 0 0,1 2 382 0,-5 3-172 0,0 5-87 0,0 3 35 16,-4 4-61-16,-3 5-20 0,1-7-10 0,-1 4-118 0,0-4 44 16,-1-3 0-16,2-4-532 0,-1 4 297 0,8-15 135 15,5-1 72-15,2-9-912 0</inkml:trace>
  <inkml:trace contextRef="#ctx0" brushRef="#br0" timeOffset="165663.47">7590 7914 2672 0,'2'0'0'0,"0"0"0"0,0 0 0 16,-1 0 0-16,0 5 0 0,2 1 0 0,-1 6 0 0,2 3 627 0,-1 5-286 0,1 1-156 0,-1 6-79 15,-2 2-106-15,1 4 0 0,-2 0 0 0,0 5-92 16,0-5-37-16,0 0 83 0,0-5-654 0,0-3 369 15,-3-1 183-15,0 0 102 0,-1-9-785 0,-1-4 361 16,-1-3 216-16</inkml:trace>
  <inkml:trace contextRef="#ctx0" brushRef="#br0" timeOffset="165846.49">7941 7620 1429 0,'2'-15'0'0,"-1"5"0"0,0-2 0 0,1 7 0 0,-1 2 0 0,1 1 0 0,1 2 620 0,0 0-282 0,3 0-155 0,-1 4-25 0,3 6-60 0,-1 2-31 0,-2 3 0 0,4 0-466 0,-2 1 213 0,-3 2 111 0,1-2 56 0,-1 2-854 0,-2 0 419 0</inkml:trace>
  <inkml:trace contextRef="#ctx0" brushRef="#br0" timeOffset="166112.78">7903 7715 989 0,'-9'0'0'0,"1"3"0"0,2-1 0 0,-3 3 0 0,3 2 263 0,-1 1-104 0,2 1-66 16,2 2 423-16,1 0-240 0,2 1-121 0,0 0-59 16,0 3-182-16,0-5 55 0,2 1 34 0,4-3-1 15,3-4-408-15,1 1 220 0,6-4 121 0,-2-1-525 16,4-1 281-16,0-11 141 0,0-4-36 15,2-1 84-15,1-3 33 0,-3 5 9 0,0-4 87 16,-3 2-22-16,2 3 0 0,-3 2-23 16,3-4 408-16,-6 7-199 0,2 2-105 0,-4 3-52 15,-4 1 599-15,0 1-306 0,-1 2-61 0,-2 0 202 16,-2 7-207-16,0 3-104 0,0 2-51 0,0 1-186 16,0 2 63-16,0-2 36 0,-3 1-263 0,0 1 149 15,-1-2 75-15,1 0 46 0</inkml:trace>
  <inkml:trace contextRef="#ctx0" brushRef="#br0" timeOffset="166250.41">7859 7982 1499 0,'-3'0'0'0,"3"0"0"15,0-4 0-15,0 0 0 0,0 0 0 0,2 0 0 0,7-1 272 0,6 1-119 0,-2-1-392 0,6 0 147 0,-3 1 59 16,2 1 35-16,-2 1-769 0</inkml:trace>
  <inkml:trace contextRef="#ctx0" brushRef="#br0" timeOffset="166511.71">7950 8081 632 0,'-5'7'0'0,"0"0"0"0,-2 0 0 0,2 3 0 0,1-2 181 0,3 2-72 0,-2 1-37 0,0 1 1 15,1 0 173-15,1 4-95 0,-1-2-63 0,1-2-73 16,-1 0 21-16,0 0 0 0,0 0-134 0,2-3 62 15,0-1 36-15,-1-5 0 0,1-1-133 16,0-2 79-16,0 0 45 0,0-5-5 16,3-8-169-16,5-3 71 0,1-2 53 0,0-3-18 15,5 1-35-15,-2 2 19 0,-1 0 29 0,2 2 54 16,-2 3 0-16,1 1-26 0,0-1 115 0,-5 5-52 16,3 3-31-16,-3 0 7 0,-2 2 147 15,-1 3-77-15,2 0-47 0,-5 0 0 0,1 6 3 0,-2 5 20 16,0 1-42-16,0 1 33 0,-3-1-220 15</inkml:trace>
  <inkml:trace contextRef="#ctx0" brushRef="#br0" timeOffset="167103.73">8067 8153 543 0,'0'0'0'0,"1"0"0"0,1 0 0 0,-1 0 0 0,2 1 150 0,-1 1-57 0,-1 2-29 16,0 1 94-16,0 0-65 0,-1 2-29 0,0-2 1 15,2 4 98-15,-2 1-63 16,0 2-23-16,0-1-9 0,0 1-1 0,0-1-32 16,0 2 1-16,1-6-119 0,1 4 68 0,0-4 21 15,3-4-264-15,2-1 147 0,-1-2 73 0,5 0 37 16,1-4-266-16,3-11 93 16,2-8 82-16,0-6-21 0</inkml:trace>
  <inkml:trace contextRef="#ctx0" brushRef="#br0" timeOffset="167493.2">8439 7575 1119 0,'8'-32'0'0,"4"8"0"0,-7 0 0 0,-2 15 0 0,-1 6 0 0,-2 3 0 0,0 0 259 0,0 7-112 0,-3 10-47 0,-3 4-36 15,-4 1 252-15,2 5-140 0,-1 1-70 0,-2 3 155 16,-3 3-103-16,3-4-66 0,-1 2-28 0,2-4-29 16,1 0 1 15,0-3 0-31,1 5-163 0,4-8 78 0,1-2 42 0,3-3 0 0,0-5-58 0,0 5 60 0,0-14 15 15,4-1-202-15,5-2 103 16,3 0 3-16,2 0 42 0,-1 0-66 0,-1 0 46 0,0 0-12 0,-2 0 115 16,-2 7-42-16,-2 4 0 15,-1 5-40-15,-3 0 172 0,-2 6-69 0,0 2-39 0,-9 2-6 0,-5 4 96 16,-2-1-40-16,-3-2-35 0,-2-1 10 16,0-1 143-1,-2-5-62 1,1 1-134-16,-4-3 58 0,3-7-15 0,3-4 0 0,1-5-452 0,-1-2 213 0,3 0 109 0,1 0 44 0,8-9-352 15,-2-6 166-15,5-4 101 0,3-1 49 0,2 0 66 0,0-1-25 0,0 4 9 16,0 3 1-16,2 1 152 16,6 4-76-16,3 0-38 0,1 3 557 0,0 4-294 15,4 1-107-15,1 1 566 0,2 0-344 0,4 1-173 16,5 10-77-16,-3 0-2 0,3 3-129 0,2 3 0 16,4-2 0-16,-1 5-237 0,9 3-36 15,-4-3 150-15,0 3-416 0,-1 0 288 0,-2-5 143 0</inkml:trace>
  <inkml:trace contextRef="#ctx0" brushRef="#br0" timeOffset="167694.67">8883 7516 2392 0,'-14'8'0'0,"6"1"0"16,-5 6 0-16,2 2 0 0,-1 3 0 0,-7 6 0 0,-1 6 0 0,1-1 549 0,-1 6-258 0,1-2-127 0,1 2-61 16,0-1-34-16,2 2 9 0,5-12-43 0,3-5-668 15,7-5 334-15,1-5 167 0,0-10 84 0</inkml:trace>
  <inkml:trace contextRef="#ctx0" brushRef="#br0" timeOffset="167840.28">8972 7541 2490 0,'9'0'0'0,"-1"2"0"0,0 4 0 0,4 2 0 0,-1 2 0 0,5 5 0 0,1 5 0 0,-2 1 564 0,3 4-265 0,0 1-131 0,2 3-189 0,-2 0 37 0,-3 0-9 16,-3-2 28-16,-3-2-846 0,-1 1 423 0,-6-3 212 16</inkml:trace>
  <inkml:trace contextRef="#ctx0" brushRef="#br0" timeOffset="168135.49">8819 7943 1424 0,'0'0'0'0,"0"0"0"0,0-3 0 0,0 1 0 0,3 1 0 0,4 1 0 0,8 0 0 0,6 0 568 0,5 8-266 0,4 5-134 0,1 7-72 16,3 0-22-16,-3 2-8 15,-3 2-31-15,-2 1-101 0,-3 1 51 0,-5-2 24 0,2 1 10 16,-13-4-354-16,-6-5 186 0,-1-1 91 0,0-3 47 0,-6-2-544 0,-8-4 197 15,0-6 168-15,1 0-269 16,-4-1 212-16,5-11 106 0,1-4 35 16,-2-5 35-16,7 3 71 0,-3 1 0 0,3 0 0 15,2 3 0-15,-2 5 0 0,-3 0 0 0,4 8 348 16,-4 1-210-16,1 0-86 0,-4 3 703 0,-2 13-367 16,-2 5-135-16,-3 6 269 15,-4 6-243-15,-3 7-123 0,0 2-60 0,-6 1-119 16,5-3 25-16,0-6-1 0,1-4 34 0,2-7-779 0,2-5 390 15,0-7 203-15</inkml:trace>
  <inkml:trace contextRef="#ctx0" brushRef="#br0" timeOffset="168520.48">9583 7744 1989 0,'-8'1'0'0,"0"0"0"0,0 2 0 0,3 0 0 0,-3-2 0 0,5 2 250 0,3-1-108 0,0 1 63 0,0 0-85 0,1-1-42 0,9 0 9 16,0 1-371-16,1 1 159 0,4 0 81 15,-3 0 40-15,-2 6-951 0</inkml:trace>
  <inkml:trace contextRef="#ctx0" brushRef="#br0" timeOffset="168643.2">9497 7954 2099 0,'-9'4'0'0,"-3"2"0"0,5-1 0 0,2 0 0 0,4-1 0 0,1 1 0 0,0 1 0 0,0 1 0 0,6-3 247 0,7 2-105 0,2 1-180 16,2 0 37-16,1 2 1 0,1 3 45 0,-4 0-706 15,0-1 349-15</inkml:trace>
  <inkml:trace contextRef="#ctx0" brushRef="#br0" timeOffset="168755.37">9528 8290 1746 0,'-14'13'0'0,"-1"-3"0"0,1-3 0 0,4 0 0 0,-1-2 0 0,5-2 0 0,5-3 0 0,1 0 208 0,0-3-86 0,1-9-43 0,10-5 178 15,5 0-115-15,6-2-54 16,2-3-25-16,0 1-447 0,0-4 210 0,7-2 114 0</inkml:trace>
  <inkml:trace contextRef="#ctx0" brushRef="#br0" timeOffset="168944.86">9758 7865 2056 0,'-8'-3'0'0,"3"-2"0"0,0 1 0 0,5 3 0 0,0-2 0 0,0 2 0 0,6-2 872 0,11 1-418 0,2 1-209 16,2 1-104-16,3-2 22 0,1 2-163 0,2 0 0 15,-2 0 0-15,0 0-20 0,2 0-135 0,-1 0 104 16,-3 2-714-16,-6 4 401 16,0-2 200-16,-4 1-673 0,-4 0 400 0,1-2 192 15,-9 2 109-15,1-3-261 0</inkml:trace>
  <inkml:trace contextRef="#ctx0" brushRef="#br0" timeOffset="169386.68">9977 7671 661 0,'-2'-7'0'0,"-5"0"0"0,5 6 0 0,-1-1 0 0,2 2 477 0,1 0-220 0,-2 13-111 0,0 6-46 16,0 3 235-16,-1 8-150 0,-4 3-74 0,-2 3-38 16,-2 5-46-16,-5 1 18 0,1 0-9 0,-6 0-67 15,1-1 34-15,-5-3 0 0,0-7 29 16,-1 0 13-16,6-13-9 0,2-8 0 0,4-5 151 16,5-3-75-16,4-2-38 0,0 0 8 0,5 0 173 15,0-3-110-15,2-5-55 0,12-1-27 0,2 1 15 16,3 1 8-16,3-1-50 0,0 3-139 0,0-2 70 15,0 2 34-15,2 3-579 0,3-4 310 16,-6 2 147-16,-2 1 40 0,1 2-753 0,-2-2 399 16,-2 1 199-16,1-2 91 0,-6 3-301 0,0-2 205 15,-5 0 103-15,-3 3 57 0,-1-2 35 0,-1 0 46 16,-1 1 0-16,0 1 70 0,-4 0-70 0,-4 0-1 16,-3 0 487-16,3 3-269 0,-5 5-122 0,0 1-66 15,3 2 497-15,-7 2-190 0,2 3-127 16,-2 1-91-1,-2 1 111-15,0 4-97 0,-1-1-47 0,-3 2-25 0,-3 2 10 16,2-4-8-16,-3-3-26 0,3 0 39 0,0-3 1 0,5-1-40 16,-3-3 9-16,12-4 200 0,0-6-105 15,7 1-51-15,3-2 199 0,0 0-126 0,5 0-146 16,13 0-16-16,7 0 0 0,2 0 0 0,3 0 0 0,0 1 0 16,5 1 0-16,-3 1 0 0,-3 0 0 0,1 0 0 15,-1 3 0-15,-2-4 0 0,1 5-931 16,-7-6 452-16,-1 3 189 0,-4-3 128 15,-2-1-711-15</inkml:trace>
  <inkml:trace contextRef="#ctx0" brushRef="#br0" timeOffset="169513.34">10133 8231 1479 0,'1'0'0'0,"1"0"0"15,0 5 0-15,-1-2 0 0,2 3 0 0,1 3 0 0,0 0 876 0,4 6-420 0,1 3-210 0,-3 1-105 0,7 6 70 16,-5 1-92-16,2 1-41 0,-1 1-968 15,1 2 463-15</inkml:trace>
  <inkml:trace contextRef="#ctx0" brushRef="#br0" timeOffset="169666.93">10501 8584 3809 0,'0'2'0'0,"0"1"0"0,0-3 0 0,0 0 0 0,0 0 0 0,0 0 0 0,0 0 0 0,0 0 0 0,0 0 122 0,0 0-122 0,0 2 0 16,0 1-46-16,0 1-117 0,0-1 67 16</inkml:trace>
  <inkml:trace contextRef="#ctx0" brushRef="#br0" timeOffset="180764.73">11525 7640 1525 0,'-7'-15'0'0,"3"8"0"0,0 0 0 0,2 1 0 0,-2 0 0 0,4 6 0 0,0 0 0 0,0 0 233 0,0 0-98 0,0 6 111 0,3 9-100 0,-1 5-59 0,4 10-25 0,0 3 96 0,0 4-61 0,-3 6-29 0,1 5 8 0,-1-1 43 0,-2 0-41 16,1 3 1-16,0 3-42 16,0-3-4-16,0 8 13 0,-2-15-9 0,0-3-50 15,2-5 25-15,1-3 1 16,-2-5-16-16,-1-2 10 0,2-14 30 0,-1-2 0 0,-1-6-70 0,0-3 25 16,0 0 0-16,0 0 13 0,0-4-17 0,-1-9 19 15,-7-4 10-15,-3-2-17 0,-1-4-93 0,-2-2 47 0,-2-4 25 16,-1 1-225-16,-3-3 118 0,1 2 48 15,-4 1-91-15,-2 1 51 0,2 6 47 0,0 7 12 0,2 4 168 0,-2 4-72 16,0 6-36-16,-2 0-10 16,7 13 289-16,2 11-149 0,4 5-76 0,2 4-24 15,7 2 310-15,2 1-132 0,1-4-95 0,3 1 42 16,13-4-58 0,4 0-30-16,3-7-9 0,3 0-59 0,1-8 4 0,6-6-2 0,-2-1-348 15,2-5 186-15,1 0 108 0,-3-2 41 0,-4 0-738 16,-1-4 330-16,-1-6 195 0,0-1 79 15,2-2-274-15</inkml:trace>
  <inkml:trace contextRef="#ctx0" brushRef="#br0" timeOffset="180995.12">11959 7801 1911 0,'-10'-11'0'16,"-2"3"0"-16,4 4 0 0,-3 3 0 0,-2 1 0 0,3 0 0 0,-2 6 869 0,1 12-416 0,1 5-208 0,-1 2-103 0,-1 8 169 0,5-1-311 0,0 6 0 16,1 1 0-16,4 2 0 0,2 2 0 15,0 6 0-15,15-8 0 0,6-3 0 0,6-4 0 16,3-4 0-16,2-7 0 0,7 1 0 0,-7-11 0 16,1-3-427-16,-2-4 27 15,-1-3 93-15,-4-3 134 0,2 0-608 0,-10 0 376 0</inkml:trace>
  <inkml:trace contextRef="#ctx0" brushRef="#br0" timeOffset="181229.07">12149 7893 1703 0,'-12'-11'0'0,"4"4"0"0,2 0 0 0,4 4 0 0,2 1 0 0,0 1 451 0,5 1-199 15,12 0-111-15,3 1-53 0,2 8 394 0,3 8-222 16,1-2-112-16,-1 6-47 15,0-3-62-15,-4 6-3 0,-1-1 1 0,-2 4-261 0,-3 0 131 16,0 4 74-16,-9 1-217 0,-4 0 137 0,-2-1 67 16,-7-2 35-16,-9 0-86 0,-8-3-38 15,2-8 58-15,-9-7-78 0,0-4-4 0,-2-4 54 16,1-3 27-16,2 0-8 16,3-5-239-16,6-9 138 0,5-6 68 0,7-1-438 0,8-5 253 0</inkml:trace>
  <inkml:trace contextRef="#ctx0" brushRef="#br0" timeOffset="181419.57">12452 7896 2086 0,'-4'6'0'0,"1"-1"0"0,-5 2 0 0,1 4 0 0,-1 2 0 0,0 3 0 0,-2 8 928 0,3-2-450 0,1 1-220 0,4 3-111 16,2 3-113-16,0-4-34 0,0 5 0 0,8-7 0 15,9 0 0-15,5-3 0 0,1-1 0 0,4-6 0 16,2 4-110-16,1-8 17 15,0-5-616-15,-2-2 373 0,0-2 186 0,-1 0-38 16,0 0-602-16,-7-6 381 16,-4-6 187-16</inkml:trace>
  <inkml:trace contextRef="#ctx0" brushRef="#br0" timeOffset="181720.79">12638 7672 1210 0,'-12'-11'0'15,"5"2"0"-15,0 3 0 0,2 0 0 0,5 2 0 0,0 3 312 0,8 1-138 0,6 0-68 0,5 0 414 0,-2 3-233 16,2 5-129-16,-2 2-76 0,1 1-23 16,-2 1 1-16,-2 2-24 0,0 0-270 15,-3-1 131-15,-3 2 70 0,-3-1 35 0,-4 1-151 0,-1-2 93 16,0 0 55-16,-1 0 15 0,-12-4 31 0,-2-1-90 16,-1-1 26-16,-3 2 366 15,2-6-172-15,1 0-109 0,4-2 480 0,0-1-254 0,4 2-212 0,1 1-80 16,7-3 0-16,0 1 0 0,0-1 0 0,11 1 0 15,6-1 0-15,4 0 0 16,2 0 0-16,2 0 0 0,1 0 0 0,2 2 0 31,0-2 0-31,2 1-329 0,-4 3 68 0,-3-2 135 32,-2 2-969-32,-1 1 530 0</inkml:trace>
  <inkml:trace contextRef="#ctx0" brushRef="#br0" timeOffset="181853.97">12843 8028 2507 0,'-8'0'0'0,"2"0"0"0,1 0 0 0,2 0 0 0,3 0 0 0,2 0 0 0,14 0 0 0,6 0 0 0,6 1 545 0,3 2-245 0,2-3-136 0,0 3-64 15,0-1-60-15,-1 0-4 0,1 0 1 0,3 0-643 16,-5 2 317-16,-3-4 162 0,-5 0-327 0,-1 2 245 16,-8-2 123-16,2 0 70 0,-13 0-827 15</inkml:trace>
  <inkml:trace contextRef="#ctx0" brushRef="#br0" timeOffset="181993.59">13064 7800 1043 0,'-4'0'0'0,"0"0"0"0,1 0 0 0,1 0 0 0,1 7 0 0,1 10 821 0,0 8-396 16,0 9-195-16,0 10-96 0,1 8 475 0,4 12-285 16,-1 6-135-16,-2-2-302 0,2-2 75 0,0-2 37 15,1-2-487-15,1-3 262 0</inkml:trace>
  <inkml:trace contextRef="#ctx0" brushRef="#br0" timeOffset="182385.55">13482 7954 1151 0,'-10'3'0'0,"-1"-3"0"0,0 1 0 0,2 2 0 0,4 2 197 0,2-1-80 16,3 4-40-16,0-1 471 0,0 4-256 0,1 1-118 16,11 0-73-16,3 5 23 0,2-1-43 0,2 2 0 15,0-1-476-15,3 3 226 16,-1-4 98-16,-2 1 54 0,3-2-829 0,-2-1 415 15</inkml:trace>
  <inkml:trace contextRef="#ctx0" brushRef="#br0" timeOffset="182561.08">13731 7870 1504 0,'-3'0'0'0,"0"0"0"0,1 2 0 0,-1 9 0 0,1 5 0 0,-1 5 226 0,1 13-103 0,-4 14-43 16,0 8 475-16,-2 10-259 0,-4 9-130 15,-4 9-50-15,2-6-45 0,-2-6 1 0,1 2-35 16,0-9-303-16,2-6 152 0,-1 0 85 0,6-18 28 16,0-11-639-1,5-6 338-15,-3-12 122 0,6-7-301 0</inkml:trace>
  <inkml:trace contextRef="#ctx0" brushRef="#br0" timeOffset="182834.89">13977 7840 1063 0,'23'-9'0'0,"-1"-2"0"0,-5 10 0 0,1 1 0 0,-6 0 0 0,-1 0 359 0,-2 0-161 15,1 5-72-15,-6 7-50 0,-1-3-4 0,-1 3 0 16,-2-1-36-16,0 3-134 0,-7 3 76 0,-6-5 25 16,-2 0-1-16,-2 1-4 0,-4-2 0 0,-2 2 48 15,3-4 55-15,-1 0-32 0,3-4-1 16,3 2-32-16,2-4 238 0,1 2-110 15,6-3-69-15,3 0-29 0,3-2 85 0,0 0-58 16,3 0-28-16,13 0 17 0,3 0-9 16,5 0-37-16,4-2 1 0,2 0-362 0,3 0 181 0,5-1 100 15,-6 1-324-15,0 2 200 16,1 0 51-16,-5 0 65 0</inkml:trace>
  <inkml:trace contextRef="#ctx0" brushRef="#br0" timeOffset="182998.45">14130 8178 2489 0,'-10'0'0'0,"2"0"0"0,0 0 0 0,7 0 0 0,1 0 0 0,0 0 0 0,8 0 0 0,9 0 0 0,8 0 0 0,2 0 291 0,5 0-127 0,1 0-64 0,3 0-38 0,-1 0-1 0,3 0-16 0,-7 0-472 0,-1 0 231 16,-2 0 117-16,-4 0 57 0,-3 0-304 0,2 0 190 15,-12 0 82-15,-2 3 17 16,-4-2-762-16</inkml:trace>
  <inkml:trace contextRef="#ctx0" brushRef="#br0" timeOffset="183143.06">14371 7927 1740 0,'-7'0'0'0,"0"0"0"0,1 0 0 0,3 4 0 0,0 3 0 0,2 9 0 0,1 5 0 0,0 6 850 0,0 8-397 0,0 6-214 15,0 7 272-15,0 7-373 0,0 3-138 0,0 1 0 16,0 7 0-16,0-13 0 0,0-5 0 0,0-2 0 15,0-4-742-15</inkml:trace>
  <inkml:trace contextRef="#ctx0" brushRef="#br0" timeOffset="183643.72">14879 7949 1660 0,'-11'-9'0'0,"1"3"0"0,5 3 0 0,0-3 0 0,5 4 0 0,0-1 0 0,10 3 0 0,8 0 0 0,6 0 318 0,0 0-132 16,1 0-79-16,3 7-25 0,-3 0-45 0,2 2 0 16,-3 0 0-16,0 3-132 15,-7 2 61-15,0-1 35 0,-9 5-173 0,-3 5 104 0,-5 1 52 0,0 8 36 16,-13-1-114-16,-13 3 55 15,-5 2-21-15,-7 4 29 0,-4-2 177 0,-3 6-80 16,3-8-48-16,1-1 181 0,4-3-91 16,4-5-51-16,8-3 2 0,2 0 326 0,17-12-179 0,6-2-85 15,0-1 60-15,12-4-73 0,12 1-35 16,7-2 9-16,3-3-70 0,3-1 1 0,3 0 24 0,-1 0-1 16,4 2-302-16,-7-2 146 0,-1 0 79 0,-5 2-553 15,-1-2 269-15,-5 0 158 0,-2 0-240 16,-8 0 189-16,-6 0 91 0,-5 0 45 15,-3 0-379-15,0 0 212 0</inkml:trace>
  <inkml:trace contextRef="#ctx0" brushRef="#br0" timeOffset="183802.3">14837 8147 1338 0,'-22'0'0'0,"8"0"0"0,3 1 0 0,6 4 0 0,2-4 0 0,3 6 0 0,0 0 585 0,15-1-279 0,8 2-135 0,5 1 230 0,3-3-182 15,2 3-91-15,3-1-415 0,-2-3 157 16,-1 4 84-16,-1-4 41 16,-1 1-366-16,2-2 205 0,0-2 110 0,-7-2 42 0</inkml:trace>
  <inkml:trace contextRef="#ctx0" brushRef="#br0" timeOffset="184067.59">15312 7779 1458 0,'2'-8'0'0,"1"1"0"0,2-2 0 0,2 3 0 0,5 1 0 0,1-1 0 0,1 4 0 0,5 2 454 0,1 0-209 15,-1 4-105-15,3 8-135 0,-1 2 8 0,-5 3 23 0,0 7 0 16,-7-4-124-16,-3 3 62 0,-4-1 31 0,-2 5 9 16,0-7-164-16,-8-1 93 0,-8-3 46 0,-3 2 95 15,-5-4-29-15,-3 2-66 0,4-9 340 0,2 1-171 16,-2-5-71-16,7 2-40 15,3-4 259-15,-1 2-126 0,9-3-77 0,4 0-33 16,1 0-40-16,6 0 6 0,14-1 0 0,6-7 8 16,3 3-204-16,3-2 98 0,4 1 49 0,2 0-591 15,0 6 316-15,5-3 111 0,-6 3-765 0</inkml:trace>
  <inkml:trace contextRef="#ctx0" brushRef="#br0" timeOffset="184260.59">15569 8245 1402 0,'-17'0'0'0,"2"0"0"0,4 0 0 0,5 2 0 0,1-2 0 15,5 1 629-15,0 1-296 0,8 0-140 0,10 0-84 0,7-2 157 0,2 0-116 16,2 0-56 0,2 0-43 15,4 3-6-31,-4 0-10 0,0-3-614 15,-1 0 308-15,-2 1 153 0,-2 1 77 0,5 0-737 0,-10 0 396 0</inkml:trace>
  <inkml:trace contextRef="#ctx0" brushRef="#br0" timeOffset="184520.1">16162 7989 1492 0,'1'0'0'0,"-1"0"0"0,3 0 0 0,-3 0 0 0,0 0 0 0,0 1 0 0,0 0 178 0,0 4-76 0,0 2 225 0,0 3-145 16,-4 2-74-16,-6 2-35 0,-3 5 1 0,1-3-9 15,-7 5-29-15,1-4 0 16,-2 1 55-16,1-4-28 0,-1 2 10 0,5-5-38 0,3-3 164 16,3-1-82-16,1-2-41 0,5-1 50 15,0-2-36-15,3-2-32 0,6 0 14 0,10 0-1 16,4 0-35-16,4 0 8 0,4 0-143 0,2 0 67 16,0 0 34-16,2 0 0 0,0 2-388 0,4 0 212 15,-5 0 63-15,0-1 62 0,-3-1-608 0,-2 2 306 16,-1-2 157-16,-1 0-413 0,-9 0 290 15,-4 0 141-15,-3 0-115 0</inkml:trace>
  <inkml:trace contextRef="#ctx0" brushRef="#br0" timeOffset="184708.58">16289 7943 985 0,'-12'4'0'0,"2"1"0"0,2 7 0 0,-1 2 0 0,1 6 0 0,2 5 626 0,3 6-295 0,0 5-147 0,1 4-75 16,2 2 406-16,-4 5-231 0,4-3-128 0,0 0-61 15,-3-4-25-15,3-1-34 16,0-1 0 0,0-1-512-16,0-12 252 15,0-1 130-15,0-8-355 16,6-4 242-16,0-7 122 0</inkml:trace>
  <inkml:trace contextRef="#ctx0" brushRef="#br0" timeOffset="184985.84">16574 7937 2325 0,'13'-6'0'0,"7"-5"0"0,-1 9 0 0,0-2 0 0,2 4 0 0,3 0 0 0,-4 0 0 0,5 0 0 0,-5 0 0 0,-1 11 226 0,-4-2-95 0,1 2-102 0,-4 4 7 16,-2 3 8-16,-8 0-8 0,-2 6-85 0,-2 3 42 16,-14 4 1-16,-7 2 41 0,-7 6-95 0,-3-4 43 15,-4-1 27-15,-3 4-1 0,1-2 165 0,3-4-84 16,0 4-22-16,8-11 248 0,8-4-140 0,4 1-70 15,4-3 127-15,7-5-207 16,5 3-26-16,0-7 0 0,15-2 0 0,8-4 0 16,5-1 0-16,4 1 0 0,5-2 0 0,-1-2 0 15,1 0 0-15,1 0 0 0,-3 0 0 0,-1-3 0 16,4-4-40-16,-10 2-705 0,-7-1 358 0,-1-1 161 16,-6 2-429-16,-5-2 310 0,1 2 146 0,-8-4 86 15,-2-3-466-15</inkml:trace>
  <inkml:trace contextRef="#ctx0" brushRef="#br0" timeOffset="185142.42">16554 8211 1541 0,'-17'0'0'0,"2"0"0"0,2 0 0 0,8 0 0 0,-2 0 0 0,7 3 666 0,0 2-315 0,12 0-158 0,14 2 224 16,4-1-192-16,6 0-85 0,3 3-56 0,3-1 129 15,5-3-112 1,-1 2-101-16,1-1-596 0,4 2 273 0,-5-1 174 0,-1-1 93 15</inkml:trace>
  <inkml:trace contextRef="#ctx0" brushRef="#br0" timeOffset="185608.17">17290 7964 1301 0,'-1'-15'0'0,"1"3"0"0,0 0 0 0,0 7 0 0,0 4 0 0,5 1 0 0,7 6 507 0,7 9-236 0,0 9-107 0,1 3-69 16,2 5 249-16,-2 3-153 0,-1 7-78 16,-2 1-42-16,-5 6 9 0,-5-4-43 15,-6 3-1 1,-1-1-148 62,-11 3 74-62,-11-5 37-16,-6 5-33 0,-3-13 31 15,-6-6 0-15,1-4 40 0,-5-7-179 0,1-5 89 0,-4-2-18 0,10-13 41 0,2 0-489 0,6-7 242 0,8-12 115 0,10-6-422 0,6-8 265 0</inkml:trace>
  <inkml:trace contextRef="#ctx0" brushRef="#br0" timeOffset="185707.91">17566 8053 1502 0,'18'-12'0'0,"2"3"0"0,3 0 0 0,-6 6 0 0,4 0 0 0,0-1 0 0,1 2 898 0,2 2-430 0,4-2-207 0,-4 2 150 0,3 0-187 0,-1 0-94 0,2 0-93 16,-1 2-169-16,4 4 70 0,-7-3 45 0,-1 6 26 31,-5 1-949-31,-5 1 488 0</inkml:trace>
  <inkml:trace contextRef="#ctx0" brushRef="#br0" timeOffset="185826.59">17649 8303 2085 0,'-20'0'0'0,"1"1"0"0,3 3 0 0,1 1 0 0,5-3 0 0,4 3 0 0,6-3 364 0,0 3-164 0,14 0-81 0,10-2 327 0,5-1-204 16,6-1-94-16,-1 1-402 0,3 1 146 0,4-3 72 0,-2 0 36 15,0 0-432-15,6 0 243 0,-9 0 108 0,-2 0 59 16</inkml:trace>
  <inkml:trace contextRef="#ctx0" brushRef="#br0" timeOffset="186100.94">18195 8122 1139 0,'-4'-11'0'0,"0"3"0"0,-1 4 0 0,-1 2 0 0,1 2 368 0,-1 0-165 0,-1 6-74 0,4 10 705 16,2 5-399-16,1 4-199 15,0 6-99-15,0 2 313 0,4 3-450 0,9-2 0 0,1-1 0 0,3-1 0 16,4-3 0-16,3-2 0 16,6-3 0-16,0-7 0 0,-1-10 0 0,2-5 0 0,2-2-136 0,-2-8 76 15,2-13 57-15,-8-9-396 16,-3-3 194-16,-8-8 14 0,-2-1 77 15,-8-1-14-15,1-6 36 0,-5 4 9 0,0-1 104 0,-15-1-29 16,-5 2 0-16,-8 4-28 0,-5 0 107 0,-3 17-49 16,-4 9-29-16,-4 9 0 15,2 6 136-15,1 3-59 0,-2 17-50 0,10 9 34 0,6 8-29 0,6 4 16 16,8 1-419-16,6 1 189 0,3 5 89 0,4-5 45 16</inkml:trace>
  <inkml:trace contextRef="#ctx0" brushRef="#br0" timeOffset="195212.56">20362 8100 999 0,'-5'-8'0'0,"-4"0"0"0,3 2 0 0,2 2 0 0,1-3 0 0,2 1 0 0,-1 3 203 0,2-6-73 0,0 4-51 16,0-2 109-16,3 2-75 0,6 1-38 0,4-1 30 16,0-1-25-16,2 2-10 0,0 2-33 0,4 0 2 15,-1 1-2-15,2 1 0 16,0 0 10-16,-1 3-70 0,-1 6 31 0,0 3-1 0,-1 3 30 0,-5 2-89 15,4 4 53-15,-10 1-3 0,-3 3-53 0,-1-1 40 32,-2 5 2-32,-7-1-39 0,-5 4 23 15,-10-5 4-15,-3 0 0 0,-6-1 177 16,-3-4-73-16,-4 4-38 0,0-13-1 0,3-2 261 16,-1-3-137-16,4-6-53 0,0-2-39 0,1 0 100 0,11 0-72 0,8 0-32 0,5-4 204 0,3-3-117 31,4 1-60-31,0 4-19 0,4-1-44 0,14 0-32 0,5 0 0 0,3 2 0 0,2 1 0 15,3 0 0-15,-1 0 0 0,0 0 0 16,1 0 0-16,-4 0 0 16,2 0 0-16,4 0-158 0,-9 0-41 0,-1 1 62 0,0-1-530 0,-3 0 316 0,-3 0 156 15,2 0-204 1,-6 0 186-16,-4-1 88 0,2-7 44 16,-5-4-493-16</inkml:trace>
  <inkml:trace contextRef="#ctx0" brushRef="#br0" timeOffset="195440.95">20608 8069 1215 0,'-2'-11'0'0,"1"3"0"0,1 2 0 0,0-1 0 0,0-2 0 0,9 4 0 0,9 0 610 0,3 4-286 0,4-1-144 0,3 2-71 15,3 0 294-15,1 5-187 0,-3 7-90 16,-1 3-44-16,-1-1 0 0,-4 7-45 0,-3 0 35 16,-6 0-35-16,-7 2 0 0,-7 0 0 0,0 2-123 15,0-1 71-15,-10 0 22 16,-12-4-1-16,-3 0-37 0,-4-2 34 0,-4-4 0 0,-3 3 44 0,3-12-220 0,-1-2 92 15,3 0 10-15,-1-3-303 0,5 0 160 16,-4 0 85-16,11-6 36 0,8-6-421 16,4-2 239-16,8-2 119 0,0-2-198 0,12-5 150 15</inkml:trace>
  <inkml:trace contextRef="#ctx0" brushRef="#br0" timeOffset="195623.46">20924 8006 2378 0,'0'-6'0'0,"0"2"0"0,0-2 0 0,0 2 0 16,0 3 0-16,0-1 0 0,0 2 0 0,0 0 0 0,-7 3 0 0,2 9 519 0,-2 5-240 0,-2 3-121 0,3 1 117 0,0 1-118 0,1 7-51 15,3-3-95-15,2 1-1 0,0-1 27 0,2 1-36 16,8-1-330-16,5 2 174 0,4-7 92 0,3-1 50 16,4-3-306-16,-1-5 136 0,6-2 103 0,2 0-74 15,-3-9-571-15,0-1 344 0,-1 0 172 0,0-3-364 16</inkml:trace>
  <inkml:trace contextRef="#ctx0" brushRef="#br0" timeOffset="196019.4">21302 8130 1613 0,'0'-13'0'0,"0"-2"0"0,0 1 0 0,-1-1 0 0,-2 0 0 0,-4-2 0 0,-1 5 0 0,3 1 0 0,-5 1 211 0,0 4-88 0,0 0-43 0,-5 3 136 15,2 3-94-15,-4 3-42 0,3 12-1 16,-3 6 25-16,3 5-34 0,0 6 10 0,3 0-43 0,6 0 160 15,4 2-79-15,1-3-41 16,0 2 63-16,2 0-42 0,10-7-36 0,2-2-124 0,2-5 50 0,4-3 24 16,1-4 0-16,4-4-259 15,-3-5 137-15,1-3 74 0,1 0 28 0,-2-11-358 16,-2-7 156-16,2-3 95 0,-8-7 1 0,0-1-75 16,-1-5 75-16,-3-3 39 15,-2 0-114-15,2-9 66 16,-6 4 48-16,1-4 7 0,-2-7-1 0,-2-4 32 0,1-5 0 0,-2-7 33 0,0 11-33 0,0 9-1 15,0 9 1-15,0 12 281 0,0 11-140 16,-3 5-76-16,-3 12-28 0,3 0 273 0,-3 19-102 16,2 8-86-16,1 5 317 0,0 9-174 15,1 6-99-15,1 3 166 0,1 5-129 0,0 6-65 0,-2 4-22 16,2-8 190-16,0-3-115 16,0 0-110-16,0-2-44 0,0-4 0 0,2 6 0 0,4-15 0 0,1-5 0 15,2-5-463-15,0-8 218 0,2-6 141 0,-2 0-352 16,2-15 172-1,-4 0 134-15,4-3-15 0,0-19-556 0</inkml:trace>
  <inkml:trace contextRef="#ctx0" brushRef="#br0" timeOffset="196234.83">21600 7993 1216 0,'0'-10'-1'0,"0"2"1"0,2 0 0 0,-1 1 0 0,4 1-1 0,3 2 1 0,0 3 558 0,6 1-261 0,0 0-131 0,3 9-65 16,-1 5 195-16,6 4-121 0,-5 1-74 0,0 4-33 0,-2 3 15 0,-4 1-23 15,-3 3 0-15,-4 3-97 0,-1-4 32 32,-3 1 0-32,-5 0 6 0,-10 0 1 47,-6 1 35-47,-4 3 8 0,-6-11 35 0,3-4 1 0,-5-3-45 0,2-6 1 0,1-5-149 0,1-3 76 0,7-2 9 0,2-5 24 0,8-13-606 0,3-5 295 0,6-1 123 0,3-3-541 0,6-4 348 15,11 2 174-15</inkml:trace>
  <inkml:trace contextRef="#ctx0" brushRef="#br0" timeOffset="196419.33">21853 7954 1792 0,'4'-4'0'0,"0"-3"0"0,-1 7 0 0,-1-3 0 0,-2 3-2 0,0 0-1 0,0 7 285 0,-9 6-115 0,0 6-71 16,-5 5 726-16,3 2-394 0,0 3-196 0,0 1-115 16,4 2-117-16,4 1 0 0,1-4 0 0,2 3 0 15,0-3 0-15,6 0 0 0,7 3 0 0,5-9 0 16,3-1 0-1,2-5 0-15,2-5-344 0,3-6 41 0,1 0 156 0,-3-6-37 0,-2 0-258 16,0-5 203-16,-5-7 101 0,-1 0 51 16,0-3-588-16</inkml:trace>
  <inkml:trace contextRef="#ctx0" brushRef="#br0" timeOffset="196574.92">22077 8141 1573 0,'-10'0'0'0,"3"-1"0"15,1-3 0-15,-3 1 0 0,6 2 0 0,1 1 0 0,2 0 0 0,0 0 668 0,8 0-302 0,10 0-170 0,5 0 138 0,7 4-149 0,1-1-74 16,3-2-241-16,5 2 93 16,-5-2 31-16,-2 2 1 0,0-2-657 0,-3-1 349 15,-1 2 175-15,0-2 96 0,-8 0-392 0,-7 0 103 16</inkml:trace>
  <inkml:trace contextRef="#ctx0" brushRef="#br0" timeOffset="196725.51">22252 7896 1433 0,'-11'-7'0'16,"3"3"0"-16,2 2 0 0,2 1 0 0,0 1 0 0,4 4 0 0,0 17 791 0,0 4-377 0,2 7-189 15,7 7 461-15,0 7-316 0,-2 2-358 0,-3 5-12 16,1 5 0-16,-1 1 0 0,2 4 0 0,-1 2 0 16,0-12-555-16,-1-4 66 0,2-4 263 0</inkml:trace>
  <inkml:trace contextRef="#ctx0" brushRef="#br0" timeOffset="197317.93">22749 8108 1395 0,'-10'-2'0'0,"3"-9"0"0,2 1 0 0,5 0 0 0,0 2 0 0,1-1 0 0,11 0 0 0,11 1 0 0,0 4 170 0,5 4-67 0,-1 0-33 0,1 0-57 16,-1 4 1-16,-1 8 31 0,-6 4-99 15,-6 5 45-15,-2 6 0 0,-9 0 45 0,-3 3-202 0,0 4 110 16,-12-2 42-16,-7-1 25 0,-8-4-23 0,-2-3 27 16,-5 0-52-16,-6-4 318 15,2-8-150-15,2-5-62 0,0-4-36 16,4-3 339-16,2 0-168 0,2 0-75 16,11-2 90-16,8-6-92 0,4 3-45 0,5-2 0 0,0-1 185 0,13 2-106 15,11 0-67-15,8 3-29 0,5-2-18 0,3 4-10 16,3 0-21-16,3 1-66 0,-7 0 28 15,-1 0 30-15,-2 2-1 0,0 6-372 16,-3 0 200-16,2 2 110 0,-9-1-671 0,-5 0 349 16,-1-3 157-16,-4 1 92 0,-4-5-225 0,1 1 149 15,-4-3 88-15</inkml:trace>
  <inkml:trace contextRef="#ctx0" brushRef="#br0" timeOffset="197471.55">23155 7996 1820 0,'-7'-5'0'0,"-1"3"0"0,3-2 0 0,1 2 0 0,0 2 0 0,4 0 0 0,0 7 370 0,0 9-167 0,2-2-83 0,8 9 164 0,3-1-115 0,2 3-71 0,-1 0-483 0,3 1 210 0,1 1 106 0,1 0 52 16,2 2-326-16,-1-6 185 0,-1-3 97 0</inkml:trace>
  <inkml:trace contextRef="#ctx0" brushRef="#br0" timeOffset="197641.07">23468 7938 908 0,'-6'2'0'0,"0"5"0"0,-2 4 0 0,2 6 0 0,-2 6 0 0,-1 11 583 0,-4 9-264 0,3 6-146 0,-4 9 219 0,-1 5-178 16,-4 5-88-16,3 1-45 0,-8 6 12 0,3-16-33 15,2-3 1-15,-3-4-25 0,4-5-148 0,-1-7 74 16,0 6 46-16,5-18-606 0,3 2 317 15,5-6 159-15</inkml:trace>
  <inkml:trace contextRef="#ctx0" brushRef="#br0" timeOffset="198064.54">23914 8154 1487 0,'-6'-32'0'0,"-5"2"0"0,2 2 0 0,-5-4 0 0,3 6 0 0,-3 9 0 0,-4 2 158 0,-1 7-62 16,2 3-30-16,-5 5 150 0,3 0-95 15,1 18-43-15,2 9 58 0,2 2-50 0,0 5-25 0,2 5 8 16,6-3 0-16,3 1 0 0,3-3-34 0,0-1 0 16,0-2-36-16,5 3 8 0,5-12 28 15,1-3-149-15,2-4 74 0,4-5 38 16,-1-4 0-16,4-3-71 0,-1-3 26 15,1-9 33-15,2-9-225 0,-3-8 116 0,1-6 31 0,3-4 34 0,-7 0-222 0,1-3 123 16,-1 0 60-16,-3-7 31 16,0-3-48-16,3-7 30 0,-9 1 9 0,0-3 83 15,-4 0-44-15,1 2 1 0,-1-4-9 0,-3 22 49 16,0 9 1-16,0 10-42 0,-4 10 377 0,-6 7-188 16,3 2-67-16,0 11-52 0,-1 14 472 0,3 9-237 15,2 3-109-15,1 8-63 0,2 5 272 0,0 2-171 16,0 1-82-16,0 5 172 0,0 0-127 15,2-2-63-15,1 11-57 0,1-13-41 16,4-5 0-16,-2 4 0 0,1-7-243 0,2-5 56 16,0 5 120-16,-1-20 47 0,-2-5-753 0,0-6 387 15,2-9 115-15,-2-6 123 0</inkml:trace>
  <inkml:trace contextRef="#ctx0" brushRef="#br0" timeOffset="198278.56">24177 8053 1971 0,'-5'0'0'0,"-2"0"0"0,2 0 0 0,3 0 0 0,2 0 0 0,0 5 0 0,0 6 0 0,2 1 909 0,10 2-441 0,3 2-216 0,1-1 79 15,1 2-331-15,4 4 0 0,-2-6 0 0,1 3 0 16,-2-1-173-16,0 0 95 0,-2-3-851 15,0 1 492-15,-1-3 231 0,-7-6 121 0,1 1-522 0</inkml:trace>
  <inkml:trace contextRef="#ctx0" brushRef="#br0" timeOffset="198444.28">24514 7872 2564 0,'0'-2'0'0,"0"-3"0"0,-4 5 0 0,1 0 0 0,-1 0 0 0,-2 18 0 0,0 13 0 0,-5 9 539 0,-4 17-243 0,-1 7-134 0,-6 19 208 0,-3 13-370 16,-7 11 0-16,0 5 0 0,-2 7 0 31,5-21 0-31,0 0 0 0,-1 3-170 0,1 2-141 0,-2-1 173 0,-6 15 96 0</inkml:trace>
  <inkml:trace contextRef="#ctx0" brushRef="#br0" timeOffset="199032.05">24863 8215 1641 0,'-3'-8'0'0,"2"0"0"0,1 1 0 0,0 0 0 0,0 1 0 0,7 1 0 0,10 2 0 0,3 2 0 0,6-1 572 0,2-1-258 0,1 3-144 0,3 0-67 16,0 0 135-16,1 0-101 0,-1 3-50 0,4 1-239 15,-11 3 89-15,1 0 50 0,-5-2-490 0,-2 1 270 16,-8 0 134-16,4-2 77 15,-9 0-334-15,-4-1 187 0,-2-2-3 0,0-1 80 16,-4 0-473-16</inkml:trace>
  <inkml:trace contextRef="#ctx0" brushRef="#br0" timeOffset="199183.65">25072 7904 765 0,'-6'-9'0'16,"-3"3"0"-16,2-1 0 0,4 4 0 0,2 3 0 0,1 0 0 0,0 10 546 0,0 8-255 0,0 6-119 0,1 2 318 15,6 6-227-15,-4 2-113 0,4 1 37 0,0 2-76 16,-3 8-28-16,-2-7-9 0,4 3-196 0,-3-3 79 16,2 0 39-16,-2-1 1 0,1 0-527 0,-3-10 278 15,5-2 144-15</inkml:trace>
  <inkml:trace contextRef="#ctx0" brushRef="#br0" timeOffset="199519.75">25405 7991 1403 0,'17'-12'0'0,"3"5"0"0,4 1 0 0,3 1 0 0,5 2 0 0,-1 2 0 0,1 1 510 0,-1 1-237 0,0 11-118 0,0 3-60 16,0 6 4-16,-9-1-37 16,-5 4 1-16,-3 4-27 0,-7 2-176 0,-6 2 87 0,-1 6 54 15,-11-3-238-15,-15-1 136 0,-5 2 69 0,-5-1 17 0,-8-1 7 16,5-8 35-16,-4-7-55 15,0-2 319-15,3-4-167 0,0-2-60 0,-2-1-38 16,9-7 463-16,6-1-223 0,6-2-115 0,6 0-58 0,7 0 139 16,1 0-147-16,7 0-85 0,1-2 0 15,18-4 0-15,6 2 0 0,6 1 0 0,5-2 0 16,2 4 0-16,2-2 0 0,-1 1 0 0,0 2 0 16,0 0 0-16,6 0 0 0,-7 0-114 0,-4 0-147 15,3 0 136-15,-6 0-11 0,-2 5-265 16,4-4 173-16,-11 4 100 0,-1-4-490 0,-2-1 290 15,-2 0 146-15,3 0-441 0</inkml:trace>
  <inkml:trace contextRef="#ctx0" brushRef="#br0" timeOffset="199841.91">25918 7960 1352 0,'-3'-15'0'0,"1"7"0"0,2 2 0 0,0 0 0 0,5 1 0 0,8 4 0 0,7 0 0 0,2 1 397 0,1 0-180 15,4 2-90-15,2 9-46 0,1-2 33 0,2 5-30 0,-5-1-8 0,-2 2-62 16,-3 1 22 0,-7 3 0-16,2 1-75 0,-12 1 33 0,-5-1 1 0,0 5 41 15,-16 4-27-15,-5-1 0 0,-7 4 36 0,-5-5-9 16,-7 4 156-16,1-3-78 16,-2-2-49-16,1 2 1 0,-1-3 259 0,11-4-148 0,7-6-71 15,6-1 77-15,4-4-99 0,9-2-84 0,4 3 0 16,1-6 0-16,18-1 0 0,8 0 0 15,5-2 0-15,4 0 0 47,6-2 0-47,-3 0 0 16,1 0 0-16,-1 0 0 0,-2 0-6 0,2-2 5 0,0 0-597 0,-10 1 293 16,-6-2 85-16,-4 2-525 0,-5 1 354 0,-6 0 178 0,-2 0-240 0</inkml:trace>
  <inkml:trace contextRef="#ctx0" brushRef="#br0" timeOffset="200024.12">25974 8203 1468 0,'-13'-8'0'0,"6"2"0"0,1 2 0 0,0 0 0 0,4 2 0 0,2 1 0 0,0 1 0 0,11 0 515 0,9 0-239 0,1 8-120 0,4 1-59 0,6 0 78 0,-4 1-74 0,3 2-32 0,0-1-517 0,3 0 242 0,2 4 130 0,-2-4-807 0,-1 3 429 0</inkml:trace>
  <inkml:trace contextRef="#ctx0" brushRef="#br0" timeOffset="200381.25">26619 8343 887 0,'0'-16'0'0,"0"2"0"0,0-1 0 0,0-2 0 0,-3-3 0 0,-1 2 0 0,0 1 0 0,-2-2 345 0,2 1-155 16,-4 1-77-16,0-2 119 0,-3 6-102 15,2 2-47-15,-2 2-24 0,-4 8 92 0,2 1-58 0,-4 0-20 0,1 13-3 16,-3 9 0-16,1 9-34 0,2 3 0 15,1 7-8-15,4 2 17 0,3-2-9 0,7-1 0 0,1 0 41 0,0-7 0 16,1-1-41-16,7 3-19 16,3-12-8-16,8-8 27 0,1-1 0 0,3-9-182 15,4-5 89-15,1 0 40 0,-2-9-262 0,-1-12 132 16,3-6 75-16,-5-7 15 0,-1-3-240 0,2-5 111 16,-5 0 80-16,-3-5 35 0,1-1-27 15,-4 0 31-15,3-10-9 0,-6 3 40 0,0 0 27 0,-1-7-27 16,-4 2 0-16,1-1 60 0,0-3-39 15,-4 19 9-15,-2 14 255 0,0 9-143 16,-3 13-71-16,-8 8-6 0,1 1 518 0,-2 9-237 16,-2 17-140-16,5 7-52 0,-2 6 93 0,7 4-88 15,-2 8-34-15,5-1 185 0,-1 2-118 0,-1 0-61 16,3 1-29-16,0 0 6 0,0 6-2 0,0-15-70 16,3 4-312-16,5-5 149 0,3-1 100 0,2-9 50 15,2 7-693-15,0-21 309 0,0-4 196 16,3-8 15-16,-3-7-553 0</inkml:trace>
  <inkml:trace contextRef="#ctx0" brushRef="#br0" timeOffset="200639.56">27061 7969 1666 0,'7'-15'0'0,"-2"8"0"0,6 3 0 0,-3-2 0 0,6 1 0 0,0 4 0 0,3 1 0 0,0 0 0 0,-3 0 0 0,7 1 192 0,-6 7-79 0,3 4-38 15,0 2 80-15,-5 2-64 16,-5 2-37-16,-4 5 9 0,-4 1 57 0,0 7-33 0,-5-1-10 0,-13 3 148 16,-2 0-94-16,-3 1-48 0,-3 1-24 0,-4 5 133 15,5-9-83-15,3-1-36 0,2-1 168 16,1-5-116-16,8 0-125 0,-1 3 0 0,9-10 0 0,3 0 0 16,0-4 0-16,7-1 0 15,8-5 0-15,8 0 0 0,0-4 0 0,4-3-549 0,-3 0 248 0,2 0 157 16,-1-4 20-16,-2-1-388 15,-5-2 242-15</inkml:trace>
  <inkml:trace contextRef="#ctx0" brushRef="#br0" timeOffset="200796.14">26916 8192 1727 0,'-15'-4'0'0,"1"-3"0"0,6 4 0 0,6 2 0 0,2 1 0 0,0 0 0 0,15 2 644 0,8 8-295 0,7 0-162 0,6-1 159 15,3 2-156-15,6 1-78 16,-2 0-38-16,7-1-650 0,-7-2 300 0,5 0 156 16,-1 2-491-16</inkml:trace>
  <inkml:trace contextRef="#ctx0" brushRef="#br0" timeOffset="201223">27604 8332 1725 0,'-13'-12'0'0,"6"3"0"16,4 5 0 31,3 1 0-47,0 2 0 0,6 1 0 0,13 0 562 0,11 0-263 0,1 0-131 0,8 4 203 0,4-1-159 0,-4 0-93 0,1-1-41 0,-2 3-290 0,-1 0 123 0,-1 2 63 0,5-2 40 0,-15 2-302 0,-3-2 162 0,-5 1 81 0,-4 0-838 0,-5-1 447 0</inkml:trace>
  <inkml:trace contextRef="#ctx0" brushRef="#br0" timeOffset="201504.24">28410 7996 0 0,'2'4'0'0,"1"2"0"0,0-1 0 0,-2 4 0 0,-1 3 946 0,0 0-455 16,0 5-227-16,-9 7-105 15,-6 3 263-15,-4 2-193 0,-3 4-96 0,0 1 207 0,-4 1-151 0,-1 1-68 16,3-5-46-16,1-5 5 0,1-4 1 0,5-6-44 15,2 0 36-15,7-9-37 16,2-7 1-16,6 0-1 0,0 0 140 0,0 0-170 16,0 0-6-16,11-4 0 0,5-4 0 0,7 1 0 15,1 2 0-15,4-2 0 0,4 2 0 0,-1-1 0 16,2 3 0-16,-3 0 0 0,4 3 0 16,1-2 0-16,2 2 0 0,-8 0-147 0,2 0 24 0,-4 0 65 15,-4 2-751-15,-1 3 386 0,-1-1 185 0,-11-1 105 16,-2 2-651-16</inkml:trace>
  <inkml:trace contextRef="#ctx0" brushRef="#br0" timeOffset="201652.85">28520 8090 2052 0,'-14'-8'0'0,"2"4"0"0,3 1 0 0,1 2 0 0,-2 1 0 0,5 0 0 0,1 14 0 0,3 5 365 0,1 3-164 0,0 5-82 16,0 6 113-16,0 1-103 0,0 0-48 0,0 5-23 15,4 3-538-15,2 2 258 0,4 6 137 0,-1-12 56 16</inkml:trace>
  <inkml:trace contextRef="#ctx0" brushRef="#br0" timeOffset="202071.73">29027 8325 1009 0,'-3'-26'0'0,"-4"-1"0"0,3 9 0 0,-3-3 0 0,-3 3 0 0,0 2 0 0,-5 3 440 0,1 1-194 16,0 9-110-16,-2 3-50 0,-2 0 145 0,1 14-98 15,-2 5-49-15,0 8 4 0,5 3-31 0,3 7 0 16,-1 0-22-16,7 1-35 0,2-4-1 0,1 4 45 16,2-7-47-16,0-7 1 0,2 0 37 0,6-5 0 15,5-5-199-15,0 1 81 0,4-10 51 0,-1-5-16 16,4 0-256-16,5-12 118 15,-5-10 83-15,5-3-196 0,-4-7 137 0,0-1 63 16,-2-2 32-16,2-4-92 0,-4-2 61 0,5-4 23 16,-7 0 30-16,0-4 10 0,-1-3 0 0,-4-6 0 15,2-3 51-15,2-10-34 0,-6 7 8 0,0 2-25 16,2 2 197-16,-4 9-98 0,-3 5-58 0,-3 24 455 16,0 10-227-16,0 10-73 0,-6 2 203 0,-1 7-165 15,-5 12-73-15,3 13-50 16,1 7 189-16,0 9-115 0,-1 5-58 0,3 6-28 15,-2 7 49-15,0-4-43 0,3 0 0 0,0 0-35 16,1-2 1-16,1 0-1 0,3 9 9 0,0-17-351 16,0-1 171-16,5-5 86 0,6-7-607 0,5-8 299 15,0 3 172-15,0-22 27 0,2-6-509 0</inkml:trace>
  <inkml:trace contextRef="#ctx0" brushRef="#br0" timeOffset="202390.87">29487 8002 675 0,'2'-19'0'0,"5"5"0"0,0-1 0 0,-1 6 0 0,4 2 0 0,0 6 0 0,3 0 400 0,3 1-182 15,1 0-83-15,2 9 185 0,-2 4-142 0,2 4-72 16,-1-1 82-16,-4 2-77 0,2 5-28 0,-5-1-10 16,-6 2-21-16,-5 4-17 0,0-1 0 0,-5 4 0 15,-12 2 152-15,-2-2-81 0,-6-2-36 0,-4 0 1 16,1 0 59-16,-4 3-38 0,6-6-33 15,0-4 197-15,6-3-110 0,3 0-55 16,5-1-12-16,-2 1-79 0,10-4 0 0,4-5 0 16,0-1 0-16,1-2 0 0,14 0 0 0,4 0 0 15,6-6-68-15,2-1-98 16,4 0 100-16,-3 0 51 0,3 0-808 0,-1 0 385 47,-7 0 206-47,-2 0-205 0,-5-1 201 0,-4-3 100 0,0-2-484 0,-5-2 283 15</inkml:trace>
  <inkml:trace contextRef="#ctx0" brushRef="#br0" timeOffset="202537.48">29295 8208 1331 0,'-13'0'0'16,"-2"-2"0"-16,4-1 0 0,6-1 0 0,-1 2 0 0,6 2 515 0,0 0-240 0,10 0-120 0,10 6-60 15,8-1 451-15,2 5-247 0,7-2-136 0,1-1-212 0,1 0 43 0,3 0-1 16,2 0-292-16,3-1 175 15,-5-3 76-15,3 1 41 0,-1 0-989 0,-5-3 496 16</inkml:trace>
  <inkml:trace contextRef="#ctx0" brushRef="#br0" timeOffset="202693.01">29960 8129 2342 0,'2'0'0'0,"0"0"0"0,1-3 0 0,3-1 0 0,1 2 0 0,0 1 0 0,5-1 0 0,2 0 386 0,3 2-175 16,3 0-56-16,4 0-65 0,-2 0-27 0,2 4 0 16,3 1-292-16,0 3 133 0,1 1 74 0,-7 0 24 15,-3 1-952-15,-7 0 487 0</inkml:trace>
  <inkml:trace contextRef="#ctx0" brushRef="#br0" timeOffset="202839.62">29884 8378 1065 0,'-14'0'0'0,"6"0"0"0,3 0 0 16,1 0 0-16,4 0 0 0,0 0 0 0,10 0 0 0,8 0 907 0,7 0-436 0,3 0-217 0,3 0-315 0,5 0 43 15,1 0 27-15,0 0 0 0,1 0-329 0,4 0 187 16,-3 0 79-16,0 0 45 0,-2-4-965 16</inkml:trace>
  <inkml:trace contextRef="#ctx0" brushRef="#br0" timeOffset="203112.9">30529 8263 1680 0,'-10'0'0'0,"3"0"0"0,-2 0 0 0,0 0 0 0,-2 0 0 0,4 9 0 0,-1 2 0 0,4 5 0 0,1 5 0 0,3 3 294 0,0 5-120 16,4 0 205-16,12 1-172 0,4 0-86 0,5 0-42 16,7-6 101-16,4 3-63 15,0-9-45-15,5-7-1 0,0-4 3 0,-1-3-39 0,5-4 0 0,0 0-60 16,-11-14 26-16,-3-4-1 15,-6-5 35-15,-5-2-111 0,-9-2 55 0,-1-6 37 16,-10 4-69-16,0-6 28 0,-12 2 25 0,-8 0-22 16,-5-2-39-16,-8 0 21 0,-6 7-1 0,-5 5 14 15,-7 8 163-15,0 2-70 0,2 5-32 16,-4 5 73-16,12 3-50 0,4 3-13 0,8 15-1 0,5 4-165 16,3 5 80-16,14 2 28 0,4 2-624 0,3 4 303 15,1 1 158-15</inkml:trace>
  <inkml:trace contextRef="#ctx0" brushRef="#br0" timeOffset="207614.04">21020 8889 1184 0,'-8'-3'0'0,"3"-2"0"0,0 4 0 0,-1 0 0 0,4 1 0 0,-2 0 0 0,1 0 226 0,3 10-99 0,0 5 278 0,0 6-184 15,0 5-92-15,1 4-47 0,6 8 115 0,2 4-85 16,0 6-38-16,2 5 1 0,-3 6-37 0,1 1-2 15,-1 8 10-15,-3-8-9 0,1-2-62 0,-5-5 31 16,1-4 0-16,-1 1-8 0,-1-18 14 0,0-7 0 47,0-8 25-47,0-6 55 0,0-7-27 0,0-1-4 0,0-3 45 0,-3 0-36 0,-1-12 0 0,-2-4-41 0,-1-4-9 16,3-4 26-16,-2-3-10 0,1-2 1 0,0-1-302 0,-4-1 149 0,2 0 71 15,-5-5-327-15,3 7 184 16,-4 2 65-16,-1 0-87 0,0 6 82 0,0 4 46 15,-6-2-10-15,1 16 250 0,0 3-98 0,-2 4-48 16,-1 20-24-16,1 8 340 0,0 7-179 0,5 0-85 0,7 4-11 16,6-1 159-16,3-3-57 0,0-2-69 15,6 3 51-15,11-10-54 0,5-7-24 16,6-2-111-16,2-6 44 0,2-6 0 0,5 0 54 16,-4-9-579-16,-3 0 267 0,4-1 146 0,-3-11 31 15,2-7-763-15,1-3 399 0</inkml:trace>
  <inkml:trace contextRef="#ctx0" brushRef="#br0" timeOffset="207918.82">21268 9172 1763 0,'0'-17'0'0,"-1"2"0"0,-4 7 0 0,4 2 0 0,1 1 0 0,0-2 0 0,1 4 0 0,12 1 212 0,3 2-87 15,4 0-45-15,3 0 286 0,2 0-155 0,-1 5-92 0,2 4-36 0,0 2-23 16,1 4 0-16,-1 0-24 0,0 3-225 0,-9 3 109 15,-1-2 58-15,-6 8 29 0,-7 2-152 0,-3 3 91 16,0 6 55-16,-16-4-26 16,-7 6-45-16,-6-1 38 0,-3 1 303 0,-2-1-135 0,-4 4-91 0,7-10-26 15,3-3 532-15,5-7-257 16,3 1-185-16,7-6-109 0,2-1 0 0,11-5 0 16,0-7 0-16,16 2 0 15,8-4 0-15,6-3 0 0,5 1 0 0,1-1 0 16,0 0 0-16,0-1 0 0,1-7 0 0,1 1 0 15,1-2 0-15,-9 1 0 0,-3 0-742 0,-2 1 331 0,-8 0 187 0,-3 0 94 16,-2 0-537-16,-7 3 320 16,-5 1 156-16</inkml:trace>
  <inkml:trace contextRef="#ctx0" brushRef="#br0" timeOffset="208091.36">21309 9349 1944 0,'-13'-4'0'0,"0"2"0"0,8-1 0 0,0 2 0 0,4 1 0 0,1 0 233 0,3 0-102 0,16 0-48 0,6 7 635 16,4 1-341-16,4-1-170 0,3 0-77 15,-2 0-22-15,0 0-108 0,0-1 0 0,-2 0 0 16,4-1-330-16,1 3 33 0,-6-1 162 0,-3-2-877 0,0-2 524 16</inkml:trace>
  <inkml:trace contextRef="#ctx0" brushRef="#br0" timeOffset="208249.93">21833 9286 1262 0,'0'0'0'0,"0"-5"0"0,0 5 0 0,0-3 0 0,1 0 291 0,7 3-130 0,1 0-63 0,6 0-24 16,1 0 605-16,5 0-324 0,1 0-160 0,3 0-81 0,1 3-121 0,5 0 10 15,-4 2 32-15,-1 2-820 16,-4-3 410-16</inkml:trace>
  <inkml:trace contextRef="#ctx0" brushRef="#br0" timeOffset="208387.57">21914 9535 1729 0,'-11'0'0'0,"0"2"0"0,5 1 0 0,4 1 0 0,2 1 0 0,0-1 782 0,12 2-373 0,10-1-177 0,6-2-103 15,7-1 205-15,1 0-148 0,5 2-76 0,-1-3-90 16,3 1-20-16,-4 1 0 0,-1-1 0 0,-3 0-839 15</inkml:trace>
  <inkml:trace contextRef="#ctx0" brushRef="#br0" timeOffset="210293.25">22863 9072 1120 0,'-13'-16'0'0,"2"3"0"0,4 2 0 0,2 1 0 0,2-2 0 0,3 3 192 0,0 1-77 0,8 2-39 15,8 3 102-15,3 0-71 0,7 3-25 0,1 0-9 16,2 0 77-16,2 14-57 16,0-1-27-16,-3 4-62 15,4 3 43-15,-7 0-10 0,-3 5-182 16,-3-1 91-16,-5 2 45 16,-5 3 1-16,-1 0-52 0,-6-2 38 0,-2-3 27 0,-9 1-30 0,-10-4 161 0,-3 0-76 0,-6 2-23 15,-5-11-37-15,-3-2 140 0,0-6-71 0,2-1-30 31,0-3 53-31,-1 0-27 0,9 0 1 0,2-5-357 0,6-9 167 0,6-1 75 0,4-4 57 0,8-1-624 16,0-1 288-16,19-4 154 16,5 1 38-16</inkml:trace>
  <inkml:trace contextRef="#ctx0" brushRef="#br0" timeOffset="210486.96">23274 8935 1070 0,'-16'0'0'15,"2"4"0"-15,-6 3 0 0,2 1 0 0,0 6 0 0,-2-1 734 0,3 7-349 0,-2 1-173 0,1 6 193 0,7-4-188 0,7 2-89 16,3-1-46-16,1 0 264 0,3 0-155 16,16 1-67-16,2-4-87 0,9-4-37 15,3-2 0-15,3-1 0 0,2-4-161 0,5 0 14 16,-10-2 88-16,1-4 48 0,-4 1-595 0,-4-1 298 16,-4-2 166-16,1-1-394 0,-10-1 254 0,-10 0 122 15</inkml:trace>
  <inkml:trace contextRef="#ctx0" brushRef="#br0" timeOffset="210760.23">22676 9506 2171 0,'-25'3'0'16,"-1"3"0"-16,16-2 0 0,1 3 0 0,7-3 0 0,2 1 0 0,14 0 252 0,11-1-98 16,15-4-64-16,12 0 354 0,5 0-204 0,5 0-102 0,6 0-50 0,6-5 115 0,-8 1-88 0,3-4-79 0,3 3-36 15,0 1 0-15,-1 1 0 0,5-1 0 0,-21 2-102 16,-7 2 19-16,-6 0 60 0,-9 0-173 0,-7 0 115 16,1 0 65-16,-19 0 20 0,-3 2-613 0,-5-1 287 15,0 2 140-15,-1-3 72 16,-13 0-411-16,-3 3 246 0,-7-2 120 0,-5 2 59 0</inkml:trace>
  <inkml:trace contextRef="#ctx0" brushRef="#br0" timeOffset="211083.37">22701 9699 1460 0,'-4'0'0'0,"0"0"0"0,-1 0 0 0,5 0 0 0,0 0 0 0,5 0 0 0,10 0 371 0,9 5-168 0,4 2-83 0,4 0-33 15,1 3 120-15,-3 2-86 0,1 0-42 0,-1 2 0 16,-2 2-251-16,-3 3 112 16,-8 2 44-16,-9-1-196 0,-6 3 124 0,-2 2 62 15,-9 0 3-15,-9 1 5 0,-7-5 40 0,-6-3-48 16,1-4 97-16,-1-2-97 0,-1-6 10 0,0 1-47 16,7-5 365-16,2-2-138 0,7 0-79 0,0 0 5 15,7 0 261-15,0-2-149 0,7-1-87 0,2-1 119 16,0 2-99-16,13-2-49 0,5 1 7 0,7 1-93 15,0 2 0-15,2 0 0 16,4 0 0-16,0 0 0 0,0 3 0 0,2 3 0 0,-4 0 0 16,1 1 0-16,-3-2 0 0,1 3 0 15,-4-1 0-15,4-2-195 0,-11 1 102 0,1-3-713 16,-2 0 385-16,-3-3 193 0,-3 0-619 0</inkml:trace>
  <inkml:trace contextRef="#ctx0" brushRef="#br0" timeOffset="211253.2">23154 9881 1380 0,'-9'-2'0'0,"3"-1"0"0,-1 3 0 0,6-2 0 0,1 2 729 0,0 0-347 16,4 0-173-16,12 0-87 0,3 0 161 0,2 0-128 16,4 0-60-16,2 0-203 0,-1 2 71 0,0-2 37 15,6 0-700-15,-6 0 362 16,1 0 186-16,-2 0 92 0</inkml:trace>
  <inkml:trace contextRef="#ctx0" brushRef="#br0" timeOffset="211532.46">23551 9694 1911 0,'2'-7'0'0,"1"0"0"0,0-4 0 0,3 7 0 0,3 2 0 78,0-2 0-78,3 2 0 0,5 1 0 0,1 1 194 0,2 0-84 0,1 0-37 0,0 7 154 0,2 5-96 0,-3 0-47 0,1 5-104 0,-6 1 23 0,-5 0 0 0,-3 5 34 0,-5 0-131 0,-2 6 65 0,-4 3 42 0,-11-5-9 0,-5 3 74 0,-4 2 1 0,-1-3-43 0,-4 3 235 0,4-5-123 16,-1-4-56-16,7-2-21 0,3-5 101 0,3-1-68 0,2-1-25 0,9-4 40 0,2-2-84 16,0-2-35-16,12 0 0 0,5-2 0 0,5 0 0 31,3-1 0-31,-1-1 0 0,7 0-318 0,-3-2 119 15,1 0 109-15,4 0 69 0,-6 0-723 0,-4 0 354 0,0 0 177 0,-6 0-193 16,-3 0 185-16,-1-2 84 0</inkml:trace>
  <inkml:trace contextRef="#ctx0" brushRef="#br0" timeOffset="211699.01">23639 9910 1689 0,'-11'-6'0'0,"1"1"0"0,4 1 0 0,1 2 0 0,4 2 0 0,1 0 0 0,1 0 0 0,13 0 628 0,6 0-297 16,5 0-147-16,3 4 39 16,-1 2-98-16,3-3-45 0,1 1 1 0,-1-2-617 0,1-1 287 0,3 3 151 0,-5-2-395 0,-2 0 262 15</inkml:trace>
  <inkml:trace contextRef="#ctx0" brushRef="#br0" timeOffset="212131.85">24368 9651 994 0,'-5'-23'0'0,"-1"10"0"16,0-4 0-16,3 0 0 0,-4 0 0 0,1 0 534 0,-1-3-241 0,-1 5-133 0,-2 1 133 0,1 2-129 16,-4 4-64-16,0 4-33 15,-2 2 31-15,0 2-36 0,-1 9 0 0,1 11-27 16,2 5 71-16,1 6-35 0,-2 5 8 0,9-1-20 0,2 5-1 0,3-4-23 15,0-1 0-15,0-5-28 16,3 7 8-16,8-11 21 0,1-6-211 0,3 1 105 16,1-6 53-16,5-6 11 0,1 0-129 0,-1-9 51 15,3 0 47-15,1-13-14 0,-3-9-248 16,-1-2 106-16,3-6 70 0,-6-4-112 0,0-4 99 16,-3-3 51-16,-1 0 25 0,0-6-88 0,2-5 48 15,-7 3 36-15,0-5 7 0,-3 0 22 0,1-4 0 16,1-5-9-16,-4 12 82 15,2 7-36-15,-4 9 0 0,0 7-37 0,-2 14 175 0,0 1-96 16,-2 13-35-16,-8 3 572 0,3 18-284 0,-3 9-97 16,1 4 252-16,-1 9-199 0,5 0-114 0,-2 6-51 15,3 5 227-15,-1-1-140 0,1 4-118 0,-1 5-57 16,5-9 0-16,0-3 0 0,0-2 0 0,0 0 0 16,2-7 0-16,5 4 0 15,2-18 0-15,2-3-524 0,0-10 210 0,-1-4 144 0,2-8 97 0,0-2-900 16,-1-2 473-16</inkml:trace>
  <inkml:trace contextRef="#ctx0" brushRef="#br0" timeOffset="212326.85">24704 9486 1480 0,'7'-15'0'0,"1"1"0"16,4 0 0-16,-3 6 0 0,1 4 0 0,3 2 0 0,0 2 294 0,3 0-130 0,2 11-55 0,-1 2 131 0,-2 5-103 15,0 2-51-15,-3 4-25 16,-1 0 31-16,-1 4-19 0,-7-3-10 0,-1 1 13 0,-2-2 0 0,-2 2-41 15,-11-2 0-15,-4 2-8 16,-3-5 8-16,-2-5 0 0,-3-2-49 0,-3-4 25 16,0 1 8-16,2-8 16 0,3-3-425 0,4 0 204 15,0 0 74-15,4 0 60 0,2-11-658 0,10-2 342 16,3-7 166-16</inkml:trace>
  <inkml:trace contextRef="#ctx0" brushRef="#br0" timeOffset="212555.23">25019 9368 1672 0,'0'-5'0'0,"0"2"0"0,-4-1 0 0,-3 2 0 0,-2 2 0 0,-8 0 0 0,0 14 540 0,3 4-253 0,-5 5-125 15,2 8 629-15,3 0-378 0,0 6-347 16,10-3-66-16,4 5 0 0,0-2 0 31,7 1 0-31,13-4 0 0,4 4 0 63,6-11 0-63,5-7 0 0,2-2-519 0,1-5 68 0,1-4 244 0,5-1 129 0</inkml:trace>
  <inkml:trace contextRef="#ctx0" brushRef="#br0" timeOffset="213160.09">25430 9471 1437 0,'-9'0'0'0,"5"1"0"0,-1 1 0 16,3 2 0-16,2 0 0 0,0 2 0 0,2-1 279 0,12 0-126 0,8 1 341 0,7-1-229 0,7 1-114 0,3-3-58 15,3-1-16-15,-4 0-9 0,4-1-32 0,0 2 0 16,-3-2-353-16,-5-1 177 15,4 0 96-15,-12 0 36 0,-7 0-227 0,-5 0 135 16,-5 0 68-16,-4 0-734 0,-5-1 350 0</inkml:trace>
  <inkml:trace contextRef="#ctx0" brushRef="#br0" timeOffset="213342.6">25632 9227 2031 0,'0'0'0'0,"0"5"0"0,0 2 0 0,-2 5 0 0,2 5 0 0,0 8 0 0,0 6 0 0,2 9 0 0,5 7 492 0,3 3-228 15,-1 4-114-15,0 5-151 0,-2-9 14 0,-1 0-1 0,0-5-224 0,-3-4 124 16,1-1 62-16,0 0 40 0,-3-12-762 0,-1-6 388 16</inkml:trace>
  <inkml:trace contextRef="#ctx0" brushRef="#br0" timeOffset="213588.94">26643 8993 3050 0,'-12'-12'0'0,"5"5"0"0,1 2 0 0,0 4 0 0,4-1 0 0,2 2 0 0,0 0 0 0,0 0 0 0,8 10 447 0,5 0-206 16,6 2-48-16,1 2-193 0,0 1 0 15,4-3 0-15,-2 5 0 0,-1-4 0 0,-1 3 0 0,-2-2 0 16,1 2-695-16,-3-3 329 0,-5 3 201 0</inkml:trace>
  <inkml:trace contextRef="#ctx0" brushRef="#br0" timeOffset="213781.43">26982 8889 2833 0,'0'-8'0'16,"0"1"0"-16,0 4 0 0,0 0 0 0,0 0 0 0,0 2 0 0,0 1 0 0,0 0 0 0,0 13 379 0,0 8-172 0,-5 4-76 0,-5 6 63 0,-4 7-78 15,-5 1-45-15,0 3-71 0,-2 0-109 16,-3 9 41-16,1-9 48 0,0 1-702 15,-1-1 379-15,-1-3 189 0,0-6-806 16,-3 6 414-16</inkml:trace>
  <inkml:trace contextRef="#ctx0" brushRef="#br0" timeOffset="213980.06">26363 9491 1690 0,'-19'0'0'0,"1"0"0"0,-1 2 0 0,9 3 0 0,1-2 0 0,6 0 710 0,3 2-337 0,0 1-168 0,9-1-76 47,14 2 230-47,8-4-162 0,10 2-80 0,7-5-41 0,8 0-1 0,10 0-75 0,-4 0 0 0,2-3 0 32,1-6 0-32,6 1 0 0,2-3 0 0,8 0 0 0,-14 0 0 0,-5 1 0 0,-6 2-31 15,-8 1-229-15,-7 2 148 0,-5-2 22 0,-20 5-1015 0,-4 2 535 0,-11 0 267 0</inkml:trace>
  <inkml:trace contextRef="#ctx0" brushRef="#br0" timeOffset="214450.96">26353 9739 1313 0,'3'0'0'0,"1"0"0"0,3-4 0 0,1 2 0 0,3-3 0 0,1 5 0 0,1 0 0 0,4 0 0 0,-2 0 321 0,1 0-143 0,3 11-63 0,-2-3-44 16,-3 3-116-16,-2 5 40 15,-4 0 0-15,-4 5-183 0,2 0 120 0,-6-1 47 0,0 1 28 0,-12 1-130 16,-4 0 79-16,-5 2 49 16,-2-2-48-16,-5-5 25 0,1-1-37 0,-2-5 21 15,4-2 239-15,-3 3-111 0,6-7-60 0,2-4-25 16,7 1 422-16,1-2-204 0,4 0-68 0,-1 0 128 16,8 0-130-16,1-2-62 0,0-1-29 0,1 0 5 15,11 1-36-15,1 0 8 0,2 1-37 0,4 1 0 16,-2 0 29-16,3 0 0 15,0 0-144-15,1 0 81 0,-1 1 27 0,3 3-1 16,-4-4-332-16,1 3 175 0,2-1 41 0,2-2-292 16,-4 0 182-16,1 0 96 0,-1 0 49 15,2 0-233-15,0-5 140 0,3-2 62 0,-6 0-102 0,0-1 91 16</inkml:trace>
  <inkml:trace contextRef="#ctx0" brushRef="#br0" timeOffset="214747.95">26738 9852 1924 0,'-13'0'0'0,"-2"0"0"0,7 0 0 0,0-3 0 0,1 3 0 0,3-2 0 0,1 2 0 0,2 0 629 0,1 0-302 0,3 0-145 0,11 0-74 16,6 0 75-16,3 0-74 0,3 0-28 0,1 0-134 16,1 0 43-16,-1 0 23 0,1 0 0 15,-4 0 22-15,5 0 9 0,-6 0-9 0,-4-1-1591 0</inkml:trace>
  <inkml:trace contextRef="#ctx0" brushRef="#br0" timeOffset="-214459.55">27082 9715 1740 0,'6'0'0'0,"2"0"0"0,0-1 0 0,-1-2 0 0,3 0 0 0,6-1 0 0,-5 4 0 0,6-3 227 0,3 1-96 0,-2 2-48 0,5 0 163 15,-3 0-110-15,2 5-50 0,-2 6-83 0,-4 0 1 16,1 3 31-16,2 2 8 0,-9 2-158 0,-5 1 74 16,-3 3 38-16,-2 1 1 0,-4 3 4 0,-11 5 10 15,-6-2 23-15,-2-2 0 16,-2 2 42-16,2-5-105 0,0 0 43 0,2 0 242 0,8-7-118 0,1-2-58 16,3-3 133-16,6-2-90 0,3-1-44 0,0-1-14 15,0-2-70-15,11-4 1 0,7-2 37 0,4 0 1 16,2 0-368-16,1-3 192 0,3-6 84 15,-2-2-307-15,-2 2 151 0,0-3 107 16,-5 1 54-16,3 3-769 0,-11-3 397 0</inkml:trace>
  <inkml:trace contextRef="#ctx0" brushRef="#br0" timeOffset="-214295.99">27145 9847 1800 0,'-7'0'0'0,"-2"-1"0"0,1-4 0 0,2 2 0 0,0 0 0 0,6 3 0 0,0 0 0 0,2 0 0 0,11 0 698 0,6 7-335 0,5 0-165 0,8 0-89 0,2 1-38 0,2-1 1 15,8-2-29-15,-4 0-289 0,2-1 140 0,4-3 70 0,-1-1-823 0,0 0 446 16</inkml:trace>
  <inkml:trace contextRef="#ctx0" brushRef="#br0" timeOffset="-213857.65">28013 9494 1430 0,'-4'-23'0'0,"1"-1"0"0,-3-1 0 0,3 2 0 0,-3 2 0 0,1-1 0 0,-3 5 0 0,-3 2 168 15,-2 1-58-15,0 9-43 0,-3 4 198 0,-2 1-116 0,-1 8-57 0,-3 12-29 16,-4 5 181-16,4 10-110 0,3 1-49 0,1 4 103 15,5 1-77-15,0 0-38 16,1 3 8-16,9-10-5 0,3 1 0 0,0-6-41 16,0-3-136-16,3-4 68 0,9 2 42 0,7-13-9 15,1-4-102-15,3-7 68 0,4 0 34 0,3-6 9 16,-1-13-375-16,0-4 144 16,0-4 106-16,-1-5-295 0,-3-4 188 0,4 0 86 15,-7-3 55-15,-4-3-111 0,0-2 80 0,-2-6 38 0,-2-3 66 16,-1-9-9-16,-4 5-17 0,0-2 1 0,-5 0 34 0,0 1 1 15,-3 9-36-15,-1-1-8 16,0 26 207-16,-4 11-99 0,-4 8-50 0,-5 5 668 16,2 0-337-16,-1 15-106 0,1 12-107 0,2 6 295 15,1 6-197-15,-1 7-98 0,7 4 276 0,-3 7-409 16,4-4 0-16,1 1 0 16,0 1 0-16,0 0 0 0,0-2 0 0,5 10 0 15,8-16 0-15,1-1 0 0,4-6 0 0,1-4-317 16,1-9 0-16,4 4 165 0,-5-21 86 0,2-3-900 15,-3-7 465-15</inkml:trace>
  <inkml:trace contextRef="#ctx0" brushRef="#br0" timeOffset="-213719.02">28376 9429 2038 0,'0'-6'0'0,"0"2"0"0,0-1 0 0,0 0 0 0,0 3 0 0,0 2 0 0,1 0 0 0,7 8 564 0,-1 5-264 0,6 4-125 0,-3 1-74 16,6 1-102-16,-1 2-1 15,0-1 37-15,1 1-693 0,1-1 355 0,-1-3 164 0</inkml:trace>
  <inkml:trace contextRef="#ctx0" brushRef="#br0" timeOffset="-213566.43">28715 9222 2225 0,'2'-14'0'0,"-2"0"0"0,0 6 0 0,0 4 0 0,0 4 0 0,0 12 0 0,-12 21 0 0,-4 14 985 0,-4 13-475 0,-7 13-299 0,2 2-211 16,-6 10 0-16,-2 11 0 0,-8 10 0 0,-2 13 0 16,-5 9 0-16,10-22 0 0,-1-9-1046 0</inkml:trace>
  <inkml:trace contextRef="#ctx0" brushRef="#br0" timeOffset="-208339.69">28934 9532 1515 0,'-7'-17'0'0,"1"6"0"0,4 3 0 0,2 3 0 0,0 0 0 0,6 1 166 0,7 0-58 0,6 0-41 15,-2 1 314-15,5 1-173 0,1 1-87 0,0 1-43 16,3 0 3-16,-2 0-8 0,1 0-39 0,1 1-302 15,-1 8 152-15,0-1 74 0,2 2 48 0,-8 2-759 16</inkml:trace>
  <inkml:trace contextRef="#ctx0" brushRef="#br0" timeOffset="-208184.1">29010 9733 1512 0,'-23'0'0'0,"4"0"0"0,8 0 0 0,-1 0 0 0,8 0 0 0,4 1 0 0,0-1 655 0,0 1-311 15,7 3-155-15,6-3-69 0,6-1 151 0,3 0-118 16,5 0-60-16,4 0-178 0,1 0 60 0,5 0 38 16,-3 0-8-16,0 0-696 0,3 0 363 0,-4-1 181 15</inkml:trace>
  <inkml:trace contextRef="#ctx0" brushRef="#br0" timeOffset="-207868.95">29676 9119 1916 0,'10'-20'0'47,"3"6"0"-47,6 7 0 0,5 5 0 0,1 1 0 0,-3 1 0 0,-1 7 317 0,2 10-142 0,-3-1-70 0,5 9 130 0,-8 1-105 0,-4 5-48 0,-2-1-24 0,-4 7-155 0,-3-1 65 15,-3 3 42-15,-1-3-8 0,-3 0-216 0,-14-1 124 0,-2-2 67 0,-6-3-72 0,-6 1 71 0,2-10 29 0,-4-7-49 0,2-6 27 16,-1-5-50-16,1-3 25 0,2 0 194 0,8 0-80 16,5-8-52-16,3-6-3 0,6 2 256 0,5-5-134 15,2 1-31-15,0-2-48 0,9 2 46 0,9-1-35 16,5 1 0-16,2-1-314 16,3 1 151-16,-1 4 60 0,-1 1 34 0,1 1-333 15,1-1 155-15,-2 4 93 0,4-4-719 0,-5 5 387 16,0-2 189-16,1-1 95 0</inkml:trace>
  <inkml:trace contextRef="#ctx0" brushRef="#br0" timeOffset="-207623.6">30091 9119 2064 0,'0'-10'0'0,"6"0"0"0,5 4 0 16,2-4 0-16,4 5 0 0,5 3 0 0,1 1 0 0,4 1 0 0,-2 0 0 0,4 3 226 0,-7 9-99 0,-3 2-46 0,-2 5-68 0,-7 2 1 0,1 4 31 15,-9 4-67-15,-2 0 29 0,-2 3 1 0,-13 2 28 16,0-5 0-16,-5 6 10 0,-1-5-10 0,0-2 0 16,0-3 227-16,1-4-113 0,2-3-57 15,0 1 195-15,10-9-130 0,2-3-61 0,3 0-31 0,3-3-47 16,0-1 18-16,13-2-30 16,3-1-281-16,6 0 137 0,2-1 86 0,1-6 44 15,2-3-350-15,-3 2 167 0,0 0 103 0,-3 0-28 16,-2 1-834-16</inkml:trace>
  <inkml:trace contextRef="#ctx0" brushRef="#br0" timeOffset="-207455.87">30127 9251 2490 0,'-19'0'0'0,"7"0"0"0,6 0 0 0,1 0 0 0,5 0 0 0,0 0 0 0,11 0 0 0,10 0 0 0,3 5 373 16,7-2-168-16,2 2-83 0,-3 2-100 0,6 0 25 15,-4 0-9-15,-3-2-1 0,0 3-271 0,-2 1 136 16,6 0 77-16,-9-1-764 0,2 2 411 0</inkml:trace>
  <inkml:trace contextRef="#ctx0" brushRef="#br0" timeOffset="-207235.45">29807 9597 1499 0,'-4'-3'0'0,"-1"1"0"0,5-2 0 0,3 2 0 0,14-1 0 0,13 1 0 0,9 2 0 0,8-3 609 0,6 1-277 0,6 1-152 0,6 1 62 0,0 0-103 16,0 0-51-16,-6 0-25 15,0 3-297-15,-16 2 131 0,-5 2 71 0,-7 0 34 16,-6-1-589-16,-6 1 308 0,3-1 162 0,-17-3-351 15</inkml:trace>
  <inkml:trace contextRef="#ctx0" brushRef="#br0" timeOffset="-206912.2">29848 9811 1422 0,'0'0'0'0,"-3"0"0"0,1 0 0 0,2 0 0 0,0 0 0 0,3 0 0 0,11 0 376 0,2 6-160 16,3 2-93-16,1 2-2 0,3 2-41 0,-1 2-1 16,-2 1-41-16,-1 4-67 0,-3-1 29 0,-6 5 0 15,-1 1-162-15,-5 1 100 16,-4 0 50-16,0 2 34 0,-13-4-121 0,-7-1 69 16,-2-5-17-16,-4 1 34 0,-3-7 3 0,-1-2 9 15,1-6-46-15,3-3 178 0,1 0-73 0,4 0-33 16,2-13 15-16,3-1 45 15,9-3-19-15,4-1-27 0,3 0 131 0,0 1-69 0,5 0-17 0,9-2 9 16,2 6-19-16,4 0-1 0,0 3-35 0,2 1-1 16,1 0-171-16,3 1 95 0,-3 4 24 0,0 2-527 15,0-1 260-15,3 3 143 0,-3 0 38 0,4 0-323 16,-6 0 193-16</inkml:trace>
  <inkml:trace contextRef="#ctx0" brushRef="#br0" timeOffset="-206731.68">30202 9869 1086 0,'6'-8'0'15,"-1"3"0"-15,5 1 0 0,-1 1 0 0,3 1 0 0,1 2 187 0,2 0-65 0,2 5-48 0,-3 5 329 0,1 4-184 0,-1 3-90 0,-1 0-46 16,-5 3 96-16,0 1-75 0,-7-3-34 0,-1 5-58 16,0-3-1-16,-10 1 27 0,-5 2 9 0,-4-7-131 15,-3-1 60-15,-3-1 32 0,1-4-113 0,0-2 72 16,-2 2 44-16,6-6-23 0,4-2-575 0,5-2 237 15,2 0 160-15</inkml:trace>
  <inkml:trace contextRef="#ctx0" brushRef="#br0" timeOffset="-206562.14">30444 9811 2728 0,'-9'0'0'0,"-1"4"0"0,2 4 0 0,-3 4 0 0,2 2 0 0,0 6 0 0,0 4 0 0,2 2 0 0,0 6 0 0,6-5 490 0,1 2-226 0,0 0-113 15,9-5-162-15,7 2 24 16,4-2 10-16,1-7 14 0,6-7-251 0,-1 0 125 16,4-5 63-16,2-1 42 0,-1-4-10 0,0 0 31 0,-1-7 1 0</inkml:trace>
  <inkml:trace contextRef="#ctx0" brushRef="#br0" timeOffset="-206156.22">30764 9550 921 0,'-13'-18'0'0,"3"5"0"0,-6 0 0 15,3 8 0-15,-3 3 0 0,3 2 283 0,-5 9-123 0,0 9-61 0,-2 6-21 0,5 7 162 16,1 0-101-16,5 6-51 0,-1 1 342 16,7 0-196-16,1 3-89 0,2-10-58 0,0-1 180 15,2-5-114-15,13-3-58 0,1-6-107 0,2 1 35 16,2-12-10-16,1-5 24 0,2 0-301 0,0-2 151 15,1-15 75-15,1-3-172 0,-5-4 114 0,-3-2 66 16,-2-4 33-16,-1 1-548 0,-2-4 255 0,0-6 109 16,-4 3 77-16,-3-4-116 15,-3-1 91-15,-1-7 46 0,1-8 6 0,0 1 9 16,-2-1 30-16,0-4 1 0,0 2 34 0,0 5 1 16,0-2-45-16,-2 22 289 0,0 12-140 0,1 9-69 15,-1 11-34-15,0 1 219 0,1 9-79 0,-1 19-71 16,-2 11 22-16,-2 4 380 0,3 10-216 0,-1 5-108 15,-1 9 366-15,0-3-242 0,-2 1-117 0,2-1-57 16,1-2 135-16,-1 1-231 0,2 7 0 0,2-16 0 16,1-4 0-16,0-6 0 0,1-4 0 0,10-7-127 15,2 0-10-15,0-18 83 0,4-8 45 0,-1-7-852 16,6 0 332-16,-1-7 248 16,1-11-539-16</inkml:trace>
  <inkml:trace contextRef="#ctx0" brushRef="#br0" timeOffset="-205949.77">31048 9547 1236 0,'0'-15'0'15,"1"3"0"-15,1 3 0 0,3-1 0 0,4 7 0 0,1 1 0 0,0 2 0 0,0 0 548 0,5 8-255 0,-2 7-119 0,-3 5 213 16,0 2-176-16,-4 3-86 0,-4 1-44 0,-2 4 35 16,0 3-31-16,0-4-8 0,-12 1-83 0,-4-1 0 15,-2-3 44-15,-3 3 9 0,-4-6-159 0,2-3 75 16,-1-5 37-16,-2-1 0 15,1-4-365-15,0 0 207 0,7-10 22 0,1 0-509 0,7-4 300 16,7-9 154-16,3-9 77 0,0-2-384 0,10-5 234 0,10-3 114 16</inkml:trace>
  <inkml:trace contextRef="#ctx0" brushRef="#br0" timeOffset="-205786.21">31147 9526 2356 0,'16'-23'0'0,"-5"5"0"16,0 1 0-16,-8 12 0 0,-2 3 0 0,-1 2 0 0,0 0 0 0,-7 7 0 0,-6 11 0 0,-3 5 408 0,0 3-185 0,2 6-93 0,-1 1 642 15,1 1-730-15,4 1-42 0,1 0 0 0,6-5 0 0,-1 0 0 0,4-1 0 16,0-2 0-16,3 5 0 16,10-8 0-16,7-3 0 0,5-5 0 15,4-2 0-15,8-5 0 0,3-4-211 0,-1-5-244 0,2 0 123 0,-3-9 159 16,-5-4-751-16,0-2 443 0</inkml:trace>
  <inkml:trace contextRef="#ctx0" brushRef="#br0" timeOffset="-205623.65">31397 9598 1243 0,'-3'-10'0'16,"0"3"0"-16,3 1 0 0,0 2 0 0,1 2 463 0,9 1-212 0,8 1-107 0,1 0-53 0,5 0 215 0,0 0-139 0,3 0-64 0,0 1 62 0,3 4-64 0,-1-1-32 0,4-1 10 0,-4 2-609 0,-5-1 283 0,0 0 143 0,-5 0-802 0,0-1 441 0</inkml:trace>
  <inkml:trace contextRef="#ctx0" brushRef="#br0" timeOffset="-205475.36">31595 9447 2592 0,'-2'3'0'0,"-1"0"0"0,1 5 0 0,2 3 0 0,0 8 0 0,0 5 0 0,0 3 0 0,0 7 0 0,0 5 214 0,0 3-88 15,0 5-34-15,0-6-35 0,0-4-20 0,0 1 1 16,2-6-589-16,1-3 294 0,4 2 157 0,4-13 64 15,2-4-810-15,3-7 408 0</inkml:trace>
  <inkml:trace contextRef="#ctx0" brushRef="#br0" timeOffset="-205191.12">32017 9232 1907 0,'16'-17'0'16,"1"10"0"-16,6 5 0 16,0 2 0-16,1 0 0 0,-4 15 0 0,-5 3 0 0,-2 7 0 0,-4 4 334 0,-7 2-153 0,-2 6-72 0,-4 1-34 0,-10 3 0 0,-7-3-38 0,-7 6 10 0,1-9-238 15,-3-4 114-15,0-1 57 0,-2-6-208 16,2-6 121-16,0 2 64 0,8-15 26 0,3-3-30 16,4-2 6-16,3 0-1 0,4-7-28 0,3-10 39 15,5-2-51-15,1-3 45 0,11-2 138 0,3 1-66 16,6 0-23-16,2 0-6 0,0 5 120 0,0 1-66 15,2 1-14-15,-3 2-199 0,4 2 82 0,1-3 37 16,-3 6 13-16,2 1-260 16,-1 2 127-16,-2 1 69 0</inkml:trace>
  <inkml:trace contextRef="#ctx0" brushRef="#br0" timeOffset="-204954.75">32350 9200 1416 0,'7'-20'0'0,"-1"7"0"0,8 3 0 0,-2 2 0 0,3 2 0 0,4 1 0 0,-1 1 0 0,-2 2 0 0,1 2 413 0,-2 0-188 0,-1 11-94 0,-4 3 8 16,-1 3-41-16,-7 3-36 15,-2 7 1-15,0 1-60 0,-12 4-1 0,-3 0 35 0,-5 4 50 0,0-4-50 16,-1 1 0-16,2-4 0 16,-2 0 171-16,-1 0-86 0,1 0-33 0,6-9-9 15,1-2-7-15,7-3 0 0,-1-1-36 0,6-6-66 16,2 2 43-16,0-7-10 0,12-3 33 0,4 0-316 15,6-2 158-15,1-4 78 16,6-3-674-16,-5-2 326 0,2-1 179 0,-3 2 77 0,-1-1-286 0</inkml:trace>
  <inkml:trace contextRef="#ctx0" brushRef="#br0" timeOffset="-204805.15">32276 9426 1600 0,'-3'0'0'0,"-2"0"0"16,5-3 0-16,0 2 0 0,0 1 0 0,2-2 0 0,8 2 269 0,6 0-117 0,1 0-58 0,3 0 292 0,2 0-175 0,2 0-78 16,-4 3-440-16,2 3 172 15,0 2 86-15,-3 1 42 0,-1 2-378 0</inkml:trace>
  <inkml:trace contextRef="#ctx0" brushRef="#br0" timeOffset="-204616.65">31898 9806 1066 0,'-11'0'0'15,"1"0"0"-15,5 0 0 0,5 0 0 0,0 0 0 0,6 0 658 0,13 0-310 0,6 0-146 16,7 0 487-16,7 0-326 0,4 0-163 0,6 0-81 16,0-3 46-16,8 0-55 0,-3 0-99 0,4-4-11 15,-3 3 0-15,-5 0-4 0,-6 3 7 0,-4-1-792 16,-17 2 408-16,-6 0 209 0</inkml:trace>
  <inkml:trace contextRef="#ctx0" brushRef="#br0" timeOffset="-204326.87">31941 9921 1756 0,'2'0'0'0,"2"0"0"0,2 0 0 0,1 0 0 0,5 1 0 0,3 7 0 0,3 2 0 0,-1 4 502 0,4 5-233 0,-2 2-106 0,-6 4 31 0,-1 1-78 0,-8 5-40 16,-4 1 0-16,0 3-139 16,-10 3 59-16,-13-8 16 0,-2 0-194 15,-3-1 109-15,-4-5 55 0,0-4 28 0,0-1-138 0,5-10 77 16,6-4 4-16,1-5 35 0,2 0-98 0,8-5 48 16,0-9-21-16,9-3 63 0,1 0-43 0,1-1 29 15,9 0-6-15,6 1 180 0,3-2-72 0,3 7-40 16,2 1 104-16,-1 0-66 0,1 1-14 0,2 2 0 15,2 2-196-15,-7 0 75 16,-1 2 44-16,0 1 0 0,-1 1-612 16,-2 2 303-16,2 0 128 0</inkml:trace>
  <inkml:trace contextRef="#ctx0" brushRef="#br0" timeOffset="-204174.28">32199 10057 1613 0,'-8'-1'0'0,"3"-4"0"15,4 1 0-15,1 2 0 0,0 2 0 0,0 0 0 0,1 0 0 0,6 7 317 0,1 1-145 0,-1 1-68 0,2 4 39 0,0 0-52 16,0-2-28-16,0 1 9 0,2-2-535 0,-3-1 250 16,-1 1 125-16,2-5 62 0,-1 1-578 15,1 0 306-15,-2-4 151 0,-1-2-239 16</inkml:trace>
  <inkml:trace contextRef="#ctx0" brushRef="#br0" timeOffset="-204038.64">32372 10023 1039 0,'2'-17'0'0,"2"5"0"0,-3-1 0 0,0 7 0 0,1 4 0 15,0 2 0-15,-2 0 0 0,0 16 373 0,-5 9-159 0,-7 8-94 0,0 6 361 0,-5 4-223 0,0 4-110 16,-3 3-56-16,-4 6 90 0,5-6-77 16,-1 2-34-16,0 1-215 0,3-2 90 0,-2-4 45 15,0 3 10-15,4-12-519 0,7-10 278 16,-2-3 138-16,6-6 70 0</inkml:trace>
  <inkml:trace contextRef="#ctx0" brushRef="#br0" timeOffset="-203614.25">32740 9793 1458 0,'-10'-27'0'0,"5"8"0"0,0 5 0 0,1 9 0 0,-6 5 0 0,2 0 0 0,-5 12 161 0,-3 11-63 0,-2 3-21 0,4 5 254 15,1 1-147-15,0 5-74 0,5-2 124 0,0 3-99 16,2-1-40 0,5-8-34-16,1-3-37 0,0-5 12 0,1-3 0 0,11-5 1 15,1-1-62-15,6-11 27 0,5-1-1 0,1-2-199 16,-1-16 117-16,4-5 58 0,0-1 39 0,-3-4-528 16,0-3 252-16,-2-2 59 15,-4 0-99-15,1-5 132 0,2-4 56 0,-7 3 43 16,1-5-109-16,-5-2 71 0,0-4 35 0,0-3 1 0,1-10-13 0,-6 10 48 15,3 0 0-15,-2 6 26 0,1 4 1 0,-3 3-36 16,-2 19 9-16,-3 12 491 0,0 8-245 16,0 1-106-16,0 5 559 0,0 18-284 15,-2 10-176-15,-4 9-83 0,-3 10 447 0,2 2-266 16,-1 4-132-16,1 8 128 0,2-10-297 0,-1-2 0 16,4 0 0-16,2-1 0 0,0-3 0 0,0 6 0 15,2-11 0-15,5-5-129 16,4-4-204-16,3-6 185 0,1-5-890 0,0 1 442 0</inkml:trace>
  <inkml:trace contextRef="#ctx0" brushRef="#br0" timeOffset="-203474.63">33182 9786 1885 0,'-3'-11'0'0,"3"5"0"0,0 4 0 0,2 2 0 0,6 0 0 0,2 2 357 0,-1 8-160 0,0 4-80 0,0-1 27 16,0 3-54-16,-2 2-18 0,0-2-8 0,1-1-522 15,-4 2 233-15,-1-2 118 0</inkml:trace>
  <inkml:trace contextRef="#ctx0" brushRef="#br0" timeOffset="-203329.02">33426 9634 2738 0,'0'0'0'0,"0"0"0"0,-2 0 0 0,-5 5 0 0,0 9 0 0,-9 14 0 0,-5 10 0 0,-10 19 414 0,-6 19-188 0,-7 17-95 0,-5 9-139 16,-5 12 54-16,9-16-10 0,0 3-459 0,4 3 230 0,-10-3 115 0</inkml:trace>
  <inkml:trace contextRef="#ctx0" brushRef="#br0" timeOffset="-202099.9">22620 10393 2158 0,'-16'-3'0'16,"-3"2"0"-16,8 1 0 0,2 0 0 0,3 0 0 0,3 0 0 0,3 0 0 0,0 0 0 0,6 0 0 0,17 0 594 0,13 0-280 0,11 0-139 0,10 0 350 0,14-6-360 15,2 0-165-15,9 1 0 16,7 2 0-16,13-3 0 0,11 0 0 0,15 2 0 0,-17 3 0 0,-8-2 0 16,-8 3 0-16,-12 0 0 0,-11 3 0 15,-3 2 0-15,-30 3 0 0,-10-4 0 0,-8 1 0 16,-5-3 0-16,-6-1 0 0,-4-1 0 16,-6 0 0-16,0 0 0 0,-1 0 0 0,-6 0 0 0,-3-5 0 15,0-7 0-15,2 4 0 0,-2-2 0 16,0 0 0-16,2 0 0 0,0 2 0 15,3 1 0-15,0 4 0 0,-2 0-473 0</inkml:trace>
  <inkml:trace contextRef="#ctx0" brushRef="#br0" timeOffset="-199713.01">26370 10352 954 0,'-17'0'0'0,"0"0"0"0,0 0 0 0,0 0 0 0,-2 0 0 0,2 0 0 0,4 1 430 0,-1-1-197 16,4 2-98-16,5 0-50 0,-2-2 379 0,7 3-219 0,0 2-105 0,12-4 332 15,17 2-218 1,8-3-109-16,14 0-46 0,12 0 143 0,8 0-209 0,11 0-33 16,4-3 0-16,7-3 0 0,9 1 0 0,-2-1 0 15,6 0 0-15,2 2 0 0,-8 1 0 16,-8 2 0-16,1-1 0 0,-34 2 0 0,-11 0 0 0,-12 0 0 16,-10 3 0-16,-10 3 0 0,0-3 0 0,-15-1 0 15,-1-2 0-15,0 0 0 16,-7 0 0-16,0 0 0 0,0 0 0 0,-1-2 0 15,0-7 0-15,2-1 0 0,3 1 0 0,3-2 0 16,0-1-29-16,0 1-258 0</inkml:trace>
  <inkml:trace contextRef="#ctx0" brushRef="#br0" timeOffset="-195970.86">23090 10672 1744 0,'-20'-10'0'16,"7"6"0"-16,2 0 0 0,7 3 0 0,2-2 0 0,2 0 0 0,2-4 0 0,16 1 0 0,7-2 221 0,10 0-92 0,2 1-46 0,4-2 53 0,5 1-41 15,-3 2-34-15,-3 0 1 0,0 4-142 0,-1 1 58 16,-1 1 29-16,1 0-54 0,-18 3 36 15,-2 9 25-15,-11 8-139 0,-8 2 81 0,0 7 17 0,-16 7 35 16,-11 0-30-16,-6 5-1 0,-8 0-23 16,-2 1 37-16,-2 4 343 0,-5 2-161 0,9-11-77 0,4 0-44 15,4-4 380-15,7-2-197 16,8-6-100-16,4 0 109 0,14-12-118 0,2-4-126 16,18-2 0-16,10-4 0 0,2-3 0 0,9 0 0 15,-1 0 0-15,-1 0 0 0,0-6 0 0,-1 0 0 16,-1-3-435-16,-1 3 199 0,-11 0 72 0,-7-2 89 15,0 1-730-15,-9 1 384 0,2-3 183 0,-10 4-414 16</inkml:trace>
  <inkml:trace contextRef="#ctx0" brushRef="#br0" timeOffset="-195793.34">23154 10844 1849 0,'-22'0'0'0,"4"0"0"0,0 0 0 0,10 4 0 0,3-2 0 0,5 1 0 0,0 2 0 0,5 1 0 0,12-2 675 0,9 1-323 16,3 0-158-16,4-1-79 0,3 1-107 0,0-2 29 16,6 4 9-16,-8-5-795 0,2 4 393 15,-4-2 196-15,1 1-838 0</inkml:trace>
  <inkml:trace contextRef="#ctx0" brushRef="#br0" timeOffset="-195590.88">23573 10923 916 0,'0'0'0'0,"0"0"0"0,0 0 0 16,0 0 0-16,3 0 281 0,2 0-122 0,3 0-61 0,3 0-31 0,3 6 469 0,0 4-254 0,0 0-123 0,2 3-61 15,0 2 79-15,-1 2-61 0,-4 0-44 0,-2 2-111 16,-6 1 37-16,-1 1 1 0,-2 1-4 16,-5 0 8-16,-12-1 34 0,-2-6-1 0,-6-1-141 0,-3 0 70 15,0-4 36-15,-3-3 1 0,6-6-171 16,4-1 50-16,3 0 60 0,7-1-11 15,6-12-399-15,5-5 207 0,2-2 117 0,15-4-417 16,8-1 262-16</inkml:trace>
  <inkml:trace contextRef="#ctx0" brushRef="#br0" timeOffset="-195438.78">23855 10897 1843 0,'2'-4'0'15,"-1"1"0"-15,1 1 0 0,-2 2 0 0,0 0-1 0,-2 2-1 0,-7 9 486 0,-3 6-225 0,-3 3 604 0,-2 2-405 16,4 3-431-16,0 1-27 0,4-2 0 0,2 3 0 15,7 0 0-15,0 3 0 0,3-7 0 0,17-2 0 16,5-4 0-16,10-1 0 0,1-5 0 0,6 1 0 16,-1-5 0-16,3-5-1193 15</inkml:trace>
  <inkml:trace contextRef="#ctx0" brushRef="#br0" timeOffset="-194257.33">26962 10599 816 0,'-11'0'0'0,"-4"0"0"0,5 0 0 0,0 1 0 0,0-1 0 0,1 2 163 16,4-2-64-16,-4 0-23 0,7 1 234 0,2-1-137 15,0 0-69-15,11 0-34 0,9 0 75 0,4 0-47 16,7-1-35-16,6-1 16 0,-1 2-43 16,0 0-1-16,-1 0 1 0,1 0-48 15,-6 0 19-15,-4 6 0 0,-3 2-73 0,-3 4 51 16,-5 2 25-16,-2 4 8 0,-10 3-65 0,-3 3 18 15,-13 6 27-15,-10 1-15 16,-6 2 205-16,-4 6-89 0,-3-4-43 0,1-1 160 0,3-3-96 0,2 0-40 16,5-3-27-16,1 4 300 15,14-12-164-15,5-2-76 0,5 0-23 0,0-7-27 0,12-1 0 0,10-2-19 16,4-8-297-16,2 0 144 0,1-2 73 0,0-4 35 16,0-5-677-16,-1-4 322 0,-5 2 119 15,-3 1-626-15,-3-1 413 0</inkml:trace>
  <inkml:trace contextRef="#ctx0" brushRef="#br0" timeOffset="-194092.77">26908 10827 1730 0,'-18'0'0'0,"2"0"0"0,3 0 0 0,6 0 0 0,0 0 0 0,7 0 0 0,0 0 490 0,9 0-228 0,7 5-113 0,4 2-57 16,4-2 245-16,3 4-155 0,0-1-73 0,3 2-569 15,-1-3 248-15,3 3 123 0,-1-1 72 0</inkml:trace>
  <inkml:trace contextRef="#ctx0" brushRef="#br0" timeOffset="-193922.23">27435 10901 1735 0,'0'0'0'0,"-1"0"0"0,1 0 0 0,0 0 0 0,0 0 0 0,0 4 0 0,0-1 0 0,2 3 633 0,9-1-304 0,0 4-147 0,3-1-342 0,3 2 97 0,0 1 57 16,2-1 17-16,0 0-693 0,1 0 354 15,0-2 176 1,-4-2-388-16</inkml:trace>
  <inkml:trace contextRef="#ctx0" brushRef="#br0" timeOffset="-193771.69">27754 10757 3078 0,'-5'11'0'0,"-4"5"0"0,1 7 0 0,-8 9 0 16,-4 12 0-16,0 8 0 0,-11 12 0 0,-2 9 0 0,0 8 0 0,-6 2 444 0,0 5-196 0,8-15-111 0,-1 2-256 0,3 4 77 0,-1 3 38 16,6-3-1085-16,-2 9 571 0</inkml:trace>
  <inkml:trace contextRef="#ctx0" brushRef="#br0" timeOffset="-157263.36">13851 11101 972 0,'-13'0'0'0,"3"-3"0"0,-3 3 0 0,2 0 0 0,3 0 0 0,2 0 0 0,0 0 173 0,3 0-67 16,1 0-34-16,-1 0 9 0,3 3 205 0,0-2-124 0,0-1-62 0,0 2 139 0,0 1-101 0,0 0-41 15,5-1-33-15,2 1 169 16,1 1-98 0,4-1-48-16,-2 0 157 0,4 3-93 15,0-3-62 1,3-1-25-16,-1 4 57 0,5-5-41 0,3 3-1 0,2-3-31 0,5 4 62 16,-1-2-110-16,6 2 0 0,5-1 0 0,8 0 0 0,15-1 0 0,5 2 0 0,10-4 0 15,10-1 0-15,6 0 0 0,14 0 0 0,-11 0 0 16,2 0 0-16,-1-1 0 0,-3-1 0 0,2-1 0 0,10-1 0 15,-18 1 0-15,2-1 0 0,1 1 0 16,1-1 0-16,1-2 0 0,11 3 0 0,-16 0 0 16,2-3 0-16,2 1 0 0,-4 1 0 0,-3 2 0 15,10-4 0-15,-22 2 0 0,-2-1 0 0,-3 2 0 16,-6 0 0-16,-5 0 0 0,4-1 0 0,-19 3 0 16,-1-1 0-16,-6 2 0 0,2 0 0 0,-8 0 0 15,3 0 0-15,-11 0 0 0,-2 0 0 0,-3 0 0 16,-2 0 0-16,-1 0 0 0,1 2 0 0,-5-1 0 15,-2-1 0-15,-1 1 0 16,1-1 0-16,-4 3 0 0,1-3 0 0,-2 0 0 0,-1 0 0 16,-2 1 0-16,1-1 0 0,0 0 0 15,-1 0 0-15,-1 0 0 0,0 0 0 0,0 0 0 16,0 0 0-16,0 0 0 0,0 0 0 0,0 0 0 16,0 0 0-16,-3 0 0 0,-5 0-200 0,-5 0-209 15,-5 2 172-15</inkml:trace>
  <inkml:trace contextRef="#ctx0" brushRef="#br0" timeOffset="-145531.2">12696 11696 705 0,'-6'-6'0'0,"0"0"0"0,0-2 0 0,-1 4 0 0,3-1 533 15,0 2-248-15,3 3-124 0,-1-2-63 0,2 1 477 16,-1 1-260-16,1 0-144 0,0 0-68 0,0 0 28 15,0 0-48-15,1 0-23 16,4 0 161-16,1 3-97 0,2 0-44 0,-2 2-80 0,2-1 1 0,-2 4 35 16,3-4 9-16,-3 4-378 0,-1-2 184 0,0 2 92 15,0 1 47-15,-1 1-741 32,-1 4 313-32,-1-3 177 0,0 3 112 0,-1-2-277 0</inkml:trace>
  <inkml:trace contextRef="#ctx0" brushRef="#br0" timeOffset="-145402.68">12652 11928 1337 0,'-6'2'0'0,"-1"0"0"0,3-1 0 0,0 3 0 0,0-4 0 0,3 3 0 0,1 0 172 0,0 1-67 15,0-1 282-15,0-1-176 0,1 4-78 16,6 0-52-16,1-2-340 0,4 4 147 0,-1 0 75 0,2 1 36 16</inkml:trace>
  <inkml:trace contextRef="#ctx0" brushRef="#br0" timeOffset="-145234.14">12668 12359 2323 0,'-6'2'0'0,"-2"-2"0"0,2 0 0 0,0 2 0 0,2-2 0 0,-2 1 0 0,5-1 0 0,1 0 397 0,0 0-180 0,0-1-21 16,8-9-80-16,5-4-31 0,3 0-9 0,3-1-274 15,2-6 118-15,0 1 57 0,2 1 30 0,-1-5-651 31,-3 4 336-31,-1-1 172 0,2 1 86 0</inkml:trace>
  <inkml:trace contextRef="#ctx0" brushRef="#br0" timeOffset="-145029.17">12877 11802 2176 0,'-6'-10'0'0,"3"3"0"0,-1 2 0 0,3 2 0 0,1-1 0 0,0 3 0 0,0-3 303 0,6-1-137 16,7 4-65-16,2-2 502 0,2 0-283 0,2 2-141 15,3 0-96-15,-2-2-87 16,2 3 3-16,0-3 1 0,0 2-498 0,-2 1 267 0,3 0 142 0,-4 0-611 16,-4 0 364-16,1 0 180 31,-5 0-28-31,-1 0-392 0,0 0 260 0,-7 0 145 0,-1 0 67 0,-2 0-79 16,0 0 73-16</inkml:trace>
  <inkml:trace contextRef="#ctx0" brushRef="#br0" timeOffset="-144382.61">13067 11529 644 0,'-5'-6'0'0,"-1"2"0"16,3 0 0-16,1 3 0 0,-1 1 333 0,3 0-148 0,-1 4-74 0,1 7-28 0,0 3 412 31,0 0-229-31,0 4-115 0,0 2-63 0,0 0-26 0,-4 5 9 0,3-1-35 16,-5 0-256-16,0 2 128 0,-2 2 64 0,-2-2-104 0,-4 6 93 0,2-7 33 16,-5-2 1-16,1-4 144 31,-1 0-87-31,-2-1 4 0,4-6-102 0,4-5 211 0,-1-2-106 0,5-1-31 0,3-4 6 0,0 1 410 15,4-1-206-15,0 0-101 16,10 0 81-16,7 0-91 0,2-1-46 0,4-3-12 16,2-1-33-16,1-2 0 15,-1 2 0-15,-1-1-368 0,2 2 184 16,1-1 101-16,-6-1 38 0,-2 2-264 0,0 0 101 16,-2 1 96-16,-3 1-645 0,1 0 333 0,-7-1 180 0,-1 0 87 0,-4 3-345 0,-2 0 215 31,-1-2 107-31,0 1-156 0,0-2 154 0,-4 2 73 0,-4 0 36 0,-3 0 37 0,2-1 0 0,-3 2 0 15,1 0 0-15,-2 0 205 0,2 2-139 0,-2 5-51 16,2 1 213-16,-2 4-141 0,3 2-58 31,-1 1 517-31,0 2-215 0,0 2-148 0,1 2-73 0,-5 3 78 0,4-2-80 0,-1 6-36 16,-4-2 0-16,1 1-24 0,-1-4-12 0,-2 5 10 0,2-7-10 16,2-4 108-1,1-3-53-15,1-6-28 0,4-1 79 0,2-3-44 0,4-1-35 16,2-3 0-16,0 0 182 0,0 0-104 0,4-3-52 15,8-3 21-15,5-1-41 0,2 2-1 0,1-2-31 0,2 1-157 32,1 2 88-32,-2 2 29 0,-1-1 0 0,2 1-483 15,-5 1 257-15,1 1 129 0,4 0-323 0,-8 0 146 0,2 0 121 0,-4 0-326 0,-2 0 223 16,0 0 111-16,0-2 47 0,-5-2-174 16,-2-1 119-1,-1-3 60-15,-1-5 30 0,-1-1-15 0,0 1 36 0,0-1 8 0,0-1 1 0,-1 4 282 16,-3-1-141-16,0 2-70 0,1 0 490 0,-1 6-245 15,3 0-150-15,-1 3 2 0,2 1 190 0,0 0-134 16,0 1-67 0,0 10 378-16,2 6-232 0,3 3-115 0,1 1-58 0,0 3 99 15,3 3-70-15,-3-2-47 0,1-1-1 0,1 2-409 0,-1 0 186 0,-1-3 92 16,1 3-534-16,-2-7 308 31,-1-2 160-31,1-2 23 0,-3-3-335 0,0-5 155 0,1-2 112 0</inkml:trace>
  <inkml:trace contextRef="#ctx0" brushRef="#br0" timeOffset="-144213.06">13386 11772 2114 0,'0'-7'0'0,"0"1"0"0,4 1 0 0,0-2 0 0,5 4 0 0,1 2 0 0,4 1 0 0,3 0 911 0,5 0-437 0,1 0-209 0,2 0-98 0,3 0-167 0,0 0 0 0,2 0 0 16,-1 0-261-16,4 0 70 15,-8 0 109-15,-1 1-341 16,-7 2 230-16,-2 1 114 0,-4 1 58 0,-3 4-962 0</inkml:trace>
  <inkml:trace contextRef="#ctx0" brushRef="#br0" timeOffset="-144059.47">13501 11973 1483 0,'-15'6'0'0,"3"-2"0"0,2 1 0 0,-1 0 0 0,10-2 0 0,1-2 0 0,0 3 0 0,6-2 667 0,13-2-315 0,1 2-149 0,4-2 328 0,2 0-248 31,2 0-123-31,2 0-62 0,-1 0-150 0,1 0 53 31,-5 0-9-31,-1 0-676 0,-3 0 359 0,-1 3 181 0,-1 6 91 0,-2 0-422 0</inkml:trace>
  <inkml:trace contextRef="#ctx0" brushRef="#br0" timeOffset="-143881.95">13559 12240 2594 0,'-14'0'0'0,"3"0"0"0,3 0 0 0,2 0 0 0,0 0 0 0,3 0 0 0,3 5 0 0,2-4 0 0,10 3 452 0,7-2-208 16,4 2 225-16,3-1-297 0,2-1-172 0,5-1 0 15,-5 1 0-15,3 1-2 16,-1-1-29-16,1 1 43 16,-6 1-719-16,-1-1 371 15,-2-1 187-15,-1 3 92 0,-4-2-399 0,3 1 118 0</inkml:trace>
  <inkml:trace contextRef="#ctx0" brushRef="#br0" timeOffset="-143754.29">14119 11785 2139 0,'0'-2'0'0,"0"-4"0"0,0 1 0 0,1 1 0 0,1 1 0 15,1 0 0-15,0 1 170 0,3 2-67 0,0 0-33 0,2 0-1 0,0 2-989 0</inkml:trace>
  <inkml:trace contextRef="#ctx0" brushRef="#br0" timeOffset="-143620.65">14147 12058 2946 0,'-20'7'0'0,"10"1"0"0,2 1 0 0,3-1 0 0,2-1 0 0,3 0 0 0,0 1 0 0,0 0 537 0,5-2-250 0,5 0-126 15,1 0-428-15,2-1 150 0,0 3 86 0,-1 1 29 16</inkml:trace>
  <inkml:trace contextRef="#ctx0" brushRef="#br0" timeOffset="-143138.96">14648 11705 1613 0,'-14'-1'0'0,"2"-7"0"0,3 2 0 0,4 4 0 0,5-2 0 0,0-1 0 0,5 2 264 0,10-3-105 16,9 0 243-16,2 3-182 0,5-2-92 0,2 2-46 0,1 0-123 0,4 0 47 15,-7 0-8-15,0 3 38 16,0 0-232-16,-3 0 116 16,2 3 67-16,-9 3 21 15,-5 2-633-15,-2-1 321 0,-6 1 161 0</inkml:trace>
  <inkml:trace contextRef="#ctx0" brushRef="#br0" timeOffset="-142846.23">14915 11501 946 0,'0'0'0'0,"0"0"0"0,0 0 0 0,0 0 0 0,0 3 0 0,0 5 355 15,0 3-164-15,-1 6-78 0,-6 3-38 0,0 9-26 0,-6 0-12 0,-1 5 8 0,-5 0-8 0,0 1-103 0,-2-2 52 16,-3-4 25-16,4-2-27 31,-3-1 35-31,6-12-9 0,2-3 89 0,5-6-31 0,3-2 0 16,6-3-32-16,-2 0 58 0,3 0-18 0,0 3-42 0,4 0-12 0,4 6 91 15,4 0-39-15,-2 7 10 0,1 1-47 0,-3 5 30 16,-1 3-31 0,-2 3 1-16,-2 2-32 0,1 4 10 0,-3-3 21 0,-1-1-239 0,0-1 117 0,0 0 61 15,0-4 13-15,0 4-403 0,-5-13 187 0,2-3 110 16,0-4 19-16,-2-6-395 31,2-2 219-31,0-1 124 0,0-10 57 0</inkml:trace>
  <inkml:trace contextRef="#ctx0" brushRef="#br0" timeOffset="-142586.92">14714 11886 994 0,'-3'-17'0'0,"1"3"0"0,2 2 0 0,0-1 0 0,0 4 0 0,3 4 0 0,10 0 470 0,2 3-216 0,4 0-109 15,4-2 110-15,4 3-114 0,1 1-52 0,1 0 37 16,1 0-45-16,0 0 1 15,2-2-37-15,-7 2-49 0,-3-3 0 0,-3 3 41 0,-5 0-1 16,-2 0 90-16,-1 0-36 31,-7 0-8-31,-3 0-46 0,1 0 220 0,-2 5-110 0,0 3-54 0,0 3 141 0,0 2-110 0,0 3-123 32,-2 0 0-32,2 2 0 0,0 3 0 0,0 2 0 0,0 0 0 0,7 1 0 15,0 0 0-15,1 3 0 0,3-2-92 0,2 9-106 0,-3-10 110 0,2 3 61 0,1-3-672 16,-3 0 331-1,0-4 166-15,0 4-305 0,-4-6 240 0,-2-3 115 0,-3-3-112 0,-1 1 114 0,0-2 48 16,0-6 37-16,-8-5-293 0</inkml:trace>
  <inkml:trace contextRef="#ctx0" brushRef="#br0" timeOffset="-142411.89">14874 11916 1539 0,'-14'-5'0'0,"2"3"0"0,2-2 0 0,0 3 0 0,7-2 0 0,3 3 0 0,0 0 0 0,1 0 71 0,13 0-1 0,0 0-24 16,5 0 643 0,1 0-326-16,-1 0-164 0,3 3-263 0,-1-2 50 0,1 1 34 0,-3 0-9 31,-5-1-645-31,2 3 334 0,-5 0 169 0</inkml:trace>
  <inkml:trace contextRef="#ctx0" brushRef="#br0" timeOffset="-142285.21">14909 12064 1661 0,'-2'0'0'0,"-4"0"0"0,1 0 0 0,0 0 0 0,3 0 0 0,0 0 0 0,2 0 0 0,0 0 272 0,2 0-117 0,3 0-51 15,5 0-98-15,1 4 0 16,3-4 30-16,-3 4-566 0,3-1 292 0,-3 2 132 0,-2 0 72 0,0 0-394 0</inkml:trace>
  <inkml:trace contextRef="#ctx0" brushRef="#br0" timeOffset="-142155.56">14921 12143 673 0,'0'0'0'0,"0"0"0"0,0 0 0 0,-2 0 0 0,2 0 367 0,0-3-164 16,0 3-84-16,0 0-32 0,2 0 83 15,6 0-67 1,2 0-33-16,3 0 0 0,0 0-60 0,1 3 9 0,0 4 18 0,0-2-457 0,-2 2 227 16,-1-1 114-16</inkml:trace>
  <inkml:trace contextRef="#ctx0" brushRef="#br0" timeOffset="-141954.1">14595 12373 985 0,'-20'0'0'0,"4"0"0"0,3 0 0 0,3 0 0 0,5 0 289 0,5 0-126 0,0 0-64 0,15 0 587 0,8 0-315 0,7 3-172 0,5-2-81 15,9 2 306 16,5-3-194-31,2 3-97 0,8-3-179 16,-7 0 37-16,1 0 23 0,1 0-1 0,3 0-566 0,-4 0 295 0,7 0 156 0,-17 0 65 0,-2-3-735 0,-4-1 320 0,-6-3 217 16</inkml:trace>
  <inkml:trace contextRef="#ctx0" brushRef="#br0" timeOffset="-141753.64">15280 11867 1653 0,'-3'-15'0'0,"3"4"0"0,0-2 0 0,1 6 0 0,14 2 0 0,1 3 0 0,6 2 592 0,3-3-278 31,3 3-140-31,0 0-69 0,1 0-37 0,1 0 0 0,0 5-32 0,-2 0 0 0,1-1-402 0,-8 1 197 16,-3-1 102-16,-3 1-237 0,-5-1 169 16,-3-1 84-16,-3-1-582 0,-4 0 305 0,0-2 136 0,-4 0 78 15,-9 0-239-15</inkml:trace>
  <inkml:trace contextRef="#ctx0" brushRef="#br0" timeOffset="-141455.43">15462 11608 1126 0,'-10'-4'0'0,"3"1"0"0,0 3 0 0,1 0 0 0,3 0 0 0,3 14 0 0,0 7 0 0,2 4 487 0,8 4-225 0,3 3-114 16,2 8 109-16,1 1-115 0,3 0-54 15,-2 2-25-15,0-2-195 0,-1 0 84 16,1 4 51-16,-8-12-10 0,0 0 43 0,-4-4-1 15,-3-2 1-15,-2-3-426 0,0 3 222 16,-7-10 53-16,-8-5 67 31,-1-2-128-31,-2-3 76 0,-1-2 7 0,-3-3 19 0,3-2 201 0,-1 0-81 0,3-7-41 0,0-8 175 0,4 0-91 0,-1-6-61 0,7 1 87 16,2 1-57-16,3-1 10 0,2 3-27 0,0 2 152 31,0-1-70-31,8 5-47 0,6 1 0 0,0 0 26 16,3 3-33-16,2 1 0 0,1-3-231 0,-1 4 94 0,1 2 52 0,-1-3-542 15,-2 3 282-15,3-1 126 0,2-4 75 0,-4 5-312 0,-1-3 176 32</inkml:trace>
  <inkml:trace contextRef="#ctx0" brushRef="#br0" timeOffset="-141185.15">15855 11501 1720 0,'0'-9'0'0,"0"2"0"0,0 2 0 0,0 3 0 0,3 0 0 0,3 2 0 0,0 0 0 0,0 0 0 0,2 0 0 0,1 9 84 0,-1-2-24 16,-3 5 0-16,0-1-370 0,0 3 182 0,-4 0 77 16,-1 0-313-16,0 1 174 0,-6-2 89 0,-7 0 43 0,-2 3-20 15,-1-5 30-15,-1-3-1 0,-1 2-16 16,0-3 233-16,1-4-102 16,0 3-59-16,1-3 455 0,4-3-241 0,2 2-90 0,1-2-70 15,8 0 454-15,1 0-230 0,0 0-130 0,13-2 124 0,9-1-122 16,8-3-60-16,5 0-31 0,5-1-48 15,-1 0-9 1,1 3 27-16,2 0-1 0,-3-2-164 0,-1 2 82 16,2 2 50-16,-12 0-568 0,-6 2 301 15,-3 0 88-15,-8 0 95 0,-4 0-688 0,-4 3 357 0</inkml:trace>
  <inkml:trace contextRef="#ctx0" brushRef="#br0" timeOffset="-141040.54">15886 11668 1486 0,'-16'5'0'0,"2"1"0"0,2 5 0 0,8 1 0 0,1-2 0 0,3 4 0 0,0-1 202 16,3 3-83-16,4 1-33 0,4-3 116 0,4 2-84 16,-2-2-41-16,2 0 0 0,0-3-504 0,1 3 240 31,-3-7 107-31,-1 0-261 0,1-4 189 0</inkml:trace>
  <inkml:trace contextRef="#ctx0" brushRef="#br0" timeOffset="-140776.25">16065 11715 851 0,'0'0'0'0,"0"0"0"0,-3 0 0 0,0 0 0 0,-2 0 0 0,-2 0 0 0,0 6 302 0,-1 0-138 0,-3 4-64 0,-1 1 61 0,-1 4-62 0,-4 1-32 15,-2-1 9-15,-2 2-112 0,-2-2 35 0,-1 2 0 0,-4-2 37 16,-2-4-46-16,-2 4 32 16,5-7-9-16,4-3 68 0,1-1-23 0,8-1 0 15,3-3 173-15,-2 0-89 0,13 0-58 31,0 0-24-31,2 0 165 32,16 0-94-32,3 0-39 0,7 0-33 0,3 0 80 0,4 0-52 0,0 0-25 0,3 0-1 0,2 0-102 0,-5 0 33 0,-3 0 1 0,0 0-380 0,-2 0 211 31,-3 0 106-31,4 0 53 0,-14 0-331 0,-1 0 123 0,-5 0 106 0,-7 0-493 0,-2 0 288 16,-2 0 136-16,-3 0 80 0,-14 0-276 0,-4 0 174 0</inkml:trace>
  <inkml:trace contextRef="#ctx0" brushRef="#br0" timeOffset="-140539.36">15900 11897 771 0,'-13'4'0'0,"4"2"0"0,3 3 0 16,-1-2 0-16,1 3 0 0,6 1 0 0,0 3 144 0,0 1-54 15,0 3-27-15,0-1 0 0,0 6 229 0,0-4-132 0,0-1-62 0,0 2 69 0,0-2-66 16,-1-1-32-16,-6 0 8 0,0-6 82 0,-1 0-62 16,-1-5-30-16,2-1 82 0,-2-1-56 15,2-1-20-15,5-3-9 0,-3 0 227 0,5 0-128 0,0 0-64 0,0 0-31 16,0 0 66-16,7 0-53 15,5 0-23-15,2 2-114 0,3 3 45 0,1 3 33 0,1 1-486 0,1-2 251 16,0 3 123-16,-1-1 64 16,0 4-351-16,0-4 190 0,-4 1 27 0,-2 0 70 15,-3-2-516-15,0-1 285 16,-5-1 143-16,1-1 62 0,-4-3-284 0</inkml:trace>
  <inkml:trace contextRef="#ctx0" brushRef="#br0" timeOffset="-140381.79">15993 12117 1145 0,'0'-15'0'0,"0"5"0"0,0 3 0 0,0 1 0 0,0 2 0 0,0 2 0 0,0 2 0 0,0 0 394 16,2 9-180-1,-1 6-89-15,1 5 276 0,-2 3-182 0,0 5-83 0,0-4-55 0,-3 3-10 0,-5 1-36 0,-3-2 1 16,0 1-337-16,-3 1 178 0,2-6 74 0,-4-3 43 0,-1-3-181 16,-3-1 111-1,-1-7 56-15,-2 0 16 0,1-8-620 0,-3 0 268 0,2-2 160 0,-1-10-279 0</inkml:trace>
  <inkml:trace contextRef="#ctx0" brushRef="#br0" timeOffset="-140251.14">15647 12168 1992 0,'0'-17'0'0,"0"6"0"0,0 2 0 0,0-1 0 0,5 3 0 0,7 5 0 0,5-1 0 0,4 0 0 0,5 1 350 0,4 2-161 16,3 0 231-16,3 0-192 0,4 5-96 0,0-2-48 31,8 2-388-31,-10-2 165 0,0 0 88 0,-2-3 43 0,-2 0-803 0,0 0 424 16,0 0 220-16</inkml:trace>
  <inkml:trace contextRef="#ctx0" brushRef="#br0" timeOffset="-140067.12">16338 11826 1500 0,'-7'-12'0'0,"4"5"0"16,3-3 0-16,0 7 0 15,0 2 0 1,2 0 653-16,2 1-309 0,4 0-155 0,3 0 435 0,-2 5-298 0,3 1-146 0,-2 2-73 0,1 0-322 0,-4 1 124 0,3-1 72 0,-4 2 23 0,-1-1-354 0,0-1 193 0,-3 4 96 16,-1-1-1078-16</inkml:trace>
  <inkml:trace contextRef="#ctx0" brushRef="#br0" timeOffset="-139968.87">16328 11985 1277 0,'-6'3'0'0,"3"-1"0"0,-2 1 0 0,4 1 0 0,1 0 0 0,0 3 0 0,0-1 150 15,0-1-57-15,1 7-20 16,7-3-416-16,-2 2 169 0</inkml:trace>
  <inkml:trace contextRef="#ctx0" brushRef="#br0" timeOffset="-139832.23">16300 12355 1459 0,'-13'8'0'0,"1"0"0"0,6-2 0 0,3 0 0 0,1-4 0 0,2-2 0 0,0 0 433 0,0 0-190 0,2 0-108 0,9-2-50 31,4-10 311-31,1-3-180 0,4-2-91 0,3-4-563 0,0-1 232 0,0-2 120 16,0-1-382-16,-1-1 251 0</inkml:trace>
  <inkml:trace contextRef="#ctx0" brushRef="#br0" timeOffset="-139655.71">16543 11773 1448 0,'-1'-8'0'0,"1"2"0"0,0 1 0 0,0-1 0 0,3 3 0 0,8 0 645 0,4 0-310 0,4 1-149 0,3 1-76 0,4 0 396 0,2 1-235 31,3-3-110-31,-1 3-416 0,0 0 145 0,-1 0 73 0,-2 0-698 0,-3 0 385 0,-1 3 201 0,-10 1 87 32,-1 1-423-32,-8-1 236 0,-2 2 116 0</inkml:trace>
  <inkml:trace contextRef="#ctx0" brushRef="#br0" timeOffset="-139419.34">16747 11633 1148 0,'-9'5'0'0,"3"4"0"0,-1 3 0 0,6 1 0 0,1-1 0 0,0 7 0 0,0 0 428 0,1 4-196 47,3 4-90-47,2-5-22 0,-1 3-43 0,1 0 0 0,-3 0-301 0,-2-4 129 0,-1 5 74 0,0-9 24 0,-1-2-129 0,-11 1 70 0,-1-7 35 0,-6-1-1 0,-1 1 38 0,0-8-3 0,0-1 0 0,4 0-102 0,-1 0 40 0,6-1-140 15,1-1 68-15,4-2 46 0,6-1 1 0,0 1 39 0,2 1 0 16,13-3 0-16,5 4 1145 0,3-2-542 16,3 2-508-16,2 1-25 0,0-1 0 0,3-1 9 15,-4 3-313-15,-1 0 152 16,-3 0 76-16,-3 0 38 0,1 0-891 0</inkml:trace>
  <inkml:trace contextRef="#ctx0" brushRef="#br0" timeOffset="-139200.92">16796 12072 949 0,'-2'1'0'0,"-1"1"0"0,0 2 0 0,0-1 0 0,-1 0 0 0,2 2 0 0,-6 2 0 0,0 2 0 0,-2 2 115 0,-3 4-43 0,-5 0-1 16,-2 3 24-16,-6 2-29 0,-2-1-1 0,-3 3-21 16,1-2 214-16,3-2-111 0,2-1-56 0,5-1 123 15,4-3-89-15,3 2-37 0,9-5-30 0,4 0 292 16,4-2-158-16,14-2-78 0,8-1 88 0,7-1-74 0,3-4-51 15,5 0 0-15,1 0-408 0,1 0 183 16,0-5 92-16,6-3 54 0,-13 0-768 0,0 0 394 16,0-2 128-16</inkml:trace>
  <inkml:trace contextRef="#ctx0" brushRef="#br0" timeOffset="-139071.77">16998 12228 1642 0,'0'0'0'0,"0"2"0"0,0-2 0 0,0 3 0 0,0 2 0 0,1 0 0 0,9 3 0 0,2 2 299 0,-1 1-132 0,3 3-66 16,-2 2-26-16,1-1-9 0,-1 2-31 0,-2-1 0 16,-1 2-542-16,2-1 271 0</inkml:trace>
  <inkml:trace contextRef="#ctx0" brushRef="#br0" timeOffset="-138949.05">17448 12472 2632 0,'-6'7'0'0,"0"-1"0"0,1 1 0 0,3 2 0 0,1-1 0 0,-1-1 0 0,1 0 0 0,-1 0-327 16,-1-2 181-16</inkml:trace>
  <inkml:trace contextRef="#ctx0" brushRef="#br0" timeOffset="-119924.72">18205 11601 3335 0,'-1'0'0'0,"1"0"0"0,-2 0 0 0,0 0 0 0,2 0 0 0,0 0 0 0,0 0 0 0,0 0 0 0,4 0 314 16,10 4-144-16,6-1-58 0,6 0-112 0,7 0 0 15,5-2 0-15,8-1 0 0,-1 0 0 0,4 0 0 16,-2 0 0-16,-1 0 0 0,-5-1-32 0,1-2 24 16,-12-3 18-16,-9 2-568 0,-4 4 198 0,-9-3 174 15,0 2-636-15,-8 1 396 16,-2 0 195-16</inkml:trace>
  <inkml:trace contextRef="#ctx0" brushRef="#br0" timeOffset="-119742.7">18277 11825 1648 0,'-10'9'0'0,"3"7"0"0,-2 0 0 0,4 4 0 0,-2 4 0 0,3-1 0 0,2 2 0 0,2 0 670 16,0 0-316-16,0 2-150 0,0 3-122 0,2-7-10 16,2 1-36-16,4 0-498 0,0 0 250 0,0-5 124 15,0 0 71-15,-2-2-654 0,0-6 345 0,-1-2 173 16,1-6 87-16</inkml:trace>
  <inkml:trace contextRef="#ctx0" brushRef="#br0" timeOffset="-119436.21">18255 11893 1572 0,'0'-11'0'0,"0"1"0"0,-2 1 0 0,2 4 0 0,0-5 0 0,0 5 0 0,11 0 0 0,5 1 382 15,6 3-173-15,3-1-77 0,4 1 329 0,2 1-212 0,5 0-107 16,3 0-54-16,2 0-25 0,7 0 8 0,-9 0-34 15,0 3-139 1,-5-2 69-16,-4 1 35 0,-2 1 0 0,-2 1-9 0,-10-1 16 0,-5 2 1 16,0-1 27-16,-6 3 124 0,-2 0-63 0,0 4-45 15,-1 1 128-15,-2 3-88 0,0 3-72 0,0 0-21 16,0 3 0-16,0 5 0 0,0-2 0 0,0 1 0 16,0 1 0-16,0 1 0 0,0 2 0 15,1 1 0-15,1-2-67 0,-1-3 5 16,-1 1 49-16,0-4-568 0,0-2 277 0,0 4-62 15,0-10 169-15,-4-2 80 0,-6 0 41 0,-1-7-328 16,-4 1 184-16,-4-1 82 16,2-5 56-16,-3 0-339 0,-1-3 192 0,-4-9 96 15,-1-8 49-15</inkml:trace>
  <inkml:trace contextRef="#ctx0" brushRef="#br0" timeOffset="-119285.52">18377 11780 2009 0,'-6'-9'0'0,"1"1"0"0,2 4 0 0,1 0 0 0,0 3 0 0,2 1 0 0,0 0 0 0,4 14 0 0,4 1 549 0,-2 5-247 16,3 3-137-16,-1 2-65 0,-2 1-82 0,-1 2 18 16,0 2-195-16,-1 1 107 0,-3-1 39 0,1-1 25 15,-2 0-553-15,0-3 288 0,0 0 145 0,-5 0 81 16,-4-8-715-16,0-6 352 0</inkml:trace>
  <inkml:trace contextRef="#ctx0" brushRef="#br0" timeOffset="-119134.93">18386 11914 1637 0,'0'2'0'0,"0"-2"0"0,0 2 0 0,0 2 0 0,1 0 0 0,4 2 402 0,0-1-175 0,1 5-99 15,3 0 286-15,-1 1-190 0,2 2-93 0,2 2-449 16,-1 2 186-16,-2-4 79 16,4 5 45-16,-5-6-304 0,3 3 174 0,-2-4 87 15,0-2 53-15,-3-4-9 0,1-5 44 0</inkml:trace>
  <inkml:trace contextRef="#ctx0" brushRef="#br0" timeOffset="-118968.74">18559 11705 1689 0,'1'-2'0'0,"4"1"0"0,-2-1 0 0,2 2 0 0,-2 0 0 0,3 3 0 0,-1 12 0 0,-2 4 0 0,3 7 540 0,-4 5-252 0,-1 5-126 0,-1 3-50 0,0 3-42 0,0 2 0 0,-4-2-33 0,-5 0-362 16,-3-5 181-16,0 2 99 0,1-11 36 0,0-8-243 0,-1-4 144 0,2-6 72 15,3-8 36-15,-4-2-719 0,8-7 303 16</inkml:trace>
  <inkml:trace contextRef="#ctx0" brushRef="#br0" timeOffset="-118867.5">18543 11988 1115 0,'3'0'0'0,"1"0"0"0,-1 0 0 0,2 0 0 0,-3 0 0 0,6 0 0 0,-2 3 274 0,2 3-124 0,2 2-56 15,0 1-33-15,2-1 0 0,1 2-25 0,2 2-548 16,-1-5 261-16,3 0 133 0</inkml:trace>
  <inkml:trace contextRef="#ctx0" brushRef="#br0" timeOffset="-118516.93">19103 11530 2200 0,'5'-11'0'0,"-1"6"0"0,0 1 0 0,0 3 0 0,1 1 0 0,-1 5 0 0,1 11 0 0,-2 8 266 0,1 6-114 0,0 4-59 15,-1 3 312-15,-2 4-185 0,3 5-82 0,-3-5-288 16,0-2 94-16,-1 2 45 0,0 0 25 0,0-5-577 16,0 3 309-16,-4-13 140 0,-4-5 76 0,-2-3-673 15,0-7 342-15,-1-5 143 0,-4-3-233 0,5-3 216 16,-4-9 103-16,3-9 52 0,0-5 22 0,-1-3 66 16,2-5 0-16,6-1 0 15,0-1 0-15,3 2 0 0,1 1 0 0,0 3 200 16,1 0-145-16,9 9-42 0,3 2-24 0,0 2 513 15,5 6-255-15,2 5-50 0,5-1 259 0,-2 4-214 16,1 4-103-16,1 10-52 0,0 5 83 0,-4 3-67 16,1 2-24-16,-5 1 41 0,-6 1-41 0,-2 1-1 15,-5-4-41-15,-3 2-284 0,-1 3 150 0,-1-6 63 16,-13-2 35-16,-3-5-427 16,-2-4 230-16,0-4 52 0,-4 0-467 0,1-7 292 15,-3 0 142-15</inkml:trace>
  <inkml:trace contextRef="#ctx0" brushRef="#br0" timeOffset="-118141.93">18902 11703 1092 0,'-11'-13'0'0,"6"7"0"0,2 3 0 0,0 1 0 0,3-1 0 0,0 3 347 0,0 0-147 0,3 8-86 0,7 5 80 16,0 2-78-16,0 2-40 0,-2 2 0 0,2 4 41 16,-3-4-45-16,-2 1 1 15,-1 1-37-15,-1 0-69 0,-1 2 35 0,-1-1 9 16,1-3-17-16,-2 0 42 0,0-2 1 0,0 3-1 15,0-4 52-15,-3 1-17 0,1-5-9 0,1 2 0 16,-1-5 1-16,2 2-32 0,0-1 4 0,0 4 48 16,0-4-46-16,2 1-1 0,2-1 1 0,2 1-175 15,-2 1 87-15,0 5 54 0,-1-3-413 0,-1-1 207 16,-2 1 105-16,0 2 23 0,0-4-139 0,-9 3 66 16,-2-2 60-16,-2-5 221 15,-4 0-86-15,0-3-41 0,-2-2 0 0,-2 2 144 16,3-5-88-16,0 0-49 0,5 0-25 0,1 0 617 15,4-2-245-15,0 1-160 0,5-1 317 0,3 1-452 16,0 1-65-16,5 0 0 0,15 0 0 0,-1 3 0 16,12 7 0-16,2 2 0 15,5 1 0-15,3 0 0 16,8 4 0-16,-3-4 0 16,3 3 0-16,2-2 0 0,0 2 0 0,-1-5 0 0,2 2-159 15,-12-4 25-15,-3-6-1034 0,-6-3 566 0</inkml:trace>
  <inkml:trace contextRef="#ctx0" brushRef="#br0" timeOffset="-116855.62">19698 11825 1054 0,'-6'-6'0'0,"4"3"0"0,-1-2 0 0,0 3 0 0,2-3 0 0,1 3 502 0,0-3-232 15,1 5-117-15,7-3-61 0,6 2 113 0,1 1-76 0,1 0-51 16,1 0 0 15,-1 0-39-31,1 7-2 0,-1 2 1 0,0 0-106 0,-4 4 48 0,-3 2 29 0,-5 2-178 0,-3 6 103 0,-1 1 51 16,-2 3 36-16,-15 2-266 0,-3-2 126 0,-1 5 62 16,-8-6-22-16,-3 3-120 0,-4 0 54 0,4-7 59 15,-4-6 24-15,5-3-138 16,2-8 81-16,5-5 41 0,0 0-116 0,11-5 83 0,10-16 37 0,3-3-234 0,0-1 144 15</inkml:trace>
  <inkml:trace contextRef="#ctx0" brushRef="#br0" timeOffset="-116740.93">19580 12003 468 0,'6'0'0'0,"0"0"0"0,3 0 0 0,-2 0 0 0,-1 0 0 0,2 7 603 0,1 2-283 0,-1 4-141 0,3 3 523 16,-1 4-337-16,2-3-164 0,3 4 128 16,-1-1-146-16,3 4-73 15,2-2-27-15,0-3-148 0,0-1 52 0,-1-2 25 0,4-2-1 0,0 1-699 16,-4-7 357-16,1-1 185 0,-2-6 91 0</inkml:trace>
  <inkml:trace contextRef="#ctx0" brushRef="#br0" timeOffset="-116581.35">19949 11848 2318 0,'-5'-9'0'0,"4"1"0"16,1 3 0-16,0 0 0 0,0 2 0 0,9 1 0 0,8 0 282 0,2 2-113 0,3 0-70 0,1 0 186 0,3 0-123 0,1 0-63 15,0 0-31-15,3 0-501 0,-4 4 231 0,-3 0 119 16,-3 0 60-16,-5 0-911 0,-2-1 453 0</inkml:trace>
  <inkml:trace contextRef="#ctx0" brushRef="#br0" timeOffset="-116331.02">20102 11604 1763 0,'-9'-7'0'0,"3"3"0"0,-3 0 0 0,5 4 0 0,2 0 0 0,2 7 0 0,0 12 0 0,0 9 315 0,5 5-144 16,7 3-67-16,-1 8 118 0,1 4-92 0,1 6-46 0,1 9-15 0,-2-8 98 16,-2 1-64-16,-2-3-34 0,1 0 1 15,-6-9-193-15,-1 4 89 0,-2-17 31 16,0-5-148-16,-7-8 95 0,-5-1 46 0,-2-5-12 0,-5-3 23 16,1-9-8-16,-1 0-24 0,2-4 98 15,-1-10-28-15,0-1-41 0,2-6-31 0,4 1 57 16,2-3-23-16,4-2-4 0,1 2 41 0,4 0-119 15,1-2 58-15,0 6-1 0,0 0-231 0,6-1 124 16,4 4 56-16,2 1-536 0,4-3 278 0,-2 1 152 0</inkml:trace>
  <inkml:trace contextRef="#ctx0" brushRef="#br0" timeOffset="-116112.61">20393 11905 1134 0,'3'0'0'0,"0"0"0"0,2-1 0 0,1-2 0 0,2-1 781 0,0 3-377 0,3-2-187 16,2 2-92-16,3 1 202 31,4 0-138-31,0 0-82 47,1 4 124-47,-1 5-98 0,0 4-49 0,1 2-212 0,-6 2 77 0,-4 1 44 0,-4 4-1 0,-6-2-260 0,-1 3 151 0,-1 2 86 0,-17-1 29 0,-7-2-193 0,-4 0 78 0,-6-5 68 0,-2 0-189 0,-3-4 97 0,2-4 38 0,1-4 33 16,5-3-281-16,3-2 158 0,7 0 78 0,2-12-478 0</inkml:trace>
  <inkml:trace contextRef="#ctx0" brushRef="#br0" timeOffset="-115941.06">20665 11797 3145 0,'0'0'0'0,"0"3"0"0,0-1 0 0,0 0 0 0,-1 8 0 0,-5 1 0 0,-3 7 0 0,1 5 0 0,-3 7 723 0,3 6-660 16,2 4-63-16,2 1 0 0,4 4 0 15,0-3 0-15,12-3 0 0,9-3 0 0,3-5 0 16,7-2 0-16,5-3-62 16,-3-11-243-16,2-5 170 0,1-3 86 0,-3-7-1018 0,-4 0 516 0</inkml:trace>
  <inkml:trace contextRef="#ctx0" brushRef="#br0" timeOffset="-115763.54">20909 11846 2873 0,'-10'-8'0'0,"4"0"0"15,5 3 0 17,1-2 0-32,0 3 0 0,12 4 0 0,8-3 0 0,7 2 0 0,4 0 314 15,7-1-130-15,-1-1-143 0,0 2-4 0,5-2-1 0,2 0 0 0,-4 0-532 0,3 1 275 0,-8-1 124 0,-7 0 67 0,-7 2-758 0,-6-1 402 0</inkml:trace>
  <inkml:trace contextRef="#ctx0" brushRef="#br0" timeOffset="-115205.55">21141 11515 2223 0,'-3'0'0'0,"0"0"0"0,1 0 0 0,1 4 0 0,1 8 0 0,0 11 0 0,0 8 0 0,0 13 321 0,1 11-142 0,7 9-71 0,3 7-10 15,-3 11-22-15,0-10-8 0,2-1-32 0,-1-3-112 16,0-5 56-16,0 2 38 0,-3-18-285 0,-1-6 152 15,-1-5 76-15,-2-3 38 0,-2-8-320 0,0 3 151 16,0-15 20-16,-5-4-264 0,-5-6 189 0,-3-3 94 16,0 0 47-16,-5-5-83 0,2-10 69 0,-4-1 31 15,0-6 0-15,1-2-82 16,-3-3 56-16,0-4 19 0,5 1-52 0,2 1 45 16,4 0 0-16,0 1 45 0,6 4 63 0,-1-3-41 0,6 9 10 15,0 4 152-15,0 1-92 0,1 2-47 16,6 3-22-16,5 1 216 0,1 2-89 0,2 4-61 15,1 1 0-15,1 0 75 0,-1 0-27 0,-1 6-33 16,-2-1 72-16,-3 5-52 0,-4-1-26 0,-2 2 0 16,-3 3-11-16,-1 0-5 0,0-1-10 15,-8 5 38-15,-7-3 0 0,-4 4-38 16,-3 1 0-16,-5-1 68 0,0-2-38 0,-1-1 0 16,0-2-30-16,3-3 23 0,6-4 0 0,1 1-13 15,9-8-10-15,9 0-38 0,0-5 38 0,13-12 1 16,13-5-295-16,6-1 153 0,2-1 53 0,5-1-385 15,0 1 199-15,0-1 112 0,0 3 20 16,6-5-59-16,-7 4 68 0,-4 3 31 0,-3 4 0 0,-5 0 331 16,-4 5-160-16,-12 7-66 0,-9 3 210 0,-1 1-142 15,-1 0-72-15,-15 5-36 16,-4 5 759-16,-4 1-367 16,-2 4-171-16,1 0 284 0,-2-1-234 0,4 1-117 0,0 1-49 0,8-2 92 15,3-1-196-15,4-1 0 0,7 1 0 0,1 0 0 16,0 4 0-16,14-6 0 15,12 1 0-15,7-3 0 0,6 0 0 0,2-3 0 16,5 1-102-16,-5-6-131 0,-2 1 130 0,-3-2-869 0,-4 0 468 0,-7 0 234 0</inkml:trace>
  <inkml:trace contextRef="#ctx0" brushRef="#br0" timeOffset="-115031.02">21359 11514 2896 0,'0'-7'0'0,"0"1"0"0,0 1 0 0,0 1 0 0,0 2 0 0,5 1 273 0,1 1-123 0,5 0-57 0,3 9 374 0,0 7-415 0,3 0-52 16,-1 3 0-16,2 4-504 0,2 3 49 0</inkml:trace>
  <inkml:trace contextRef="#ctx0" brushRef="#br0" timeOffset="-114546.31">21858 11581 1625 0,'6'-6'0'0,"-1"0"0"0,3 2 0 0,2 4 0 0,-1 0 0 0,4 0 0 0,-4 12 0 0,-1 4 228 0,0 6-87 0,-4 6 178 16,-4 5-141-16,0 3-72 0,-10 6-34 0,-8 1 94 15,-8 11-56-15,-4-7-42 0,-7 3 1 0,-3 1 8 16,-4-3-41-16,-1-4 0 0,-4 3 9 0,9-14-84 16,1-6 38-16,8-4 0 0,6-6-531 0,9-9 284 15,7-4 104-15,9-4 79 16,3-12-796-16</inkml:trace>
  <inkml:trace contextRef="#ctx0" brushRef="#br0" timeOffset="-114395.71">21857 11979 1756 0,'5'5'0'0,"-1"2"0"0,0 3 0 0,1 2 0 0,-4 4 0 0,0 3 0 0,0 6 818 0,-1 2-396 0,0 2-193 16,0 2-96-16,0 1 47 0,0 4-71 0,0 0-28 15,-1-7-9-15,0-4-236 0,0 0 100 16,1-5 51-16,0-6-656 0,-2 0 362 16,2-8 167-16,0-6-767 0,0 0 439 0</inkml:trace>
  <inkml:trace contextRef="#ctx0" brushRef="#br0" timeOffset="-113952.9">22306 11538 1095 0,'22'-12'0'0,"0"1"0"0,-3 10 0 0,-5 1 0 0,-3 0 0 0,-2 1 489 0,-4 10-226 0,-1 1-104 0,-3 5-67 16,-1 0 39-16,-4 7-48 0,-9-1-23 15,-3 2-64-15,-3 4 8 0,-1-5 33 0,-5 4-159 16,-3-5 79-16,-3 1 40 0,-3-3 0 0,-1 2-29 15,5-8 30-15,2-5 0 0,3-1 38 0,5-4 90 16,2-2-52-16,5-1-64 0,5-2-3 0,8 0 318 16,0-5-148-16,4-4-56 15,15-1 42-15,5-1-55 0,4 2-40 0,3 0-47 16,1-1 15-16,3 5 0 0,1-1 9 0,-5 3-88 16,-1 0 40-16,1 2-1 0,-4-1 40 0,-3 2-295 15,1 0 157-15,-9 2 46 0,-6 5 43 0,-6 4-479 16,-4 2 235-16,0 2 79 0,-6 3-117 0,-13 0 134 15,-6 0 62-15,-5 1-11 0,-1-1 37 16,-2-1-1-16,-4 1 29 0,4-5 71 0,-3-1-31 0,4-3 0 16,-1-1-31-16,3 2 241 0,-1-5-130 0,14 0-51 15,3-4-30-15,6-1 473 16,7 0-235-16,1 0-60 0,0 0 144 0,11 0-145 16,10-1-67-16,4-2 35 0,3 1-51 0,0-1-26 0,5-1 9 15,-3 0-73-15,-3 0 0 0,0 4 38 0,-5-3 0 16,2 1-337-16,-1-2 177 0,-7 3 76 0,-3-1 42 15,-5 0-602-15,-1 2 299 16,-6 0 80-16,1 0-317 0,-2 0 260 0,-3 0 124 16,-8-3 64-16</inkml:trace>
  <inkml:trace contextRef="#ctx0" brushRef="#br0" timeOffset="-113791.36">22221 11834 1632 0,'-7'5'0'0,"3"0"0"0,-5 6 0 0,4 0 0 0,-1 5 0 0,-4 6 0 0,-2 4 0 0,-1 6 353 0,-2 3-158 0,-4 8-80 0,-4 2-39 0,-6 6 299 16,2-7-174-16,-1-2-82 0,-2-2-42 0,-1-4-96 16,8-6 27-16,-3 0 10 0,11-15-516 0,4-3 267 15,8-9 133-15,3-3-688 16,0 0 352-16,0-3 209 0</inkml:trace>
  <inkml:trace contextRef="#ctx0" brushRef="#br0" timeOffset="-113396.91">22098 12177 1192 0,'1'5'0'16,"-1"2"0"-16,2 1 0 0,-2 4 0 0,0-2 0 0,0 7 552 0,0 1-258 0,0 4-129 0,0 2-64 31,0 2 126 16,-2-2-100-47,1-1-45 0,-1-2-23 0,2-1-150 0,0-2 64 0,0-1 40 0,0-8-510 0,0 0 266 0,0-6 134 0,0-3-544 0,0 0 325 0,0-2 165 0,0-8-54 0,-2-7-91 0,-1 2 148 0,-1-6 74 0,-1 1 36 0,0-6 62 0,1 4-37 0,0-2 2 15,1 2 11-15,2 0 50 0,-1-1-71 0,2 5 10 16,0 3 349-16,0-1-196 0,6 3-88 0,6 1 392 16,3 0-162-16,5 2-130 0,4 3-50 15,5 4 97-15,5 2-82 0,7 0-41 0,3-1 8 16,-2 2 72-16,0 0-61 0,-2 0-30 0,-1 0 0 16,-6 4 6-16,3-1-28 0,-15 4-9 0,-3-6 84 15,-6 5-42-15,-4-1 0 0,-5 1 184 16,0 1-103-16,-3 0-67 0,0 2-27 0,0 3 313 15,-4 0-246-15,-1 3-132 0,2 2 0 0,-3 0 0 16,5-1 0-16,1 4 0 16,0-2 0-16,0 3 0 0,0-1 0 0,1-3 0 15,5 1-43-15,-3-1-66 0,2-2 72 0,-1-2-644 16,-2 1 289-16,3-5 147 0,-4-1 105 0,1-3-465 16,-2 0 284-16,0-2 143 0,0 0 61 0</inkml:trace>
  <inkml:trace contextRef="#ctx0" brushRef="#br0" timeOffset="-113218.39">22208 12313 2057 0,'-14'0'0'0,"2"0"0"0,1 0 0 0,1 0 0 0,7 0 0 0,3 0 0 0,0 0 0 0,2 0 304 16,15 0-134-16,3 2 42 15,4 0-92-15,2-2-43 31,2 1 1-31,0-1-247 0,-1 0 103 0,-3 0 59 16,0 0 18-16,-6 0-679 0,-2 0 348 0,0 0 175 0,-7 0-363 0</inkml:trace>
  <inkml:trace contextRef="#ctx0" brushRef="#br0" timeOffset="-113053.83">22311 12215 1754 0,'0'3'0'0,"0"1"0"0,-5 2 0 0,2-1 0 0,-1 2 0 0,2 5 0 0,-2 0 231 0,2 4-97 0,0 2-49 0,2 4 518 15,0-1-283-15,-1 6-133 0,1-2-80 0,0-2-107 16,0 0 1-16,0-2 35 0,-2-1 0 0,2 0-571 16,0-5 282-16,0-6 144 0,0-1-661 0,0-5 395 15,0-3 196-15</inkml:trace>
  <inkml:trace contextRef="#ctx0" brushRef="#br0" timeOffset="-112916.2">22405 12239 1610 0,'0'1'0'0,"0"4"0"0,0-3 0 0,0 5 0 0,0 1-2 0,0 6 0 0,0 3 375 0,0 1-161 0,0 6-93 16,0 2-43-16,0 1 77 0,0 1-59 0,0-1-30 15,1 2-510-15,1-10 237 16,-1 1 122-16,1-5 61 0,-1-6-795 0</inkml:trace>
  <inkml:trace contextRef="#ctx0" brushRef="#br0" timeOffset="-112619.95">22920 11696 1638 0,'25'-12'0'0,"-2"7"0"0,1 2 0 0,3 0 0 0,-3 3 0 0,-1 0 0 0,1 6 0 0,-11 5 173 15,-1 2-68-15,-4 3-35 0,-4 2-126 0,-2 4 46 0,-2 2 31 0,-3 0-136 16,-16 0 76-16,-5 0 37 0,-6 0 0 0,-3 2 6 15,0-8-5-15,1-1 26 16,1-2 1-16,0-2 293 0,5-2-151 0,0 0-61 0,9-5-38 0,4-3 133 16,6-1-82-16,-1-2-43 0,8 0 171 15,0 0-98-15,0 0-61 0,15-2-87 16,6-4 0-16,1-3 34 0,4 0 0 0,2-2-466 16,-6 2 229-16,4-2 118 0,-2 2 60 0,-1-3-299 15,-4 3 108-15,2-4 11 0,-5 4-458 0,-5-1 313 16,-2-3 156-16</inkml:trace>
  <inkml:trace contextRef="#ctx0" brushRef="#br0" timeOffset="-112475.34">22916 11841 1071 0,'-30'17'0'0,"4"5"0"0,-2 5 0 0,12-6 0 0,7 2 0 0,2-1 0 0,7-2 0 0,0 0 586 0,2 0-266 47,11-5-147-47,6-2 305 0,5-3-221 0,2-2-110 0,1-2-56 0,7-3 35 0,-4-3-50 0,-1 0 1 0,-1 0-42 0,0-3-337 0,-3 3 169 0,4-6 93 15,-9 0-803-15,-2 1 431 0</inkml:trace>
  <inkml:trace contextRef="#ctx0" brushRef="#br0" timeOffset="-112302.8">22791 12318 1928 0,'-22'4'0'0,"9"0"0"0,3 2 0 0,7-3 0 0,3 1 0 0,0-4 0 0,1 4 0 0,19-2 650 0,5-2-307 0,6 0-155 0,4 0-76 0,6 0 5 0,3-2-32 16,-4-2-9-16,-1 0-572 16,-1-3 265-16,-2 1 133 0,-3 2 66 0,2-1-762 15,-11 2 392-15,-6-2 195 0,-6 4-224 0</inkml:trace>
  <inkml:trace contextRef="#ctx0" brushRef="#br0" timeOffset="-112058.11">22986 12191 1360 0,'0'4'0'15,"0"5"0"1,0 0 0-16,0 4 0 0,4 7 0 0,4 1 0 0,1 8 0 0,1 1 0 0,0 7 0 0,0 0 322 0,-1 7-135 0,-4-3-80 0,0-2-15 0,-4-3-28 0,-1 0 0 0,0 1-21 0,-10-12-38 0,-1-1 30 16,-5-6-1-16,-1-4-43 0,-3-5 22 0,0-3 8 0,2-6 14 15,1 0 5-15,2-9-6 0,4-7 1 0,0-2 0 16,4 0 68-16,4 1-46 0,3 3-1 15,0-1 125-15,0 2-73 0,5 3-37 0,8-1 9 16,4 4-165-16,3 2 61 0,2 3 28 16,1 0-667-16,3 1 331 0,4-2 172 0,-3 3 62 15</inkml:trace>
  <inkml:trace contextRef="#ctx0" brushRef="#br0" timeOffset="-111920.96">23574 12671 2924 0,'0'0'0'0,"2"1"0"0,-2-1 0 0,2 2 0 0,-1-2 0 0,1 1 198 15,0-1-82-15,2 3-41 0,-1-3-769 0,2 1 329 16</inkml:trace>
  <inkml:trace contextRef="#ctx0" brushRef="#br0" timeOffset="-90611.37">23893 12198 627 0,'-7'-1'0'15,"1"-4"0"-15,0 4 0 0,1-3 0 0,1 2 0 0,-1-1 0 0,0 0 120 0,0-1-32 0,2 1-10 0,-1-1-41 16,1-1 102-16,1 2-51 0,-2-3-26 0,2 2 53 0,2-3-44 15,-1 2 0-15,1-1-28 0,0 0-6 16,0 1-1-16,0-2 11 0,0 2-4 0,0-3-6 16,3 3 0-16,3-3 0 0,0 0 3 0,-1 1-3 15,4-1 0-15,-3 1 0 16,2 0-16-16,3 0 16 0,-2 0 9 0,1 1-37 16,2 1 1-16,-2-2 16 0,3 5-55 15,-3 1 27-15,5-2 7 0,-2 0 18 0,-3 3-40 0,4 0-7 0,-2 0 45 16,-2 7-10-16,4 2-29 0,-7 4 29 15,4-2 3-15,-5 7-9 16,0-1 13-16,-3-1-13 0,0 4 8 0,-1-1-5 0,-2 3 2 16,0-2 0-16,0 2 1 0,-5-1-45 0,-4 1 46 15,-2 0-2-15,-3-2-34 0,-3 1-2 0,-1-6 33 0,-2 1-5 16,-1 1 71-16,2-7-34 0,-1-2 0 16,0-1-35-16,1-3 97 0,2-3-44 15,-2 2 4-15,4-3 190 0,6 0-110 16,2 0-38-16,1-3 85 0,4 0-76 15,-1 1-29-15,3-4-8 0,0 2-26 0,3 4-12 0,11-4 0 0,-1 3 0 16,8-1 50-16,1 0-50 0,0 1 0 0,1-1 0 16,1 2-32-16,2 0 0 0,2 0 41 0,-6-2-139 15,-1 2 60-15,3 0 34 0,-5 0-311 16,1 0 157-16,0 0 55 16,-7-1 48-16,2 1-334 0,-5-2 173 0,-2 1 88 0,1-1 33 0,-5 0-333 15,-2-2 193-15,0 0 96 0,-1-2 49 16,1-2-427-16</inkml:trace>
  <inkml:trace contextRef="#ctx0" brushRef="#br0" timeOffset="-90340.9">24223 12085 954 0,'-2'-9'0'0,"1"4"0"0,1-5 0 0,0 5 0 0,0-1 0 0,3 0 531 0,7 5-246 0,6-3-125 0,0 2-52 0,4 0 190 0,2 2-131 15,-1 0-65-15,5 9-33 0,-3 2 32 0,4 5-24 16,-7 1-8-16,-3 4-69 0,-2-1 0 16,-6 5 37-16,-5 1 13 0,-1 3-4 0,-3-2-9 0,-3-1 0 15,-11 1 100-15,-6-1-49 0,-6-2-26 0,-1 1 9 16,-4-6 39-16,4-2-36 0,-3-6 0 0,3 0-37 16,0-4-130-16,-3 2 74 15,7-6 24-15,3-3-362 0,2 0 185 16,3 0 97-16,0 0-467 0,8-6 263 0,6-3 99 15,1-1 73-15,0-4-205 0,9-3 138 0,9 0 59 0,4-4 44 16</inkml:trace>
  <inkml:trace contextRef="#ctx0" brushRef="#br0" timeOffset="-90119.49">24631 11957 2529 0,'0'-6'0'0,"0"3"0"0,-1-1 0 0,-2 3 0 0,-2 0 0 0,-3 1 0 0,0 0 0 0,-3 5 0 0,0 10 0 0,-2 2 278 0,0 9-120 0,-3 1 121 16,6 2-126-16,-1 6-58 0,4-2-28 0,3 6 24 0,4-3-27 16,0 5 10-1,6-8-37-15,10-1-45 0,4-3 1 0,3 0 44 0,1-4-1 0,8 0-227 0,-5-8 109 16,2-3 59-16,-2-5-419 0,4 0 224 16,-4-6 58-16,4 2-405 0,-8-5 269 15,-2 0 130-15,-2-2 64 0,-2-4-459 0,-2-6 262 16</inkml:trace>
  <inkml:trace contextRef="#ctx0" brushRef="#br0" timeOffset="-89365.98">24921 12151 956 0,'-5'0'0'0,"0"0"0"0,-1 0 0 0,3 0 0 15,0 0 0-15,3 0 371 0,0 0-172 0,0 0-81 0,7 0 134 0,12 0-107 16,2 0-55-16,7 0-17 0,0 3 192 16,5-2-114-16,1 4-58 0,2-5-27 0,1 2-43 0,7-1 23 15,-7-1-9-15,-1 2-148 0,0-2 74 0,-6 3 37 16,1-3 0-16,-3 0-283 0,-7 3 155 16,-6-2 83-16,-5-1-421 0,-5 1 226 15,-3-1 68-15,-2 0 56 0,0 0-74 0,-8 0 76 16,-8 0 39-16,1 0 0 0,-2-1-267 0</inkml:trace>
  <inkml:trace contextRef="#ctx0" brushRef="#br0" timeOffset="-89203.42">25223 11780 1656 0,'-10'-9'0'0,"2"0"0"0,1 2 0 0,0 3 0 0,5 1 0 0,-1 3 0 0,1 0 366 0,2 11-164 15,0 7-83-15,0 8 459 0,0 5-276 0,3 7-132 16,3 8 265-16,1 5-332 0,-2 6-103 0,0 14 0 15,2-3 0-15,-1 3 0 0,-3 3 0 0,1-4 0 16,-1 8-335-16,0-18 141 0,-1-4 115 0</inkml:trace>
  <inkml:trace contextRef="#ctx0" brushRef="#br0" timeOffset="-88262.85">25685 12068 999 0,'-8'-4'0'0,"-2"-4"0"0,4 6 0 15,-1-2 0-15,3 2 0 0,1 1 0 0,-2 1 0 0,2 0 161 0,-2 0-66 0,3 4-29 0,2 9 119 0,0 5-74 0,0 2-37 16,0 9 139-16,0 2-92 0,0 5-42 0,0 4-1 15,2 0 32 1,9 2-37-16,1 4 9 0,3-7-45 0,3-3 122 0,4-2-62 0,3-5-29 0,2-7 9 16,1-1 10-16</inkml:trace>
  <inkml:trace contextRef="#ctx0" brushRef="#br0" timeOffset="-88176.08">25820 12557 3009 0,'24'3'37'0,"4"-3"-24"0,-2-1 0 0,-2-13 23 0,3-10-18 0,-9-5-10 0,-1-5 29 0,-6-6-1 0,-1-2-34 0,-3 0 1 0,-2-6 43 0,-5 7-34 0,0 0-124 0,0-1 53 0,-9 3 38 0,-7 1-118 0,-3-8 72 0,-5 15 21 0,-3 7 0 0,0 6-10 0,-5 4-1 0,-3 6 21 0,7 8-7 0,0 0 15 0,0 16 7 0,3 3-15 0,3 7-73 0,-3 2 31 0,14 0 7 0,4 2 39 0,4 0-149 0,3-1 72 0,0-2 37 0,7 2-486 0</inkml:trace>
  <inkml:trace contextRef="#ctx0" brushRef="#br0" timeOffset="-76649.3">26295 12341 1507 0,'-10'-6'0'0,"3"0"0"0,0 3 0 0,0-1 0 0,2 4 0 0,1-2 0 0,-2 0 0 0,4 1 0 0,1 1 245 0,1 0-104 0,0 0-53 0,0 0 216 0,1 0-124 15,13 0-77-15,5 0-33 0,1 0 276 0,8 0-156 16,3 0-76-16,5 0 17 15,-2 0-53-15,0 0 1 0,0 0-42 0,1 0-35 16,-2 0 0 0,4 0 44-16,-8 1-229 0,-2 3 110 0,-2-1 55 0,-3 1 28 15,-5 1-432-15,0-2 226 0,-10-1 51 0,-1 0 73 0,-4 0-517 0,-2-2 276 16,0 0 138 0,-4 0-314-16,-7 0 230 0,-4-8 111 0</inkml:trace>
  <inkml:trace contextRef="#ctx0" brushRef="#br0" timeOffset="-76474.77">26540 12003 1204 0,'-1'-10'0'0,"-5"7"0"0,4-3 0 0,0 5 0 0,-1-3 0 0,3 4 0 0,0 0 639 0,0 11-301 0,0 7-150 16,3 7-76-16,0 10 560 0,1 1-323 0,-1 10-155 0,-2 2-79 16,1 10 5-16,-2 1-120 0,0 11 0 0,0-12 0 15,0 0 0-15,0-3 0 0,-2-6 0 0,2-3-97 16,-1 0-242-16,1-17 184 15,-3-4-406-15,3-5 299 0,-2-4 23 0</inkml:trace>
  <inkml:trace contextRef="#ctx0" brushRef="#br0" timeOffset="-74558.21">27002 12257 1030 0,'-15'-18'0'0,"5"5"0"15,3 2 0-15,1-1 0 0,3-2 0 0,-1 0 0 0,4-1 343 0,0 5-158 0,0-2-74 0,8 0 166 16,5 3-121-16,5 1-59 0,3 0-21 0,2 4 72 16,0 4-55-16,1 0-28 0,1 0 13 0,1 3-41 0,1 6 9 0,-3 5-9 31,-3 6-30-31,-1 5 0 0,-4-1 30 0,-2 6 0 0,-3 5-67 15,-5-1 29-15,-5-3 0 0,-1 5-73 0,0-1 40 0,-5-2 32 16,-7 3-3-16,-7-8-2 16,-1-2 4-16,-6-2 13 0,-5-4 84 0,1-1-41 15,-4 0-9-15,1-9-40 0,1-3 296 0,2-2-135 16,1-3-53-16,5-2-39 0,1 3 248 0,9-3-276 16,7 0-45-16,4 0 0 0,3-3 0 15,0 3 0-15,3 0 0 0,14 0 0 0,3 0 0 0,4 0 0 16,2 0 0-16,3 0 0 15,1 0 0-15,-3 0 0 0,-1 0 0 0,0 0 0 16,-2 5 0-16,3-2 0 0,-9 1 0 0,2 1-197 0,-3-2 18 0,0 1-587 16,-3 1 364-16,3-5 173 15,-6 0 101-15,1 0-566 0,-2 0 329 0</inkml:trace>
  <inkml:trace contextRef="#ctx0" brushRef="#br0" timeOffset="-74226.1">27508 12080 1520 0,'0'-7'0'15,"0"2"0"-15,2-2 0 0,8 2 0 0,0 0 0 0,5 4 303 0,5-1-133 0,2 2-67 0,3 0 283 0,4 0-174 0,4 3-80 16,-5 7-52-16,-1-3-84 0,-1 4-1 16,-2 0 41-16,-4 3-174 0,-1 3 96 0,-9 2 35 0,-8 3-1 15,-2 5-2-15,-3 2 22 16,-17 3 1-16,-6 5 32 0,-4-2 45 0,-8 1-85 15,-3-1 14-15,-3-2 304 0,3 1-148 0,-4 3-68 16,9-10-44-16,2-1 288 0,7-5-351 0,6-4 0 16,6-1 0-16,3-2 0 0,12-7 0 0,0-5 0 15,16 2 0-15,5-1 0 16,6 2 0-16,1-5 0 0,4 1 0 0,-1 1 0 16,2 1 0-16,-2-1 0 0,3 2 0 0,-7-4 0 0,-2 6 0 0,-5-2-260 15,0 1-35-15,-3 0 114 16,1-1-389-16,-11 0 272 0,1-1 130 15,-4-1 67-15,-3 0-472 0,-1-2 269 0,0 0 125 0</inkml:trace>
  <inkml:trace contextRef="#ctx0" brushRef="#br0" timeOffset="-74056.98">27536 12328 2608 0,'-15'0'0'0,"3"-2"0"0,6 1 0 0,1 1 0 0,3 0 0 0,2 0 0 0,2 0 0 0,15 0 538 15,4 7-251-15,2 0-125 0,3 1 174 0,-3 1-336 16,5-1 0-16,-2 1 0 0,2 1 0 0,-3-2 0 16,3 1 0-16,-3 0 0 0,-5 0-875 15,2 2 375-15</inkml:trace>
  <inkml:trace contextRef="#ctx0" brushRef="#br0" timeOffset="-73896.9">28010 12444 1772 0,'-6'0'0'0,"1"0"0"0,-1 2 0 0,3 1 0 0,0-2 258 0,0 2-110 0,2-1-56 0,1 5 481 0,0-2-259 0,0 1-143 0,0 1-68 0,1 2-547 0,6-4 239 0,4 2 121 0,0 0-984 16</inkml:trace>
  <inkml:trace contextRef="#ctx0" brushRef="#br0" timeOffset="-73565.78">28241 12138 2406 0,'0'-9'0'0,"0"3"0"0,1 0 0 0,4 1 0 0,2 2 0 0,1-2-1 0,7 1 0 0,1 1 0 0,6 3 0 0,3 0 489 0,6 0-226 0,1 0-113 0,6 3-75 16,-5 6-38-16,0-1 0 0,1 6 1 0,-7 1-175 15,0 2 96-15,-14 5 35 0,-6 2-34 0,-7 5 40 16,-1 3-1-16,-19 3 38 0,-8 6 39 0,-6-4-76 16,-4 1 0-16,-3-4-65 0,-1 2 328 0,0-3-128 15,-1 2-56-15,10-11 83 0,6-2-161 0,3-2 0 16,11-6 0-16,4-2 0 0,4 1 0 16,5-6 0-16,7 0 0 0,10-1 0 15,9-2 0-15,2 0 0 0,5 1 0 0,-3-4 0 16,5-1 0-16,0 0 0 0,1 0 0 0,0 0 0 15,4 0 0-15,-12 0-591 0,3 0 182 0,-6-1 186 16,0-1 93-16,-6-5-517 0,4 1 295 0,-13-2 163 16,0-2-445-16</inkml:trace>
  <inkml:trace contextRef="#ctx0" brushRef="#br0" timeOffset="-73414.19">28298 12393 1974 0,'-17'-8'0'0,"4"3"0"0,2 5 0 0,9-3 0 0,2 3 0 0,0 0 0 0,0 0 505 0,11 3-234 0,8 4-108 0,0 0 358 16,3-1-242-1,1-1-121-15,1 1-98 0,5 0-332 0,-4 1 131 0,-1-2 89 16,3-1-961-16,-2 4 513 0,-1-5 255 0</inkml:trace>
  <inkml:trace contextRef="#ctx0" brushRef="#br0" timeOffset="-73209.74">28634 12483 1690 0,'2'0'0'0,"-1"-3"0"15,1 3 0-15,3-1 0 0,2-2 0 0,1 3 0 0,3 0 0 0,2 0 583 0,3 7-264 0,2 2-146 0,-1 5 31 16,-2 3-84-16,1 0-41 0,-5 5-1 0,2 2 30 16,-8-1-40-16,-4 2-1 0,-1 4-31 0,-8-2 1 15,-9-1 0-15,-7 4 8 0,-3-8-44 0,-3-4-1 16,-3-5 37-16,-1-3-1 0,1-3-398 0,2-2 205 15,5-5 47-15,6 0-667 0,6-8 367 0,7-6 186 16,7-4 94-16,0-4-281 0</inkml:trace>
  <inkml:trace contextRef="#ctx0" brushRef="#br0" timeOffset="-73058.14">28830 12556 2449 0,'0'-2'0'0,"0"-1"0"0,0 2 0 0,0 1 0 0,-1-3 0 0,-4 3 0 0,-3 0 0 0,2 0 505 0,-2 3-224 0,0 6-127 15,-1 6 388-15,0 2-542 0,6 5 0 0,1 4 0 16,2 1 0-16,0-1 0 0,2 4 0 0,12-2 0 16,8-1 0-16,6-3 0 0,11 2 0 0,6-13 0 15</inkml:trace>
  <inkml:trace contextRef="#ctx0" brushRef="#br0" timeOffset="-72017.9">29255 12426 1750 0,'-14'-5'0'0,"5"0"0"0,2 0 0 0,2 3 0 0,5 1 0 0,0 1 0 0,0 0 0 0,5 0-2 0,4 0 554 0,6 0-265 0,3 0-125 16,2 0-64-16,1 1 205 16,2 1-134-16,2-1-56 0,3 3-37 0,-4-3 1 0,3 0-40 15,-3 3 1-15,0-2-199 0,4 0 109 16,-6 2 40-16,0-2-495 0,-3 1 272 0,1 0 137 0,-4-2 68 0,4 1-759 16,-8-2 380-16,1 0 185 0</inkml:trace>
  <inkml:trace contextRef="#ctx0" brushRef="#br0" timeOffset="-71708.72">29948 12102 1497 0,'3'-2'0'0,"1"-2"0"0,0 0 0 0,-1 3 0 0,-1 0 0 0,1 1 0 0,-1 0 359 0,-2 7-166 0,0 8-77 0,-2 4-39 0,-6 1 374 15,-8 8-207-15,-1-1-93 0,-1 3-61 16,-1 0-25-16,-1-3-1 0,-1 2-110 0,-1 0 43 15,-6 3 8-15,5-10 33 0,3-3-16 0,1-2 16 16,5-6 0-16,4-5 0 16,-1 1 81-16,8-7-46 0,3 0 0 0,0 0 77 0,8 0-71 0,11-2-79 15,6-6 0-15,2 3 0 16,6-1 0-16,3 3 0 0,2-3 0 0,1 1 0 0,3 1 0 16,-6 4 0-16,3-2 0 0,-2 0 0 15,-1 2 0-15,-5 0 0 0,2 0-205 0,-8 0-98 16,-9 0 150-16,-1 0-305 0,-3 0 209 0,-5 2 106 15,-1 0 43-15,-6-2-492 0,0 0 277 0,0 0 138 16,-6 0 70-16,-4-8-341 0</inkml:trace>
  <inkml:trace contextRef="#ctx0" brushRef="#br0" timeOffset="-71538.66">30093 12165 869 0,'-12'-14'0'0,"5"6"0"0,-2 4 0 0,5 1 0 0,2 0 0 0,0 3 0 0,-1 3 611 0,1 11-291 0,0 8-141 16,2 3 538-16,-1 6-339 0,-2 3-170 0,2 8-76 15,-2-3 338-15,1 3-423 16,0-1-47-16,-2 5 0 0,2-2 0 0,0 5 0 0,2-9 0 16,0-3 0-16,0 0 0 0,0-4 0 15,0-5-350-15,0 2 62 0,4-13 159 16,2-7 83-16,3-3-955 0,1-7 482 0,6 0 241 0</inkml:trace>
  <inkml:trace contextRef="#ctx0" brushRef="#br0" timeOffset="-71235.47">30362 12112 1942 0,'3'-12'0'0,"1"2"0"0,8 5 0 0,-2-4 0 0,7 5 0 0,-1 3 0 0,5-2 0 0,1 3 406 16,5 0-184-16,-2 0-92 0,5 5 204 0,-3 4-153 0,-3 0-71 16,1 4-37-16,-5 3-98 0,-2 0 30 15,-2 5 11-15,-10 1 21 0,-6 3-164 0,0 7 82 16,-17 1 41-16,-8 3-42 0,-6 6 51 0,-5-4-9 15,-2-1 42-15,-1-1 99 0,1-2-88 0,1-3 1 16,2 0-85-16,12-10 187 16,6-3-70-16,7-2-33 0,4-3 150 0,6-4-199 15,3 0 0-15,13-4 0 16,10-5 0 0,4 0 0-16,3 0 0 0,2 0 0 0,2 0 0 0,-5-3 0 0,1 0 0 0,-3-3-200 15,-1 0-97-15,0 1 154 16,-2 1-367-16,-8 1 242 0,-4-2 111 0,-3 3 60 0,-6-1-547 15,-2-1 303-15</inkml:trace>
  <inkml:trace contextRef="#ctx0" brushRef="#br0" timeOffset="-71089.86">30353 12281 2046 0,'-20'-1'0'0,"7"-3"0"0,4 1 0 0,1 2 0 0,8 1 0 0,0 0 0 0,5 0 0 16,14 0 713-16,4 1-338 0,6 5-159 0,0-1-290 0,4 2 56 15,0 0 28-15,-1 0 0 0,2 3-363 0,4 1 205 16,-4 0 88-16</inkml:trace>
  <inkml:trace contextRef="#ctx0" brushRef="#br0" timeOffset="-70876.87">30755 12453 1979 0,'0'0'0'0,"0"-1"0"15,3-1 0-15,2-2 0 0,3 2 0 0,2-1 0 0,6 3 383 0,0 0-173 0,7 0-86 0,0 2 231 0,1 8-159 0,4 2-70 16,-5 3-128-16,-1 2 39 0,-3 1 1 0,-4 2 0 16,-6 4-261-16,-3 0 140 0,-6 1 55 0,-3 0 33 31,-16-2-120-31,-5 0 77 0,-8-2 37 0,-4-1-292 0,-3-9 150 0,0-2-32 16,3-3 75-16,0-6-189 0,4 0 126 0,0 0 53 15,15 0-309-15,9-17 191 0,8 0 96 0,0-5 46 16</inkml:trace>
  <inkml:trace contextRef="#ctx0" brushRef="#br0" timeOffset="-70706.32">31042 12441 1090 0,'1'-6'0'0,"2"1"0"0,-1 1 0 0,-2 2 0 0,0 0 0 0,0 2 710 0,0 0-341 0,-10 2-166 0,3 7-82 0,-4 2 461 16,4 5-272-1,-3-1-127-15,6 1 57 0,1 2-117 0,2 0-123 0,1 2 0 0,0 0 0 16,1-1 0-16,8 2 0 0,6-3-269 0,3-1 66 15,3-2 121-15,7-1 59 0,2-3-709 16,2-5 371-16,2-2 61 0,2-4 133 0</inkml:trace>
  <inkml:trace contextRef="#ctx0" brushRef="#br0" timeOffset="-70530.79">31414 12257 2217 0,'-9'-12'0'0,"4"2"0"0,5 5 0 0,0 1 0 0,1-1 0 0,12 3 0 0,3 2 0 0,4 0 94 0,3 0-29 0,2 0 1 16,4 0 843-16,-3 6-441 0,1-1-356 0,3 0-112 15,0 0-77-15,3 2-76 16,-2 0 90-16,-4-2-858 0,0 2 479 0,-3-1 241 16</inkml:trace>
  <inkml:trace contextRef="#ctx0" brushRef="#br0" timeOffset="-70388.17">31417 12467 1681 0,'7'0'0'0,"6"0"0"0,1-2 0 0,6 0 0 0,-1 2 0 16,7 0 0-16,3 0 567 0,-1 0-265 0,5 0-132 0,1 0-66 16,-2 0-368-16,5 2 160 0,-8 1 67 0,-4 1-662 15,-1-1 365-15</inkml:trace>
  <inkml:trace contextRef="#ctx0" brushRef="#br0" timeOffset="-70099.94">31904 12345 2098 0,'-6'0'0'0,"-2"0"0"0,2 0 0 16,2 0 0-16,1 10 0 0,1 1 338 0,-1 6-140 0,3 0-85 0,0 5 301 0,0 2-188 15,2 2-94-15,6-1-47 0,7 4 184 0,-1-5-211 16,6-2-58-16,3-3 0 15,0-3 0-15,5-5 0 16,3-2 0-16,-2-9 0 0,2 0 0 0,1 0 0 0,-1-18 0 16,-2-3 0-16,1-7 0 0,-8 0 0 0,-5-7 0 0,-9 1 0 15,-3-3 0-15,-2-2 0 32,-3-3-136-32,-5 7-4 0,-13-3 61 0,-6 5-54 0,-3 5 48 0,-6 6 18 0,-4 1-9 0,2 15 351 15,5 4-152-15,-1 2-78 0,6 8 59 0,3 9-49 16,-3 7-33-16,17 3 10 0,-1 7-106 0,9 1 39 15,0 5 42-15,0 0 39 0,7 5-827 0</inkml:trace>
  <inkml:trace contextRef="#ctx0" brushRef="#br0" timeOffset="-67534.9">26271 13093 1164 0,'-3'-3'0'0,"0"0"0"0,2 3 0 0,1-5 0 0,0 4 0 0,0-3 235 0,0 2-99 0,4-1 156 0,9 0-128 15,1 0-54-15,3 0-42 0,2 0 58 0,3 1-45 16,1 2 0-16,1-3-44 0,4 3 62 0,-3-3-36 31,-1 3 0-31,0 0-26 0,-2 0-42 0,-5 0 1 31,3 8 49-31,-9 4-101 0,-3 3 47 0,-7 4 22 0,-1 7-111 0,0 4 60 0,-17 1 30 0,-6 5-7 0,-6 0-29 16,-7 3 27-16,0 3-25 0,-5 1 17 0,2-6 75 16,2-2-16-16,1-3-39 15,3-3-14-15,5-1 207 0,-1-2-83 0,13-9-49 16,7-9 208-16,9 0-116 15,0-5-43-15,8 0 3 0,10 0-26 0,7-3-10 0,5 0-35 0,1-1-81 0,3-4 40 0,0-2 1 0,2-1 49 16,-5 2-121-16,-2-1 55 16,-1 3 29-16,-2-3 0 0,-4 0-430 0,2 0 181 15,-9 2 120-15,-6 1-459 0,0 0 271 16,-6-2 136-16,-1 0-382 0,-2 1 250 0,0-2 138 0</inkml:trace>
  <inkml:trace contextRef="#ctx0" brushRef="#br0" timeOffset="-67377.32">26245 13307 1409 0,'-16'0'0'0,"6"0"0"0,-2 0 0 0,5 0 0 0,4 0 0 0,0 0 0 0,3 0 667 0,3 0-314 0,14 0-159 0,-1 0-78 16,9 0 151-16,0 0-119 0,0 0-56 16,3 0-115-16,-1 2 29 0,2 1 1 0,1-1-700 15,-2 1 361-15,-2 0 184 0,-1 3 92 0</inkml:trace>
  <inkml:trace contextRef="#ctx0" brushRef="#br0" timeOffset="-67134.97">26648 13358 1365 0,'6'0'0'0,"0"-3"0"0,1 2 0 0,5-1 0 0,-1 1 0 0,6 1 0 0,2 0 748 15,1 3-360-15,2 6-175 0,-2 6 151 0,0 2-163 16,-3 2-82-16,1 2 315 0,-5 3-335 0,-6 1-99 15,-3-1 0-15,-2 2 0 0,-2-2 0 0,-2 2 0 16,-12-5 0-16,-5-5 0 0,-2-4 0 0,-7-2 0 16,1-4 0-16,-5 0 0 15,5-6 0-15,-6 0 0 0,5 0 0 0,0-2 0 16,3-2 0-16,-1 1-366 0,9-2 34 0,6-3 143 16,4 0 76-16,7 0-504 0,0 0 290 0,8-1 136 15,13-3 82-15,5 4-553 0</inkml:trace>
  <inkml:trace contextRef="#ctx0" brushRef="#br0" timeOffset="-66946.47">27006 13396 1565 0,'-6'-7'0'0,"0"2"0"0,1 1 0 0,-6 1 0 0,2 1 0 0,-6 2 0 0,-1 0 878 0,1 0-420 0,-2 9-211 16,0 6 312-16,0 0-335 15,1 5-224-15,6-2 0 0,4 5 0 0,5-4 0 0,1 5 0 0,1-1 0 16,10 4 0-16,7-4 0 0,5-2 0 0,2 0 0 15,6-1 0-15,-1-1 0 0,4-4 0 0,-3-2-67 16,-4-7-200-16,1-1 45 0,-2-3-756 0,-4-2 470 16,2 0 227-16</inkml:trace>
  <inkml:trace contextRef="#ctx0" brushRef="#br0" timeOffset="-66761.97">27299 13295 3133 0,'-6'0'0'0,"1"0"0"16,-1 0 0-16,6 0 0 0,0 0 0 0,0 0 0 0,2 0 0 0,10 0 0 0,5 0 458 0,2 0-216 0,6 0-144 0,1 0-98 16,2 1 0-16,-1-1 0 0,4 1-379 0,-6-1 76 0,2 3 169 15,-3-3 85-15,-1 2-542 0</inkml:trace>
  <inkml:trace contextRef="#ctx0" brushRef="#br0" timeOffset="-66537.12">27360 13564 2586 0,'-22'0'0'0,"5"2"0"0,5 3 0 0,0-2 0 0,6 3 0 0,4-3 0 0,2 2 516 0,0 2-244 0,15-2 285 15,11 0-557-15,1 2 0 0,5-4 0 0,3 0 0 0,-5 3 0 16,5-4 0-16,-3 1 0 15,-1 1 0-15,1-1 0 0,0 2 0 0,-7-5 0 16,-2 5-384-16,-3-5-68 47</inkml:trace>
  <inkml:trace contextRef="#ctx0" brushRef="#br0" timeOffset="-65696.52">28324 13072 1643 0,'-9'-12'0'0,"0"3"0"0,4 4 0 0,2-2 0 0,3 2 0 0,0 2 0 0,12 1 0 0,4 1 0 0,4-1 240 0,3 2-93 0,0 0-60 0,3 0 100 16,-2 2-75-16,1 4-38 0,-1 6-72 0,1-3 44 15,-5 6-10-15,-7 2 1 0,0 0-165 0,-6 7 82 16,-4-1 42-16,-3 5 8 0,0-2-32 0,-13-2 32 16,-7 1 0-16,-3-1-36 0,-6-2 25 0,-4 2-27 15,1-7-2-15,-4-6 104 0,0-3-34 16,1-3-17-16,2-5-61 0,-2 0 0 15,10-2 44-15,3-9 18 0,8-7-359 0,7-2 165 0,7-2 81 0,0-5 37 16,16 2-220-16,9 0 105 0,9 1 68 0,5-2-341 16,4-1 195-16</inkml:trace>
  <inkml:trace contextRef="#ctx0" brushRef="#br0" timeOffset="-65517.99">28678 13018 697 0,'15'-9'0'0,"2"4"0"0,-7 1 0 0,4 2 0 0,-11 1 0 0,-1 1 281 0,-2 0-123 0,0 3-60 0,-10 8 612 16,-2 3-328-16,-5 2-177 15,2 1-84-15,-1 4 488 0,1-1-286 0,1-1-143 0,5 1-13 0,3-2-167 16,5 0 0-16,1 1 0 16,1-2 0-16,13 0 0 0,6 1 0 0,6-5 0 15,6 0 0-15,5-4 0 0,3-1 0 0,0-1-354 16,7-2 193-16,-9-5 94 0,-5 0-92 16,0 0-703-16,-8 0 413 0,-3 0 207 15</inkml:trace>
  <inkml:trace contextRef="#ctx0" brushRef="#br0" timeOffset="-65242.21">28170 13475 1397 0,'-30'0'0'0,"10"0"0"0,4 2 0 0,2 2 0 0,7-1 160 0,3 1-62 16,3-4-21-16,1 3 627 0,10-1-334 0,16-2-167 0,10 0-83 15,7 0 307-15,6 0-187 16,6 0-106-16,1-2-133 0,4-1-1 0,1-1 0 16,4 1 0-16,10 1 0 0,-10 0 0 0,2 1 0 15,-1 1 0-15,-5 0 0 0,-5 0 0 0,3 0-7 16,-23 3-205-16,-4 3 124 0,-10 0 7 0,-6-3 49 16,-9 2-524-16,-4-1 251 0,-3-2 139 0,-12 4 65 15,-11 0-388-15,-4-1 226 16,-5 2 113-16,-4-2-439 0</inkml:trace>
  <inkml:trace contextRef="#ctx0" brushRef="#br0" timeOffset="-64930.33">28154 13746 1850 0,'0'0'0'0,"3"-3"0"0,-1 0 0 0,3 0 0 0,7 1 0 0,3 0 0 0,4 2 0 0,6 0 294 0,2 0-134 0,4 2-61 0,-3 6-32 0,3 4 19 0,-3-1-24 0,0 4 8 0,-9 0-318 0,-4 2 142 0,-6 1 71 0,-6 0 36 0,-3 1-236 16,0 3 146-16,-19-3 57 0,-5-2-8 0,-5-2-27 0,-4-2 29 15,-3-2-40-15,-4 1 147 0,4-7-80 16,-1 0 0-16,4 0-25 0,3-2 428 0,1-1-177 16,4 1-109-16,8-3 445 0,7 0-257 15,6 0-129-15,4 0-64 0,3 0 157 0,14 0-141 0,12 0-117 16,4 0 0-16,6 0 0 15,3 0 0-15,2 1 0 0,5 4 0 0,-5 1 0 0,-3 0 0 16,5-3 0-16,-3 6 0 0,-2-6 0 0,2 0 0 16,-9 2-678-16,-7-4 299 0,-1 0 117 15,-6-1 112-15,-6 0-587 0,-1 0 341 0</inkml:trace>
  <inkml:trace contextRef="#ctx0" brushRef="#br0" timeOffset="-64768.74">28622 13821 1164 0,'-4'0'0'0,"1"0"0"0,2 0 0 0,1 0 0 0,0 0 709 0,0 0-336 0,4 0-169 0,8 0-83 15,2 4 220-15,2 0-144 16,3 1-84-16,0-2-162 0,2 1 43 0,2-1 0 16,1-1-812-16,4-1 437 0,-5-1 204 0</inkml:trace>
  <inkml:trace contextRef="#ctx0" brushRef="#br0" timeOffset="-64480.96">29016 13676 1486 0,'0'-6'0'0,"1"1"0"16,6-2 0-16,2 4 0 0,2 1 0 15,5 2 0-15,2 0 0 0,2 0 417 0,3 2-181 16,0 6-104-16,1 1-26 0,-2 3-34 0,-3 4-1 0,0-2-166 0,-3 4 74 0,-7-2 25 0,-7 3-1 0,-2 2-100 15,0-1 67-15,-8 3 33 0,-7 1 9 0,-5-3 133 16,-2 3-55-16,-5-7-21 0,1 4-37 16,0-4 301-16,-3 3-139 0,9-8-83 0,2 1 184 15,6-3-129 1,2-2-65-16,4 1-32 0,3-1-42 0,3-2-27 0,3-2 0 0,13-2 0 0,7-2 0 16,3 3 0-16,2-3 0 0,2 0-236 0,4 0 93 15,-1 0 89-15,0 0 46 0,3 0-699 0,-5-3 343 16,-6-1 142-16,-3 2-380 0,-5-3 282 0,-3 2 142 0,-4 0-159 0,-8 0 156 15</inkml:trace>
  <inkml:trace contextRef="#ctx0" brushRef="#br0" timeOffset="-64318.89">29044 13864 1569 0,'-12'0'0'0,"2"-2"0"0,4 2 0 0,0 0 0 0,3 0 0 0,3 0 0 0,0 0 886 0,10 9-425 16,6-4-212-16,7 2-106 15,3 2 448-15,4-4-559 0,5 0-32 0,0-1 0 0,5 2 0 16,0-4 0-16,4 4-848 0,-2-2 354 16,-2-2 266-16,0 1 131 0</inkml:trace>
  <inkml:trace contextRef="#ctx0" brushRef="#br0" timeOffset="-64185.24">29752 14075 2295 0,'0'0'0'0,"0"-3"0"16,0 2 0-16,2-1 0 0,-2-1 0 0,1-1 0 0,-1 3 1039 0,2-1-501 0,-2 2-479 0,1 0-168 0,2-2-41 0,-2-1 101 15,2 3-1363-15</inkml:trace>
  <inkml:trace contextRef="#ctx0" brushRef="#br0" timeOffset="-27122.97">18065 14437 1674 0,'-5'-1'0'0,"-1"-1"0"0,3-2 0 0,-3 2 0 0,3 1 0 0,0-1 0 0,1 2 0 0,2 0 0 0,0 0 222 0,0 0-93 0,5 0-45 0,12 0 172 0,-1 5-114 0,7-1-53 0,2-1 206 0,3-1-128 0,4 1-56 0,0-3-42 0,-1 3 6 0,2-3-1 63,-1 0-36-63,3 0-1 0,2 0-191 0,-6 0 91 0,0 0 50 0,-6 0-380 0,0 0 216 0,-5 0 107 0,0-3 6 0,-10 3-613 0,-4-3 309 0,-4 1 166 0,-2 2-170 31</inkml:trace>
  <inkml:trace contextRef="#ctx0" brushRef="#br0" timeOffset="-26631.29">18126 14675 2170 0,'-3'10'0'0,"-2"1"0"0,2 8 0 0,1-4 0 0,1 5 0 0,-1-2 0 0,2 6 0 0,0 0 0 0,0 6 0 0,0-4 94 0,0-2-28 0,0 2 0 15,0-1-421-15,0 0 196 0,0 3 107 0,0-8 40 16,0-3-297-16,0-3 156 0,0-2 80 0,0-4 39 15</inkml:trace>
  <inkml:trace contextRef="#ctx0" brushRef="#br0" timeOffset="-26512.6">18092 14761 1718 0,'0'-13'0'16,"0"4"0"-16,0 0 0 0,3 4 0 0,5-2 0 0,5 0 0 0,6 3 0 0,4 0 0 0,7 3 460 0,5-1-212 0,6 0-105 0,3 2-44 0,7-2-22 15,-4 2-8-15,3-1-32 0,-3-1-151 0,1 2 75 16,-4-2 39-16,1 2 9 0,-12 0-46 16,-7 0 37-16,-3 0 1 0,-7 0-57 0,-2 0 46 15,-1 5-3-15,-8 2 161 0,-5-1-92 0,3 3 0 16,-3 3-92-16,0 0 430 0,0 5-170 16,0-1-100-16,0 6-27 0,0 0 81 0,0 2-80 15,0 3-98-15,0 2 0 0,0-3 0 0,0-1 0 16,0 1 0-16,0 1-6 0,0-5-75 0,4 7 68 15,-3-10 20-15,1 2-336 0,0-6 177 0,-1-2 36 16,-1-1-300-16,0 2 158 16,0-8 114-16,-6-2 54 0,-5-1-259 0,-1-3 156 15,-5 0 78-15,-2 0 29 0,-4-3-155 0,2-4 102 16,-5-6 50-16,0-5-337 0</inkml:trace>
  <inkml:trace contextRef="#ctx0" brushRef="#br0" timeOffset="-26428.83">18397 14543 1392 0,'-3'-6'0'0,"-3"1"0"0,5 2 0 0,-2-1 0 0,3 4 0 0,0 0 0 0,0 4 300 0,0 10-131 0,2 6-66 0,0 4 351 0,2 3-213 15,-1 3-102-15,-1 2-51 16,0 5-35-16,-2 1-16 0,0 6 9 0,0-2-9 16,-8-1-253-16,-5-3 126 0,1 1 64 0,-5-3-137 15,-2 0 109-15,0-12 41 0,0-5-469 0,0-6 243 16,-1-6 30-16,5-7 90 0,-4 0-381 0,8-4 236 15</inkml:trace>
  <inkml:trace contextRef="#ctx0" brushRef="#br0" timeOffset="-26332.08">18349 14807 825 0,'9'0'0'0,"-3"0"0"0,2 0 0 0,-2 0 0 0,2 0 0 0,0 2 645 0,0 1-304 15,2 1-143-15,-2 2-85 0,2-2 83 0,-1 2-80 16,2-1-40-16,0 3-474 0,-2-2 212 0,2 1 112 15,-2-2 56-15,-1 2 27 0,0-5 0 0</inkml:trace>
  <inkml:trace contextRef="#ctx0" brushRef="#br0" timeOffset="-26161.03">18539 14519 1554 0,'0'0'0'0,"0"1"0"0,0 1 0 0,1 3 0 0,0 5 0 0,-1 3 0 0,2 7 0 0,0 6 608 0,-2 8-285 16,0 7-144-16,0 4-59 0,0 1-46 0,0 1 0 16,-2-5-420-16,-2 1 192 0,-4-5 95 0,-1 0 57 15,1-11-252-15,-3-4 145 0,2-7 73 0,-2-8 36 0,-2-5-633 16,2-3 245-16,5-2 180 0</inkml:trace>
  <inkml:trace contextRef="#ctx0" brushRef="#br0" timeOffset="-26035.18">18503 14826 534 0,'6'-1'0'0,"-1"-1"0"0,1 2 0 0,-1 0 0 0,4 0 269 0,-3 0-121 32,0 0-55-32,1 3-28 0,0 4 459 0,3 1-244 0,-1 0-112 0,-1 1-170 0,3 1 39 0,-2-3 0 15,1 2-513-15,3-3 257 16,2 0 137-16,0-3 55 0</inkml:trace>
  <inkml:trace contextRef="#ctx0" brushRef="#br0" timeOffset="-25706.47">19097 14428 1601 0,'0'0'0'0,"0"0"0"16,-2 0 0-16,2 0 0 0,0 6 0 0,0 2 326 0,0 8-145 0,0 4-63 0,0 2 298 0,0 3-189 16,0 5-96-16,0 8-336 0,0-1 121 0,0 5 70 0,0-5 20 15,0 2-499-15,-2-4 265 0,-7 1 132 0,-3-7 67 16,-4 3-522-16,0-13 269 0,1-5 131 0,-4-5 12 31,2-6-52-31,-2-3 78 0,1 0 28 0,5-17-24 0,4-4 36 0,1-8 0 0,7 0 204 0,1-3-84 16,0-3-51-16,1 7 9 0,11 2 345 0,3 1-194 15,5 3-96-15,1-2-37 0,2 10 360 0,0 2-141 16,2 5-105-16,3 3-35 16,-2 1 14-16,4 3-31 0,-4 0-9 0,-5 11 51 15,4 4-46-15,-7 3 1 0,-4 2-196 0,2 1 85 16,-12 0 28-16,-3 1 0 0,-1-3-298 0,0 1 168 15,-5-4 84-15,-9 2 10 0,1-7-466 0,-4-5 235 16,-2-2 102-16,-1-4 64 0</inkml:trace>
  <inkml:trace contextRef="#ctx0" brushRef="#br0" timeOffset="-25338.91">18958 14495 1000 0,'-9'0'0'0,"3"-2"0"0,1 2 0 15,-2 0 0-15,4 0 0 0,-1 7 0 0,2 4 122 0,1 3-43 0,1 4 324 0,0 2-175 0,0 0-99 0,0 1-47 16,0 1 103-16,0 2-75 16,0-3-36-16,0 3 9 0,1-4-14 0,1-2-1 0,2 0-31 15,-1-1 0 1,0-3-57-16,1 2 38 0,0-2-9 0,-2-3-84 0,4-1 56 0,-1 2 27 0,1-3-40 16,-1 5 44-16,-1-2-24 0,-2 0 0 15,-1 1-100-15,1 1 59 0,-2 4 10 0,0-3 0 16,0-1-24-16,-3 4 28 0,-6-5-21 0,-1 1 44 15,-1 0 28-15,-1-3 5 0,-2-3-38 0,0-5 179 16,0 0-80-16,0-3-42 0,-2 0 113 0,5 0-73 16,2-1-22-16,0-4 0 0,6-2 318 0,-2 2-168 15,3 0-74-15,2 3-52 16,0-3 116-16,7 5-79 0,8 0-40 0,2 0-75 16,7 0 0-16,2 5 0 0,4 4 0 0,1 2 0 15,5 1 0-15,-1 1 0 0,10 3 0 0,-5-2 0 16,-1 1-47-16,1 2 34 0,-1-5-342 0,-3 2 186 15,5-3 36-15,-12-5 66 0,-1-1-742 0,-3-5 386 16,-2 0 194-16</inkml:trace>
  <inkml:trace contextRef="#ctx0" brushRef="#br0" timeOffset="-24997.83">19506 14626 1642 0,'0'-10'0'0,"0"5"0"0,0 1 0 0,2-1 0 0,7 4 0 0,2 1 0 0,5 0 420 16,1 7-191-16,5 8-97 0,-1 3-48 0,4 2-80 0,-2 2 41 16,-3 2-9-16,-2-1 0 0,-4 4-62 15,-7-2 31-15,0 5 0 0,-7 4-141 0,0-2 81 16,-15-2 45-16,-9 0 24 0,-4-3-226 0,-6-2 118 16,-6 0 9-16,2-9-365 0,1-6 191 0,1-4 112 15,3-4 55-15,2-2-332 0,1-2 185 0,11-14 106 16,4-7 49-16,5-10-37 0,9 1 60 0,1-4 37 15,0 1 24-15,9 6 0 0,6 5 0 0,-1 3 0 32,1 9 0-32,2 1 0 0,2 4 0 15,-2 5 0-15,3 2 0 0,-1 7 0 0,3 9 0 0,0 4 0 32,1 3 0-32,1 2 0 0,-3 2 0 0,3 2 0 0,-3 1 0 0,0-3 0 15,4 3 0-15,-4-5 1432 0,-2-5-699 0,0 1-348 0,-3-7-948 0,1-4 299 0,-2-3 159 0,-10-7-715 0</inkml:trace>
  <inkml:trace contextRef="#ctx0" brushRef="#br0" timeOffset="-24862.19">19831 14695 1720 0,'1'-12'0'0,"7"1"0"0,-1 1 0 0,8 2 0 0,2 4 0 0,4 4 0 0,1 0 0 0,7 0 250 0,2 0-107 0,3 0-45 0,-1 4-35 0,-1 1-225 0,-3-2 99 0,-1 3-698 0,-2 0 362 0</inkml:trace>
  <inkml:trace contextRef="#ctx0" brushRef="#br0" timeOffset="-24590.92">20084 14383 1346 0,'-10'-7'0'0,"5"5"0"0,2 1 0 0,1 1 0 0,2 3 0 0,0 18 0 0,0 7 492 0,5 8-233 0,4 10-112 16,4 2-55-16,-2 10 234 0,0 5-146 0,3 11-62 15,-8-12-273-15,3 1 96 16,-4-2 48-16,-4-9 23 0,-1-6-122 0,0 0 82 31,-3-17 27-31,-12-6-216 0,-3-10 126 0,-5-6 63 0,-2-5 33 0,-3-2-114 0,3-3 51 0,0-15-51 32,5-6 38-32,1-2 206 0,5-6-85 0,-1 1-56 0,10 2 225 0,5 1-101 15,0 3-62-15,2 3 6 0,5 2 234 0,10 5-120 0,1 6-70 0,4 1-35 16,4 5 0-16,2 3-35 0,2-3 10 0,-2 3-424 31,0 0 207-31,0 3 104 0</inkml:trace>
  <inkml:trace contextRef="#ctx0" brushRef="#br0" timeOffset="-24156.26">20546 14633 1468 0,'-19'0'0'0,"6"0"0"0,1 0 0 0,4 0 0 0,2 1 0 0,4 8 0 0,-1-2 293 16,3 2-133-16,0 3-62 0,7 0 252 0,5 1-157 16,4 4-78-16,0 0-224 0,3 1 67 0,0 0 40 31,-2-1-1-31,2 1-541 0,-3 2 288 0,2-1 151 16,-5-5 65-16,-1 0-707 0</inkml:trace>
  <inkml:trace contextRef="#ctx0" brushRef="#br0" timeOffset="-23970.94">20808 14495 1668 0,'0'0'0'0,"0"0"0"0,0 5 0 0,0 2 0 0,0 6 0 0,0 11 0 0,0 15 0 0,-7 16 0 0,-2 14 0 0,-2 13 203 0,-6 7-83 0,-1 5-42 0,1-3 660 0,-4 4-342 0,6-21-184 15,-1-6-88-15,1-5-239 16,2-6 76-16,1-10 38 0,0 1 8 0,8-20-525 0,0-5 276 0,4-10 140 15,0-5-263-15,0-8 95 16,0 0 128-16</inkml:trace>
  <inkml:trace contextRef="#ctx0" brushRef="#br0" timeOffset="-23804.35">20968 14696 1750 0,'8'-13'0'0,"6"4"0"0,3 0 0 0,8-1 0 0,0 5 0 0,4-2 0 0,5 0 529 0,2 1-245 0,5 3-124 0,4-1-52 0,-7 1-201 0,-3 2 65 0,-2 1 33 0,-4 0-657 0,-3 0 339 15,0 1 179-15,-15 5 77 0,-6 2-420 0</inkml:trace>
  <inkml:trace contextRef="#ctx0" brushRef="#br0" timeOffset="-23294.03">21181 14493 1008 0,'-6'-13'0'0,"-1"1"0"0,5 3 0 0,-1 4 0 0,3 2 0 0,0 3 0 0,0 0 0 0,1 15 340 0,6 5-152 0,3 8-66 0,-2 6-47 0,0 2 213 0,-2 7-126 0,3 4-63 0,-2-1 74 0,-2 9-59 0,2-5-44 0,-1 0-179 0,-1 0 72 0,-3-3 36 16,2-1 1-16,-2 2-77 0,0-14 51 0,-2-5 32 0,0-3-1 15,0-4-264-15,-8-6 143 0,0 1 13 0,-4-14-23 16,2-3-164-16,-4 0 124 15,1-2 64-15,-2-10-57 0,-1-5 52 0,1-4 39 0,1-4-1 0,1-2 32 16,-2-3 0-16,4-2 1 16,-3-4 52-16,8 7-22 15,-1 1 1-15,3 3-32 0,1 3 74 0,0 5-37 0,1-3-9 0,2 11-28 16,0 2 222-16,0 6-79 0,0 1-59 0,0 0 119 16,0 8-76-16,0 6-17 15,-1 5-26-15,-7 3 116 0,-2-1-63 0,-5 4-20 0,4-3 1 0,0-3 0 16,-3-2-45-16,4-1 1 0,4-7-13 15,-2 3 22-15,7-8-9 0,1-4 0 0,1 0-156 0,13-12 78 47,7-8 39-47,4-1-313 0,8-8 161 0,-1 2 59 0,5 0 49 0,-1-1-266 0,-2 3 139 0,5-1 52 16,-6 6 108-16,-3 3 0 16,-5 8-24-16,-5 2 1 0,-7 6 295 0,-1 1-157 0,-12 0-64 0,0 8-38 15,0 7 261 1,-14 2-108-16,0 0-83 0,-3 4 592 0,1-4-317 0,-1 0-154 0,4-1 270 0,1 1-212 0,4-2-106 0,0 0-44 15,8-3 41-15,0 3-51 16,0-6-63-16,8 0-26 0,7-1-135 0,9 3 45 16,1-8 59-1,4 0 34-15,5-3-263 0,-2 0 149 0,3 0 73 0,2 0-801 0,-10-3 412 16,-2-4 154-16,-2 0-477 0</inkml:trace>
  <inkml:trace contextRef="#ctx0" brushRef="#br0" timeOffset="-23135.45">21424 14466 1796 0,'-7'-7'0'0,"1"2"0"0,-1-2 0 0,6 5 0 0,1-1 0 0,0 3 0 0,0 0 368 0,1 0-165 0,10 7-74 0,3 3-141 31,2 2 24-31,2 0 0 0,3 5-737 0,-1-5 363 0</inkml:trace>
  <inkml:trace contextRef="#ctx0" brushRef="#br0" timeOffset="-22953.94">21878 14516 2036 0,'0'3'0'0,"0"0"0"0,0 0 0 0,0 2 0 0,0 1 0 0,0-1 0 0,0 4 0 0,0 2 0 0,-8 4 645 0,-1 4-304 0,-4 6-143 0,-5 5-167 0,-2 3 5 0,-3 4 1 0,-2 5-185 0,-1 0 93 0,-3 2 54 15,4-8 14-15,4-4-737 0,1-3 379 32,5-7 191-32,5-5 95 0</inkml:trace>
  <inkml:trace contextRef="#ctx0" brushRef="#br0" timeOffset="-22816.31">21756 14833 1119 0,'6'0'0'0,"1"1"0"0,-1 6 0 0,1 5 0 0,2 3 0 0,-3 7 0 0,-2 4 630 0,1 6-297 16,-1 4-149-16,-2 2-73 0,0 2 352 0,1 1-204 15,-2-8-116-15,0-3-149 0,-1-6 43 0,3-4-2 16,-2-5-567-16,1-3 293 0,-2-8 133 0,1-4 71 16,1-4-356-16,3-17 214 0,-1-8 106 0,4-7 63 0</inkml:trace>
  <inkml:trace contextRef="#ctx0" brushRef="#br0" timeOffset="-22390.17">22099 14367 1369 0,'22'-22'0'0,"0"7"0"0,3 6 0 0,4 2 0 0,-7 7 0 0,-2 0 0 0,-1 2 0 0,-3 12 0 0,-4 1 430 0,4 2-188 0,-12 0-107 0,-1 2-72 0,-3 3-1 0,0 3-25 0,-4-1-127 0,-12 4 73 0,-3-3 22 0,-4 1 0 0,-5-4-72 0,-3-1 51 32,-2-1 27-32,-3-1 8 0,4-5 15 0,5-6-36 0,1-1 30 0,3-4-80 0,1 3 222 0,11-6-101 15,1 0-31-15,5 0 240 0,5 0-123 0,0-6-47 0,9-2-90 16,11-2-10-16,9-1 28 0,5-2 1 31,2 4-237-15,3 0 118-16,5 3 69 0,-4 1 20 0,-2 3-112 0,-1 0 48 0,-4 2 41 0,-6 0-241 0,0 6 120 0,-13 5 21 15,-6 4 45-15,-6 2-37 0,-2 1 36 0,-11 2 0 16,-11 2 132-16,-4-2-44 0,-4-2-26 16,-3-1 0-16,-1-2 223 0,0-3-110 0,-3 0-71 0,8-4 1 15,3-1 265-15,2-3-125 0,4-1-78 0,6 1-3 16,0-1 70-16,10-3-68 15,4 0-28-15,0 0-2 0,4 0 1 0,12 0-29 16,3 0-173-16,2 0 81 0,6 0 47 0,-2 0 23 16,3-3-332-16,-4 2 156 0,2-2 96 0,-5 3 3 0,-2-3-368 15,-5 3 181 1,-1-2 106-16,-3 2 54 0,-3-2-149 0,-5 2 105 0,-2-1 49 0,0 1-248 16,-5-3 148-16,-9 0 74 0,0-3-202 0,-2-4 153 15</inkml:trace>
  <inkml:trace contextRef="#ctx0" brushRef="#br0" timeOffset="-22242.56">22140 14629 1749 0,'-7'-5'0'0,"0"-1"0"0,3 4 0 0,1 0 0 0,-3 2 0 0,3 0 0 0,-1 13 0 0,0 7 0 0,0 7 0 0,-3 3 263 15,-2 10-113-15,-4 3-57 16,-1 4 161-16,-7 9-99 0,-3-3-64 0,-4 1-28 0,-2 0-175 0,0-3 73 16,0-8 38-16,-1 4-445 0,12-19 237 0,0-5 122 15,8-8 62-15,4-8-298 0,1-4 103 0</inkml:trace>
  <inkml:trace contextRef="#ctx0" brushRef="#br0" timeOffset="-21889.5">22040 15011 1382 0,'8'1'0'0,"2"1"0"0,-3 4 0 0,-1 1 0 0,0 3 0 0,-4 2 0 0,0 5 338 0,-2 0-150 0,0 3-77 16,0 2 304-16,-2 1-180 0,-1-2-104 0,-2 0-47 15,0-4-311-15,-1-3 132 16,3-1 65-16,-4 1 43 0,3-7-523 0,0-5 274 15,-3-2 135-15,1 0-450 0,1-2 264 0,-4-8 127 0,4-2 4 16,1-5 60-16,-1 0 30 0,2-5 0 16,1-1 123-16,2 1-42 0,0-2-25 0,0 2-1 31,2-1 124-31,6 3-74 0,4-3-47 0,4 3 185 0,4 4-98 0,3-2-56 0,6 4 37 0,6 2 183 16,6 2-79-16,-2 5-73 15,0 5 103-15,0 0-79 0,-2 0-39 0,-3 8-1 0,1 2 132 0,-11 2-90 16,-4-1-40-16,-5 2-1 0,-3-1 84 0,-1 0-63 15,-1 0-21-15,-7-2 142 16,-2 3-91 0,1-1-46-16,-2 4 0 0,0-3 42 0,0 5-35 0,0-4-9 0,0 1-209 0,0 2 83 15,0-2 41-15,0 2 1 0,0 0-182 0,1-5 107 16,-1 0 58-16,2 0 29 16,-2 0-683-16,0-4 330 15,0 2 96-15,0-3-383 0,-2-3 298 0</inkml:trace>
  <inkml:trace contextRef="#ctx0" brushRef="#br0" timeOffset="-21705.99">22060 15151 1677 0,'-12'0'0'0,"2"0"0"0,6-1 0 0,-1-4 0 0,5 4 0 0,2-2 0 0,13 0 155 0,6 3-59 0,8-2-21 31,4-1 59-31,2-3-50 0,2 4-23 0,1-3-1 0,-5 0-144 0,3-1 68 16,-8 4 22-16,-3-1-401 15,-8 2 215-15,-3 0 109 0,-8 1 53 0,-4 0-505 0,-2 0 262 0,-7 0 23 16,-12 0-61-16</inkml:trace>
  <inkml:trace contextRef="#ctx0" brushRef="#br0" timeOffset="-21552.4">22208 15025 1418 0,'-2'-3'0'0,"-1"-1"0"0,1 0 0 0,2 1 0 0,0 0 0 16,0 3 0-16,0 0 0 0,0 4 236 0,0 9-100 0,0 0-41 0,0 4 167 0,0 3-112 0,2 2-58 0,-2-1-28 15,0-1-83-15,0 3 36 47,0-4-8-47,0 0-410 0,0-2 219 0,0-5 109 0,0 0 55 0,0-1-592 0</inkml:trace>
  <inkml:trace contextRef="#ctx0" brushRef="#br0" timeOffset="-21428.73">22376 14948 1678 0,'0'2'0'0,"0"2"0"0,0 0 0 0,2 4 0 0,0 2 0 0,-2 5 0 0,0 2 0 0,0 2 450 0,0 4-207 0,0 0-103 0,-6 1-52 0,4 5-312 0,-1-5 125 16,-1-4 68-16,3 0-233 0,-1-3 149 0,2-3 76 15,0 2 46-15,0-10-754 0</inkml:trace>
  <inkml:trace contextRef="#ctx0" brushRef="#br0" timeOffset="-21014.84">22811 14630 1511 0,'28'-19'0'0,"4"3"0"0,-4 4 0 0,2 4 0 0,0 1 0 0,-2 4 0 0,-4 1 0 0,1 2 324 0,-10 0-148 16,-2 2-70-16,-6 8-154 0,-3 2 43 0,-4 3-1 0,0 7 51 0,-16 1-124 16,-9 4 58-16,-3-1 28 0,-3-1-162 0,0 0 88 15,-5 0 49-15,6-5-4 0,0-3 255 0,4 0-105 16,2-6-88-16,4 0 0 0,2-1 361 0,9-4-188 31,2-3-82-31,6-1 18 0,1-2-57 0,1 0-19 0,15 0-9 0,10-4-129 0,3-7 51 16,6-5 24-16,1 1-209 15,3-2 127-15,-3 3 49 0,-1-3 30 32,-5 3-641-32,-3 0 318 0,-4 1 88 0,0-4 98 0,-11 5-351 0,-3 0 222 0,-7-1 111 0,-1 1-110 0,-1-4 112 0,-3-2 45 15,-14 5 38-15,-1 0 21 0,-1 3 6 0,-4 2 1 47,0 4 141-47,-3 2-79 0,0 2-28 0,2 0 1 0,-3 13 445 0,1 1-240 0,4 5-96 0,0 0-75 0,5 4 565 0,5 2-281 16,4 1-142-16,5 2 234 0,3-2-187 0,0 6-84 15,0-7-57-15,11-1 45 0,6-1-45 0,3-3-24 16,6-5-215-16,1 2 105 16,-5-10 40-16,4 0 24 0,-1-3-254 0,-2-3 140 0,-4-1 68 0,4 0 44 15</inkml:trace>
  <inkml:trace contextRef="#ctx0" brushRef="#br0" timeOffset="-20847.29">22758 15162 2216 0,'-12'0'-1'0,"4"0"1"0,3 0 0 0,4 1 0 0,1 2 0 0,1-1 0 16,17-2 313-16,5 0-139 0,8 0-69 0,8 0 68 0,1-5-73 15,1-3-33-15,2-2 1 16,0 3-567-16,-4-4 268 0,6 0 142 0,-14 3 58 0,-2 0-319 0,-5 2 193 15,-8 0 96-15,-7 1-707 0</inkml:trace>
  <inkml:trace contextRef="#ctx0" brushRef="#br0" timeOffset="-20611.56">23004 14987 1266 0,'-6'1'0'0,"-4"1"-2"0,5 3-1 0,2 0 1 0,-2 3 0 0,3-1 0 0,2 7 1 0,0 4 323 0,0 4-144 0,0 3-72 0,2 6 157 0,1 2-119 0,2 1-54 0,-4 2-27 15,1 1-119-15,-2 2 46 16,0 0 32-16,0-7-10 0,0-5-15 0,-8-3-1 16,-3-3 39-16,-3-5-86 0,0 1 51 0,-1-10-8 15,-1-6 44-15,-1-1-52 0,0 0 0 0,1-5-4 16,-1-5 145-16,8-1-71 0,-1-2-22 0,4 0-2 16,4 1 161-16,-1 0-65 15,3 0-38-15,0 2-27 0,9-1-252 0,6 3 117 0,4 0 55 0,2 0-318 16,4 2 169-16,0 0 92 0</inkml:trace>
  <inkml:trace contextRef="#ctx0" brushRef="#br0" timeOffset="-20475.42">23402 15366 2688 0,'-3'0'0'15,"-3"0"0"-15,3-1 0 0,1-1 0 0,2 0 0 0,0 0 0 0,0 1-688 0,0 0 326 0</inkml:trace>
  <inkml:trace contextRef="#ctx0" brushRef="#br0" timeOffset="-11694.51">23941 14958 643 0,'0'-3'0'0,"0"-2"0"0,-2 0 0 16,1 0 0-16,-2 1 0 0,1-2 0 0,1 1 0 0,-2 2 174 0,2-3-60 0,-1 3-43 0,1-2 0 0,0 2 76 0,1-1-56 0,-2 2-26 0,-1-1 115 0,1 1-75 0,1 0-35 0,-2 2 22 0,-1 0-28 62,1 2 0-62,-2 8-18 0,0 5 98 0,-1 4-53 0,2 6-27 0,0 7 0 0,0 0 76 0,3 7-42 0,1-1-35 0,0 2 0 0,0 2 65 0,6-3-46 0,8-2 1 0,5 5 4 0,3-12-50 0,1-6 0 0,5-6-25 0,2-4 25 47,3-7 0-47,4-4 9 0,-7-3-63 0,2-8 26 0,-6-9 1 0,0-4 27 0,-5-6-77 0,4-4 47 0,-12-3-7 0,0 0 0 16,-4-4-71-16,-3 0 44 0,-5 1 6 0,2-7-35 31,-3 9 24-31,-2 1-1 0,-10-3 20 0,-6 2-23 16,-3 1 29-16,-6-1-4 0,3 11-36 0,-4 8 41 0,-1 4-7 0,-4 8 6 15,2 4 40-15,-4 0-45 0,6 7 4 0,5 11 0 0,3 3 18 0,5 3-17 31,-2 2 0-31,11-2-217 0,5-1 103 0,2 1 47 0,0-5-404 0,0 1 220 16,5 1 102-16,6-6 64 0,1 0-198 0,0-2 127 0,1-2 62 0,0-2 33 16</inkml:trace>
  <inkml:trace contextRef="#ctx0" brushRef="#br0" timeOffset="-11158.95">24485 15034 2284 0,'-9'0'0'0,"1"-2"0"0,1 1 0 0,2-1 0 0,4 0 0 0,1 2 0 0,0 0 0 0,6 0 0 0,10 0 546 0,6 0-254 0,2 0-128 0,5 0-55 16,-1 0 69-16,3 0-71 0,-3 0-35 0,1 0 0 15,0 5-149-15,3 0 66 0,-9 1 19 0,3 0-123 16,-3 0 76-16,-3 1 38 31,-4 0-1-31,4 1-362 0,-11-2 147 0,-1-3 118 0,-3 2-559 0,-2-1 311 0,-2-2 146 16,-1-2 87-16,0 0-379 0,-4 0 228 0,-8 0 114 0</inkml:trace>
  <inkml:trace contextRef="#ctx0" brushRef="#br0" timeOffset="-11004.36">24713 14782 854 0,'-6'-4'0'0,"0"1"0"0,-2 2 0 0,4 1 0 0,1 0 0 0,0 9 582 0,3 9-278 0,0 10-133 0,0 4 274 0,0 4-204 15,1 7-102-15,2 11 16 0,2-3-64 0,0 6-27 0,1 2 0 16,-2-2-227-16,0-5 100 31,-1 7 59-31,2-17 16 0,-2-5-605 0,3-7 315 0,-2-3 157 0,3-9 78 0</inkml:trace>
  <inkml:trace contextRef="#ctx0" brushRef="#br0" timeOffset="-10701.17">24919 14979 1705 0,'11'-13'0'0,"2"3"0"16,2 4 0-16,7 1 0 0,-3 3 0 0,0 2 0 0,3 0 0 0,2 7 292 0,4 6-119 0,-6 3-73 0,-1 2-32 0,1 5-15 0,-3 0-17 0,-4 0 0 0,0 8-250 15,-11-6 120 17,-1 4 65-32,-3 0 33 0,-7 0-173 0,-10-1 103 0,-8 0 59 0,-4-9 180 0,-1-3-114 0,-3-2-24 0,-3-5-83 0,1-2 296 15,-4 0-149-15,12-3-50 0,2-2-17 0,2-2 585 0,5 1-290 32,6-1-146-32,0 3-63 0,12-3 35 0,0 0-153 0,7 0 0 0,15 2 0 0,6-1 0 15,8 3 0-15,1 0 0 0,3-1 0 16,0 2 0-16,1 0 0 0,2 3-276 0,4-3-4 47,-10 1 149-47,-1 1-9 0,-4-4-288 0,-1 1 196 0,-3 1 97 0,0-2 41 0,-10-3-549 0</inkml:trace>
  <inkml:trace contextRef="#ctx0" brushRef="#br0" timeOffset="-10546.07">25421 15018 2086 0,'-8'0'0'16,"0"0"0"-16,5 0 0 0,0 0 0 0,3 0 0 0,0 7 409 0,2 2-188 0,10 6-92 0,4 2 210 0,-1 0-156 0,2-3-74 0,0 5-37 16,1-1-592-16,2 0 278 15,-1 0 148-15,-1-2 59 0,-2-5-432 0,1-1 246 16</inkml:trace>
  <inkml:trace contextRef="#ctx0" brushRef="#br0" timeOffset="-10338.03">25681 14787 1869 0,'2'-19'0'0,"0"5"0"0,1-3 0 0,-1 10 0 0,1 7 0 0,4 0 0 0,-2 0 0 0,-1 20 0 0,0 8 696 0,-1 6-334 0,-3 12-164 0,0 7-81 0,0 6 410 0,-8 5-365 47,-3 11-162-47,-3-4 0 0,-2 8 0 0,-2 6 0 16,-4 7 0-16,1-2 0 31,-4 10 0-31,7-17 0 0,-2-1-806 0,4 2 333 0,-1-2 253 0</inkml:trace>
  <inkml:trace contextRef="#ctx0" brushRef="#br0" timeOffset="-9766.18">25956 15184 1067 0,'-2'-5'0'0,"2"-2"0"0,0 3 0 0,2 2 0 0,10-1 399 0,8 2-181 0,7 0-91 0,2-2-45 0,6 3 151 0,-2 0-103 0,5 0-46 15,0 0-13-15,0 0 1 0,-1 3-36 16,-1 2 10-16,-9-1-344 0,-2 1 167 16,-5 0 83-1,-5 1-630-15,-5-2 335 0,0-2 166 0</inkml:trace>
  <inkml:trace contextRef="#ctx0" brushRef="#br0" timeOffset="-9591.14">26244 14973 1758 0,'0'15'0'0,"-3"-1"0"0,1 2 0 0,1 4 0 0,-1 4 0 0,1 2 0 0,1 7 0 0,0-2 0 0,0 3 567 0,0 0-265 0,0 3-133 0,0 0-85 0,0 3-14 16,4-8-9-16,4-1-25 0,1-4-446 0,0-2 223 31,4-4 112-31,-3 0 65 0,2-8-755 0,-1-2 374 0</inkml:trace>
  <inkml:trace contextRef="#ctx0" brushRef="#br0" timeOffset="-9207.63">26658 15097 1526 0,'-1'-11'0'0,"-5"0"0"0,3 2 0 0,2-2 0 0,1 0 0 0,0-4 224 0,0 4-98 16,10-3-44-16,8 4 161 0,6-2-103 0,-1 3-51 16,9 1 32-16,-4 5-49 0,1 2 1 0,1 1-37 15,3 4-88-15,-5 13 45 0,3 5 9 0,-10 5 35 16,-6 5-215-16,-6 5 107 15,-3 1 54-15,-6 6-231 0,0 2 114 16,-6-6 72-16,-8 0-30 0,-7-4 26 0,-6-1-8 0,0-5 0 16,-4 2 148-16,-2-15-51 0,3-3-30 0,-2-6-1 0,-1-4 374 15,6-4-190-15,-2 3-73 0,6-3-54 16,7 0 479-16,5-5-245 0,5-2-123 0,4 0 254 16,2 4-340-16,0 0-74 0,11 2 0 0,9-2 0 15,4 3 0-15,7 0 0 16,0 0 0-16,-1 0 0 0,2 3 0 0,-2 1 0 0,4 3 0 0,-3 0 0 15,5-2-67-15,-5 2 48 16,-1-3-900-16,-1-1 444 0,1-2 200 0,-3-1-547 0</inkml:trace>
  <inkml:trace contextRef="#ctx0" brushRef="#br0" timeOffset="-8915.41">27196 14940 1582 0,'5'-7'0'0,"0"-1"0"0,7 5 0 0,0 1 0 0,4 1 0 0,6 1 0 16,3 0 296-16,3 0-120 0,4 3-74 0,1 5-32 0,0 2-58 0,0 2 1 15,-2 2 23-15,-4 7-174 0,-8 0 82 0,-9 2 47 16,-9 7 0-16,-1 0-125 0,-7 4 75 0,-13 4 41 16,-7-2 252-16,-7-3-107 15,-3 0-54-15,1-2-47 47,0-2 235-47,2 3-138 0,7-10-55 0,7-4-7 0,7-3 441 0,2-3-233 0,6 0-116 0,5 2 17 0,0-7-170 0,16-1 0 0,6-1 0 0,4 0 0 0,6-1 0 0,-1-1 0 16,3-1-224-16,0-1-28 0,-1-1 145 0,-4 0 71 15,1 0-770-15,-3 1 345 0,-7-1 217 0,-3 3 103 16,-9-3-224-16,0 1 163 0</inkml:trace>
  <inkml:trace contextRef="#ctx0" brushRef="#br0" timeOffset="-8760.82">27303 15151 3116 0,'-10'-10'0'0,"-1"2"0"0,7 2 0 0,0 5 0 16,4 0 0-16,0 1 0 0,6 0 0 0,10 0 0 0,4 11 466 0,2 1-214 0,2 1-155 0,5 3-97 16,-4-1 0-16,4 2 0 0,-2-1 0 0,2 0-170 0,-1 2 9 15,2 2 108-15</inkml:trace>
  <inkml:trace contextRef="#ctx0" brushRef="#br0" timeOffset="-8615.21">27792 15229 2293 0,'0'0'0'0,"0"0"0"0,0-1 0 0,2 1 0 0,-2 0 0 0,2 0 0 0,-1 0 0 0,0 0 0 0,2 5 196 0,3 3-84 0,-1 1-38 16,1 3 0-16,6-4-759 0,-3 4 361 0</inkml:trace>
  <inkml:trace contextRef="#ctx0" brushRef="#br0" timeOffset="-8303.04">28106 15020 2294 0,'0'-8'0'0,"2"-1"0"0,5 2 0 0,1 5 0 0,6-2 0 15,2 2 0-15,6 2 0 0,6 0 0 0,3 2 383 0,3 4-174 0,2 6-86 0,3-2-43 0,-2 1-157 0,2 4 66 16,-11 0 20-16,-6 1-223 16,-5 3 125-16,-9 3 63 0,-8 5 31 0,0 5 71 15,-20 0-40-15,-12 2 1 0,-7 4 120 0,-7 1-63 16,0 0-104-16,-6 4 22 0,12-9 532 0,2-5-254 16,4-1-281-16,9-3-9 0,6-2 0 15,1 0 0-15,17-8 0 0,1-4 0 16,8-1 0-16,14-3 0 0,6-1 0 0,6 1 0 15,2-5 0-15,3-2 0 16,-2 0 0-16,1 0 0 0,-2 0 0 16,2-4 0-16,-12-1-501 0,-3-1 123 0,-3 0 165 0,-6 1 88 0,-4-1-430 0,-1 0 250 15,-8-1 139-15,-1-1-428 0</inkml:trace>
  <inkml:trace contextRef="#ctx0" brushRef="#br0" timeOffset="-8153.42">28146 15265 2172 0,'-15'0'0'0,"-1"-3"0"0,6 0 0 0,1 2 0 0,5 0 0 0,4 1 0 0,0 0 0 0,6 0 880 0,10 8-421 0,4 2-203 0,5-1-114 15,-1 3-120-15,5 0-22 0,1-2 0 0,2 4 0 0,4-3-3 16,-3 1-181-16,-3-2 110 0,2-2-1050 16,-2 1 580-16</inkml:trace>
  <inkml:trace contextRef="#ctx0" brushRef="#br0" timeOffset="-7999.83">28584 15363 2171 0,'-6'0'0'0,"3"-4"0"0,0 3 0 0,-1 0 0 16,4 1 0-16,0 0 0 0,0 4 0 0,1 6 630 0,11 3-298 0,-1 3-138 0,1-1-84 0,4 2-499 0,0 1 212 16,1-1 107-16,0-1 53 0,3 0-382 0,-1-2 213 15,-3-3 112-15,0-2-822 16</inkml:trace>
  <inkml:trace contextRef="#ctx0" brushRef="#br0" timeOffset="-7855.21">28863 15337 1396 0,'6'-26'-1'0,"1"-1"0"0,3 1 0 16,-6 11 0-16,-1 5 0 0,0 6 0 0,0 3 0 0,-3 1 425 0,0 6-185 0,0 18 675 0,-10 9-439 16,-6 6-220-16,-1 7-109 0,-3 4-57 0,-3 11-89 0,4-5 0 0,-1 0 0 15,0 4 0-15,1 1 0 0,-1 5 0 0,-5 10 0 16,5-11 0-16,1-2 0 0,-2-2 0 0,-1-7-711 15,8-9 200-15</inkml:trace>
  <inkml:trace contextRef="#ctx0" brushRef="#br0" timeOffset="-6877.46">29228 15423 1873 0,'-16'-15'0'0,"4"2"0"0,4 1 0 0,6 5 0 0,2 6 0 0,0-1 0 0,6 0 300 16,7 2-131-16,3 0-57 0,-2 0 260 0,6 0-167 0,5 0-84 0,-3 2 301 0,3 1-193 0,3 3-101 0,-3-4-128 15,-1 4 0-15,3-1 0 16,-3 0 0-16,1-1 0 0,4 4-116 0,-6-3-74 16,-1 1 114-16,-3 0-674 0,-2-1 355 0,-3 2 206 15,5-3-12-15,-11 1-291 0,-1-1 227 16</inkml:trace>
  <inkml:trace contextRef="#ctx0" brushRef="#br0" timeOffset="-6570.77">29970 15049 1530 0,'14'-18'0'0,"-4"7"0"0,-3 5 0 0,5 3 0 0,-6 0 0 0,-2 3 0 0,2 0 0 0,-6 10 505 0,0 3-235 16,0 6-117-16,-8 2-58 0,-4 5 165 0,-3 3-103 0,-2-1-64 0,-3 2-89 15,0-1 1-15,1-1 31 0,-3 1-41 0,-4 4 8 16,4-7 34-16,0-4-1 0,0 0-57 0,1-4 28 16,3-1 0-16,0-2 39 0,7-12 141 0,5 3-75 15,4-6-39-15,2 0 172 16,0 0-149-16,11 0-96 0,12-3 0 0,5-3 0 16,5 0 0-16,4 1 0 0,2 1 0 0,5 0 0 15,-4 2 0-15,0 0 0 0,1 2 0 0,1 0 0 16,-2 0 0-16,2 2 0 0,-14 4 0 15,0 1-256-15,-5-2 106 0,-6 1-713 0,-7 0 414 0,2-2 197 16,-10-2 103-16,-2 1-489 16,0-3 300-16</inkml:trace>
  <inkml:trace contextRef="#ctx0" brushRef="#br0" timeOffset="-6400.58">30106 15138 1727 0,'-12'-11'0'0,"2"6"0"0,1 4 0 0,-1 0 0 0,6 1 0 0,1 6 0 0,-1 11 0 0,0 6 703 0,0 4-334 16,1 8-157-16,0 2-92 0,2 2 155 0,0 4-120 16,-3 1-59-16,2 3 125 0,-1 7-168 0,3-8-53 0,0-4 0 0,0-2-147 15,0-4-21-15,0-4 102 16,0 4-671-16,0-16 383 0,1-1 195 0,4-7 47 16,2-5-748-16,1-7 412 0</inkml:trace>
  <inkml:trace contextRef="#ctx0" brushRef="#br0" timeOffset="-6105.12">30373 15094 1407 0,'11'-15'0'0,"2"5"0"0,3 4 0 0,6 0 0 0,-3 4 0 0,4 2 0 0,1 0 0 0,5 0 688 0,-1 4-326 0,7 0-154 0,-8 4 15 0,0 1-94 0,-2 2-46 0,-2 1-24 0,-2 1-64 0,-1 4 10 31,-9 0 31-31,-9 1 0 0,-2 4-96 0,0 1 48 0,-21 5 24 0,-1 6 57 0,-8-5-10 0,-3 4-23 16,-3 0 0-16,-2-1 237 0,4 0-118 0,-4 2-51 16,12-10-76-16,2 0-28 15,7-2 0-15,7-3 0 0,5-1 0 0,1 2 0 16,4-7 0-16,12-1 0 0,12-3 0 0,6-1 0 16,3-2 0-16,5 1 0 0,-2-5 0 0,0-2 0 15,-2 0 0-15,0 0 0 16,-6 0-8-16,3 0-99 0,-14 0-776 0,-3 0 423 15,-6 0 212-15,-6-6 106 0,-2 0-557 0</inkml:trace>
  <inkml:trace contextRef="#ctx0" brushRef="#br0" timeOffset="-5937.57">30417 15287 2102 0,'-15'-8'0'0,"2"-1"0"0,8 4 0 0,-1 2 0 0,6 3 0 0,0 0 368 0,0 0-166 0,7 3-83 0,10 7 407 15,4 0-236-15,1 1-132 16,4 4 8-16,2-1-166 0,-1 1 0 0,2 0 0 0,4 3-24 16,-6-3-230-16,1 1 145 0,-2 0 73 0,0-2-1150 0</inkml:trace>
  <inkml:trace contextRef="#ctx0" brushRef="#br0" timeOffset="-5774.01">30819 15479 2979 0,'0'0'0'0,"0"0"0"0,1 0 0 0,-1 0 0 0,2 0 0 0,0 0 0 0,-1 0 0 0,4 0 0 0,1 0 302 15,2 3-132-15,0 6-68 0,6-2-163 0,0 4 43 16,1 2 28-16,-2 3-1 0,4-2-642 0,-2 3 334 16,4 0 177-16,-6-4-889 0</inkml:trace>
  <inkml:trace contextRef="#ctx0" brushRef="#br0" timeOffset="-5615.43">31126 15282 3375 0,'-2'-17'0'0,"1"3"0"0,-2 6 0 0,3 2 0 0,-3 6 0 0,0 4 0 0,-4 20 0 0,-6 14 556 0,-2 8-556 0,-6 9 0 16,-1 3 0-16,-1 8 0 15,-2 3 0-15,-3 10 0 0,0 4 0 0,-3 17 0 0,8-14 0 16,4 0 0-16,-1-4-123 0,3-4 33 0</inkml:trace>
  <inkml:trace contextRef="#ctx0" brushRef="#br0" timeOffset="-5095.03">31453 15359 1836 0,'0'-19'0'0,"0"6"0"0,2 2 0 0,13 3 0 0,5-6 0 0,4 5 119 16,0 0-41-16,5 3 0 0,-1 4 434 0,4-4-228 15,-5 6-128-15,2 0-60 0,-3 0 17 0,-2 0-39 16,1 0 1-16,0 0-29 0,-8 6-433 0,-3 2 211 15,-2 0 107-15,0 1-831 0,-5 2 457 0</inkml:trace>
  <inkml:trace contextRef="#ctx0" brushRef="#br0" timeOffset="-4925.48">31538 15528 2445 0,'-23'0'0'0,"0"0"0"0,16 2 0 0,4 4 0 0,3-3 0 0,0 1 0 0,0-2 0 0,10 3 299 0,7-5-136 0,5 0-63 15,1 0 671-15,7 0-618 0,0 0-153 0,7 0 0 32,-2 0 0-32,0-5 0 0,1 1 0 0,0-1-506 0,-3-1 115 0,6 2 223 15,-7 0 98-15,-1 1-1011 0,-5-3 523 0</inkml:trace>
  <inkml:trace contextRef="#ctx0" brushRef="#br0" timeOffset="-4654.87">32064 15379 1659 0,'-2'-14'0'0,"-2"7"0"0,2 3 0 0,2 0 0 0,0 3 0 0,0 1 0 0,0 0 0 0,0 5 63 0,0 9-1 0,0 4-39 0,4 5 1014 0,5 0-501 0,-1 6-240 0,2-3-41 16,-1-2-255-16,5 1 0 0,1-3 0 0,0 0 0 0,4 0 0 0,-1-6 0 0,4-2 0 0,0-6 0 16,2-5 0-16,5-3 0 0,0 0 0 0,-4-17 0 15,-1-7 0-15,-5-8 0 0,-2-5 0 0,-7-4 0 16,1-6 0-16,-9 0-113 0,-2-2-119 0,0-4 92 15,-15 0 51-15,-9 5-127 0,-6-2 81 16,-5 20 54-16,-5 9 0 0,-3 10 222 16,-4 8-89-16,3 3-44 0,-5 8 141 0,13 17-88 15,2 10-48-15,7 4-25 0,7 3 76 0,6 5-20 16,1 4-35-16,11-8-180 0,2 2 81 0,2-5 62 16,14 2 32-16</inkml:trace>
  <inkml:trace contextRef="#ctx0" brushRef="#br0" timeOffset="-3905.34">26203 16254 1855 0,'-17'-21'0'0,"0"6"0"0,2 1 0 0,4 1 0 15,8 8 0-15,3-4 0 0,0 3 0 0,4-3 0 0,15 0 246 0,6 1-94 0,6 2-63 16,3 3 80-16,1 0-66 0,3 1-33 0,3 2 0 16,-1 0 36-16,-6 0-40 0,-2 8 1 0,-4 6-60 15,-6 3 30-15,-6 4 0 0,-4 10 9 0,-12 1-25 16,0 4 16-16,-20 3 0 0,-5 5 104 0,-6-1-52 16,-5 6-17-16,-1-3-10 0,-3-3 60 0,0-2-43 15,3-5 1-15,4 1-43 0,0 2-3 0,11-10-34 16,9-7 0-16,8-3 0 15,5-2 0-15,4-2 0 0,18-6 0 0,8-3 0 0,6-2 0 0,7-3 0 16,3-1 0-16,8 0 0 16,-7 0 0-16,1 0 0 15,-4-1 0-15,-3-3-310 0,-7 0 139 0,3-1 18 0,-17 1-285 16,-9 2 201-16,-2 1 100 0,-8-1-583 0,-1 2 342 16,0 0 161-16</inkml:trace>
  <inkml:trace contextRef="#ctx0" brushRef="#br0" timeOffset="-3743.77">26259 16530 1553 0,'-23'-6'0'0,"9"2"0"0,6 2 0 0,1 1 0 0,7 1 0 0,0 0 620 0,7 0-283 0,8 6-155 0,9 2-72 16,3 2 430-16,1 3-251 16,4-1-127-16,4 3-53 0,-3-1-475 0,1 2 201 0,1-3 101 0,0 3-428 15,3 2 265-15,1-2 141 0,-5 0 56 16</inkml:trace>
  <inkml:trace contextRef="#ctx0" brushRef="#br0" timeOffset="-3608.14">26739 16663 2363 0,'-9'-5'0'0,"4"-2"0"0,1 4 0 0,2 0 0 0,2 2 0 0,0 1 0 0,0 0 0 0,7 0 409 0,8 0-185 0,1 10-94 0,2-1-127 0,2 2 1 0,5 5 42 0,-5-4-9 0,3 2-740 15,3 1 371-15,-1-2 184 0,-3 0-420 0</inkml:trace>
  <inkml:trace contextRef="#ctx0" brushRef="#br0" timeOffset="-3439.07">27084 16581 1321 0,'0'-16'0'0,"0"0"0"0,0 5 0 0,-3 6 0 0,-1 5 0 0,-3 0 310 0,0 21-137 15,-3 6-68-15,2 9 562 0,-4 5-320 16,2 8-155-16,-3 6-77 0,0 1 168 0,3 3-123 47,-4 10-52-47,2-8-40 0,-1-1-114 0,0-2 42 15,4-4 0-15,-1-6-476 0,0 4 268 0,3-19 120 0,5-4-309 0,-1-5 218 0,1-8 49 0</inkml:trace>
  <inkml:trace contextRef="#ctx0" brushRef="#br0" timeOffset="-3268.93">27308 16579 2745 0,'11'-8'0'0,"0"-4"0"0,6 7 0 0,-2-2 0 0,9 1 0 0,-2 3 0 0,1 2 0 0,0 1 0 0,6 0 530 16,-1 0-246-16,8 3-114 0,-7 4-255 0,-2 2 61 16,-2 1 30-16,-1 3 1 0,-5 3-976 0</inkml:trace>
  <inkml:trace contextRef="#ctx0" brushRef="#br0" timeOffset="-3122.32">27434 16837 2846 0,'-12'0'0'0,"4"-1"0"0,5-2 0 0,3 2 0 0,0-2 0 0,2 2 0 0,9-1 0 0,9 0 489 0,6 2-226 16,2 0-114-16,3 0-61 0,2 0-27 0,3 9-26 31,-6-2-1009-31,4 4 486 0</inkml:trace>
  <inkml:trace contextRef="#ctx0" brushRef="#br0" timeOffset="-1277.63">28237 16143 1650 0,'0'4'0'0,"0"-1"0"0,0 4 0 0,1 1 0 0,0-1 0 0,4 3 0 0,2-1 257 16,0 6-101-16,3-2-63 0,3 0 237 0,0 1-146 16,4 1-73-16,1 1-37 0,2 1-56 0,0-1 20 15,-3-1 0-15,0 1-259 0,1-1 129 0,-4-1 65 16,2 3 42-16,-3-2-630 0,-4-1 326 16,1-2 102-16</inkml:trace>
  <inkml:trace contextRef="#ctx0" brushRef="#br0" timeOffset="-1093.13">28775 16129 1478 0,'0'0'0'16,"0"0"0"-16,0 0 0 0,0 0 0 0,-2 1 0 0,-5 7 0 0,-3 7 314 0,-1 4-143 0,-6 7-68 0,-1 8 546 0,-3 5-307 0,-4 7-154 0,0 7-66 0,3-5 52 15,0-1-68-15,2-1-35 16,4-3-451-16,1 1 218 0,5-12 95 0,3-4 52 15,2-5-748-15,-1-2 401 16,0-4 133-16</inkml:trace>
  <inkml:trace contextRef="#ctx0" brushRef="#br0" timeOffset="-818.86">27941 16787 2756 0,'-26'0'0'0,"3"1"0"0,3 5 0 0,4 3 0 0,12-3 0 0,4 1 0 0,0 0 0 0,12-1 0 0,18 0 433 0,11-5-188 0,14-1-109 0,11 0 117 0,10-4-145 16,2-8-108-16,3 3 0 0,11-3 0 0,-9 4 0 0,0-2 0 15,2 3 0-15,-4 1 0 16,-7 3 0-16,2 1 0 15,-26 2 0-15,-8 0-91 0,-11 0 33 0,-5 7-474 0,-3 0 198 0,-16-3 160 16,-3 2 23-16,-4-2-322 0,0-1 218 0,-4-3 110 16,-8 4-204-16,-10 1 160 0</inkml:trace>
  <inkml:trace contextRef="#ctx0" brushRef="#br0" timeOffset="-502.71">28167 16963 1955 0,'-1'0'0'0,"-3"-2"0"0,-1 0 0 0,1-1 0 0,4 1 0 0,0 2 0 0,9 0 468 15,5 0-216-15,6 0-107 0,3 9-37 0,-1 1-41 16,-1 1 1-16,2 3-31 0,-4 0-157 0,-2 3 79 16,2 1 48-16,-9 0-10 0,-4 1-293 0,-5 3 166 15,-1 0 84-15,-5 2-42 16,-13 3 72-16,-6-6-100 0,-7 1 56 0,-4-3 348 15,1-2-150-15,2-3-123 0,-4 1 593 0,8-7-284 16,2-4-149-16,8 1-42 0,4-5-74 0,7 0-59 16,3 0 0-16,4 0 0 0,10-2 0 0,13-1 0 15,4-4 0-15,8 2 0 0,-2 0 0 0,0 2 0 16,2 1 0-16,-2 0 0 0,1 0 0 0,2 2 0 16,-8 0-220-16,-3 0-215 15,0 0 212-15,-3 0 31 0,-4 2-695 0,3 2 416 16,-7-3 222-16</inkml:trace>
  <inkml:trace contextRef="#ctx0" brushRef="#br0" timeOffset="-343.13">28553 17133 2493 0,'-11'-5'0'0,"3"-1"0"0,3 1 0 0,1 1 0 0,1 2 0 0,1-1 0 15,0 1 0-15,2 1 446 0,0 1-205 0,8 0-102 0,7 0 272 0,2 0-210 0,2 0-201 16,2 3-280-16,3 2 77 0,-1-1 119 0,5 1 60 15,-4-2-948-15,4 3 514 0,-5-5 242 0,-1 0 127 16</inkml:trace>
  <inkml:trace contextRef="#ctx0" brushRef="#br0" timeOffset="-96.2">28907 16992 1009 0,'9'-18'0'0,"2"2"0"0,2 1 0 0,5 1 0 0,-2 2 0 0,6 3 0 0,1 2 433 0,4 4-198 16,7-1-89-16,-3 4 82 0,1 0-95 47,0 4-49-47,-4 10-23 0,0 3 99 0,-4 2-53 0,-12 3-39 0,-7 3-92 0,-5 4 30 0,0 2 1 0,-17 0 30 0,-6 5 109 0,-1-6-59 0,-5-1-25 0,2 0 0 0,-2-3 371 0,6-4-199 15,-2 6-89-15,8-12-73 0,5-2-72 0,5-2 0 16,4-2 0-16,3-1 0 0,0-1 0 0,6-3 0 16,12-4 0-16,3 0 0 15,5-1 0-15,3 0 0 0,3 0 0 0,-3 0 0 16,0-1 0-16,-2 0 0 0,-6-4-797 0,-2 4 281 15,0 0 231-15,-14 1-546 0,-1 0 397 0,-4 0 199 16</inkml:trace>
  <inkml:trace contextRef="#ctx0" brushRef="#br0" timeOffset="48">28951 17101 2347 0,'-10'-2'0'0,"3"-3"0"0,2 5 0 0,5 0 0 0,0 0 0 0,5 0 0 0,13 5 0 0,10 4 0 0,2 3 795 0,9-4-380 0,4 2-188 0,4-1-96 16,0 0-341-16,12 4 133 0,-5-3 52 0,3-1-1315 16</inkml:trace>
  <inkml:trace contextRef="#ctx0" brushRef="#br0" timeOffset="182.65">29830 17304 3737 0,'3'-22'0'0,"-2"5"0"0,4 5 0 0,-2 0 0 0,1 2 0 0,-1 3 0 0,0-2 0 0,2 9 194 0,0-3-194 16,1 1 0-16,-1 2 0 0,4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3T00:23:53.7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5318 5755 1308 0,'-11'-6'0'16,"3"5"0"-16,2 1 0 0,2 0 0 0,0 0 0 0,3 0 689 0,1 0-316 0,0 2-173 0,0 3 23 0,0 0-93 15,5 2-46-15,5-2 0 16,-2 2 47-16,3-2-52 0,1 2 0 0,1-2-112 0,-1 2 36 16,1-1 9-16,-2 1 25 0,1-2-260 0,-4 2 130 0,3-3 65 15,-4 3 33-15,1 1-562 16,-2-1 278-16,0 1 61 0,-3 1-461 0,0-1 321 16,0 1 160-16</inkml:trace>
  <inkml:trace contextRef="#ctx0" brushRef="#br0" timeOffset="127.65">5340 5998 2177 0,'-15'4'0'0,"6"1"0"0,0 1 0 0,3 0 0 0,4-3 0 0,2 3 0 0,0 0 0 0,0-4 0 0,3 1 238 16,9 1-101-16,0-1-49 0,3 1-25 0,1 6-599 0,1 0 283 0</inkml:trace>
  <inkml:trace contextRef="#ctx0" brushRef="#br0" timeOffset="276.36">5343 6441 2412 0,'-13'7'0'0,"1"-1"0"0,3 1 0 0,2 1 0 0,4-7 0 0,-2 3 0 0,5-4 409 0,2 0-186 0,9-2-93 0,7-13 30 16,3-4-51-16,5-3-41 0,-2-1 0 0,2 0-374 15,2-5 172-15,-5 2 86 16,5-2 51-16,-3 3-816 0,-3 1 417 0</inkml:trace>
  <inkml:trace contextRef="#ctx0" brushRef="#br0" timeOffset="473.86">5600 5963 1053 0,'-9'-7'0'0,"4"0"0"0,1 3 0 0,-1-3 0 0,5 3 0 0,0-1 845 0,0 3-404 15,7-3-201-15,3 3 394 0,2-3-288 0,3 4-160 16,-2-1-73-16,3 0-40 0,-1 2-73 0,2 0 0 15,0 0 0-15,-1 0-163 0,-3 0 8 0,1 0 97 16,1 0-592-16,-5 4 344 0,4-3 181 0,-2 1-664 16,-5 1 352-16,-1-2 199 15,2-1 101-15,-5 0-300 0,0 0 196 0</inkml:trace>
  <inkml:trace contextRef="#ctx0" brushRef="#br0" timeOffset="758.1">5731 5782 396 0,'-5'-7'0'0,"2"2"0"0,0 2 0 0,1-2 0 0,1 2 429 0,1 0-201 0,0 3-95 16,0 0-48-16,0 0 283 16,0 7-166-1,1 3-72-15,1 4-52 0,1 2-34 0,-1 2-7 0,-1 3 1 0,-1-1-188 0,0 9 103 0,0-5 38 0,-3 2-162 32,-5 1 105-32,-2-3 51 0,-4 5 27 15,-1-2 8-15,-4-4-26 0,2-2-1 0,-2-2-33 0,2-5 280 0,1-2-135 0,0 0-51 16,6-9-22-16,1-1 161 15,6-2-68 1,2 0-53-16,1 0 209 0,0 0-112 0,9 0-71 0,8 0 81 0,0-4-72 0,4 0-34 0,0 0 0 0,2 2-26 16,-2-1-10-16,-3 1 1 0,1 0-1 0,-3 1 0 0,0 1 1 15,1 0 9-15,-4 0-10 0,-1 0 1 16,-4 0-1-16,-1 0 1 0,1 0-28 0,-2 0-10 16,-3 0 0-16,-1 0 0 15,-1 0-1876-15</inkml:trace>
  <inkml:trace contextRef="#ctx0" brushRef="#br0" timeOffset="1120.13">5790 6104 613 0,'0'4'0'0,"0"-3"0"0,0 3 0 0,0-1 0 0,0 3 0 0,-1 2 122 0,-1 2-43 0,-4 2 278 0,1 4-160 0,-4 2-79 15,-3 4-31-15,-3 2 77 0,0 0-63 0,-5 2-31 16,-2-1-1-16,1-3 93 16,-5 2-53-16,4-7-41 0,4-3 1 0,3-5 177 0,2-2-105 0,6-3-51 15,-2-1 171-15,9-3-116 0,0 0-54 0,0 0-30 31,10 0-1-31,5 0-22 32,2-3 9-32,3 0 22 31,2 2-1-31,1 0-30 0,0-1-1 0,-2 0-253 0,2 0 137 0,-4 2 53 0,0 0 32 0,-3 0-576 0,1 0 287 0,-4 0 87 0,3 0-430 0,-5 0 299 0,-2 0 145 0,0 0-112 0,-4 0 129 0,3-1 63 16,-3-5 23-16,-1-3-190 0,-1-1 115 0,-1-1 59 15,0 1 28-15,-1-2 36 0,2 0 9 0,-2 4 22 0,1-2 0 0,-2 3 294 0,0 1-184 16,0-2-74-16,2 3 520 0,-2 4-236 31,2-1-165-31,-1 2 524 0,3 0-321 0,-1 12-160 16,5 1-71-16,-4 3 138 0,2 4-114 0,2 0-57 0,-1 1-28 0,2 2-62 15,0 0 43-15,1-1-10 0,0-3 0 0,2 1-510 16,-1-1 256-16,2-2 136 16,-4-5-696-16,4-3 392 0,-3-4 100 0</inkml:trace>
  <inkml:trace contextRef="#ctx0" brushRef="#br0" timeOffset="1325.58">6200 6109 3285 0,'0'2'0'0,"0"0"0"0,0 1 0 0,0 1 0 0,0-1 0 0,0 2 0 0,2-3 0 0,5 0 0 0,3 1 404 0,3-1-176 31,2-2-214-31,4 0-14 0,2 0 0 16,5 0 0-16,1 0 0 0,5 0-254 0,-3 0 133 0,0 0 79 0,-4 0 39 0,3 0-868 0</inkml:trace>
  <inkml:trace contextRef="#ctx0" brushRef="#br0" timeOffset="1479.17">6755 5970 1661 0,'0'0'0'0,"0"0"0"0,0-2 0 0,0 0 0 0,0-1 963 0,1 3-463 0,5 0-232 0,3 0-107 0,0 0 93 0,4 7-130 0,-1 1-124 0,1 1 0 16,1 2-106-16,-2 4-8 0,2 0 71 0</inkml:trace>
  <inkml:trace contextRef="#ctx0" brushRef="#br0" timeOffset="1616.8">6875 6285 3171 0,'-10'2'0'0,"-1"3"0"0,6-2 0 0,-3 2 0 0,3-1 0 0,2 1 0 0,3-4 0 0,0 5 0 0,0-1 540 0,6-2-320 0,6 1-220 0,2 1 0 16,-1 0-481-16,2-1 90 16,1 4 213-16</inkml:trace>
  <inkml:trace contextRef="#ctx0" brushRef="#br0" timeOffset="2092.19">7617 5811 2107 0,'-9'-10'0'0,"0"5"0"0,7 0 0 0,1 4 0 0,1 1 0 0,0 0 0 0,0 1 307 15,2 9-135-15,8 2-67 0,0 3 129 0,1 2-98 0,0 5-41 16,-5 2-214-16,1 1 78 0,-5 1 39 15,-1 5 1-15,-1 0-124 16,0 4 90-16,-4-3 32 0,-8 1-1 0,-4 0-445 0,2-2 230 0,0-4 115 0,-2-2-534 16,3-11 305-1,4-7 147-15</inkml:trace>
  <inkml:trace contextRef="#ctx0" brushRef="#br0" timeOffset="2235.82">7912 5738 2812 0,'3'0'0'0,"3"0"0"0,-2 0 0 0,1 0 0 0,1 0 0 0,1 4 0 0,-2 9 530 0,0 2-245 0,4 5-125 0,-4 1-16 0,7 3-144 0,-5 3 0 0,3-1 0 0,0 1 0 0,2 0 0 15,-2 1 0-15,5 4-64 0,-4-7-288 16,-2-2 195-16,-2-2 97 0,-1 2-1012 0</inkml:trace>
  <inkml:trace contextRef="#ctx0" brushRef="#br0" timeOffset="2650.71">7841 6096 1126 0,'-13'8'0'0,"-4"4"0"0,6 0 0 0,2 3 0 0,-3 3 0 0,2 5 389 0,-1-4-177 16,-3 10-78-16,6-9-55 0,-1 3 0 0,-3-1-43 0,1-1-105 15,-1-5 53-15,-4 3 35 0,3-9-9 16,2-3 42-16,-3-3-15 0,2-4-1 0,4 0 0 15,0 0 249-15,5 0-129 16,1 0-60-16,2-4-30 0,0-3 253 0,5 1-141 16,9-1-62-16,5 3 45 0,1-1-62 0,4-2-31 0,2 4 0 15,2-2-79-15,3 1 33 0,-3 3-9 0,1 1-461 16,-3-3 242 0,-1 1 121-16,-2 1 60 0,2 0-769 0,-5-3 387 0,-2 3 161 0,-2 1 105 0,-4-5-318 15,-3 1 211-15,-1-3 97 16,-7-1 6-16,-1-2 55 0,0-2 26 0,0-1 1 0,-3-2 78 0,-3 2-21 31,-1 0 0-31,-2 2 337 0,5 1-183 0,0 1-92 0,0 4-56 0,2 1 492 0,2 2-251 16,0 2-33-16,0 0-94 0,0 10 318 0,2 5-188 15,3 3-109-15,-1 3 104 0,-1 4-101 32,1 1-51-32,-3 0-25 0,1 4-263 0,0-3 115 0,0-3 61 15,-2-1-219-15,0-2 140 0,0-3 70 0,0 0 44 0,0-8-678 0,0-6 332 16,0-4 82-16</inkml:trace>
  <inkml:trace contextRef="#ctx0" brushRef="#br0" timeOffset="2809.28">8280 5936 2847 0,'8'-9'0'0,"5"3"0"0,0 1 0 0,2 3 0 0,2-2 0 0,3 2 0 0,0 0 0 0,5 1 369 0,-2-1-171 16,2 2-81-16,-3 0-121 0,3 0-1 0,-1 0 41 0,1 0 10 31,-7 0-652-31,-2 0 322 0,-5 0 160 0,-2 3 80 0,-5 3-981 0</inkml:trace>
  <inkml:trace contextRef="#ctx0" brushRef="#br0" timeOffset="3198.86">8311 6092 1058 0,'0'2'0'0,"0"0"0"0,0-2 0 0,0 3 0 0,0-1 0 0,2-1 0 0,3 1 0 0,3 3 0 0,2-1 225 0,0 2-95 0,-1 3-47 16,1 3-75-16,-5 0 0 0,2 4 37 0,-6 4-9 0,-1 1-20 0,0 4 20 16,0 0 1-16,-8 1-1 0,-1-1 104 0,-3-1-56 15,5-5-24-15,-3-5 66 0,4-2-46 32,1-4 1-32,2-3-35 0,3-5-196 0,0-2 93 0,3-14 47 0,10-5-424 15,0-8 217-15,5-3 116 0,-2-3 36 0,0-5-388 16,0-1 207-16,-1-3 104 0,-1-4 54 0,1-3-32 0,-6-3 47 15,-3 0 0-15,0-5 76 0,-3 1 1 16,-1-1-40-16,2-4-9 0,-2 16 316 0,-2 10-156 16,0 9-76-16,0 8 567 0,0 11-275 15,0 2-166-15,0 7-4 0,0 7 304 0,0 14-214 16,0 8-108-16,1 12-44 0,5 7 178 0,0 10-121 0,3 7-59 0,3 2 195 16,2 5-128-16,3 9-55 15,-4-12-80-15,4-2 8 0,2 2-1 0,1-4 0 16,0-6-297-16,1 2 158 0,-4-17 65 0,-3-8 37 15,1-5-492-15,-7-10 218 0,0-7 144 0,-4-2-6 16,-2-12-273-16,-2 0 187 0,0-12 94 0,0-10-450 16</inkml:trace>
  <inkml:trace contextRef="#ctx0" brushRef="#br0" timeOffset="3332.71">8730 5632 2529 0,'-2'-11'0'0,"0"5"0"0,-1 1 0 0,3 5 0 0,0 0 0 0,0 3 0 0,5 11 0 0,2 4 0 0,4 0 380 0,-3 2-176 16,5-1-84-16,-1 3-561 0,2-3 238 16,0 1 120-16,2 1 69 0,-1-6-1012 0</inkml:trace>
  <inkml:trace contextRef="#ctx0" brushRef="#br0" timeOffset="3490.74">8984 5742 2367 0,'-4'0'0'0,"0"0"0"0,0 0 0 0,0 0 0 0,2 0 0 0,2 0 0 0,0 0 0 0,0 1 269 0,2 6-116 0,9 2-58 16,-2-1-112-16,2 4 23 15,1 0-1-15,-1 1 31 32,2 0-740-32,-6 2 370 0</inkml:trace>
  <inkml:trace contextRef="#ctx0" brushRef="#br0" timeOffset="3590.6">8989 6068 1297 0,'0'3'0'0,"0"1"0"0,-1-1 0 0,-1 0 0 0,2 0 0 0,0 2 0 0,0 2 207 0,0-1-89 15,3 3-42-15,5 0-550 0,1 1 232 0</inkml:trace>
  <inkml:trace contextRef="#ctx0" brushRef="#br0" timeOffset="3724.26">8995 6470 1108 0,'-11'6'0'0,"5"0"0"0,-3-2 0 0,4 0 0 0,2 2 578 0,3-6-275 16,0 0-134-16,0 0-68 0,11-10 84 0,3-4-66 0,5-4-46 0,0-2-1 0,2-3-390 0,5-2 177 15,-2-4 89-15,1-4-790 0,-3 4 410 16</inkml:trace>
  <inkml:trace contextRef="#ctx0" brushRef="#br0" timeOffset="3901.79">9232 5956 2033 0,'0'0'0'0,"-1"0"0"0,-2-2 0 0,3 1 0 0,0-1 0 0,0 0 0 0,0 0 359 0,4 1-161 16,11 1-72-16,-2-1 302 31,6 1-196-31,0 0-98 16,1 0-49 15,4 0-97-31,-3 0 33 0,-1 0-10 0,2 0 26 0,-4 0-560 0,-2 0 280 0,2 2 139 0,-4 2-705 0,-5-1 417 0</inkml:trace>
  <inkml:trace contextRef="#ctx0" brushRef="#br0" timeOffset="4388.49">9387 5773 1052 0,'-5'0'0'0,"1"0"0"15,0 0 0-15,1 2 0 0,3 5 0 0,0 2 714 16,0 4-339-16,0 4-170 0,0 4-84 0,0 6 59 0,1 1-76 0,-1 2-34 0,0 4 0 0,0 0-109 0,-10 1 38 0,-4 3 8 0,-2-5-176 0,-1-6 103 15,-2-1 51-15,2-6 2 0,-2-3 26 32,3-1 8-32,3-10 15 0,7-4 46 0,1-2-31 0,3 0-80 0,2 0 31 0,2-7 161 0,12-3-75 0,8-2-16 0,2 0-25 0,4-1-34 15,3 2 23-15,1-2 9 0,-3 4-169 0,-1 0 80 16,1 3 40-16,-4-2-431 0,0 5 220 0,2-3 78 16,-10 6 65-16,-5 0-234 0,-3 0 135 0,-9 5 67 15,0 7 34-15,0 3 131 0,-9 3-44 0,-11 6-27 16,-3-1 0-16,-2 4 325 15,-4-1-175-15,0 2-97 0,2-4 180 0,2 0-74 0,2 0-79 16,4-4 280-16,2 0-158 0,1-2-68 16,6-1-49-16,5-10 13 0,3 5-26 0,2-7 0 31,0-1-26-31,0 4-20 0,2-8-10 0,3 0 30 0,3 0 0 0,0 0-64 16,2 0 32-16,0 0 8 0,0 0-185 0,2-3 83 0,-1-2 57 0,2-3-162 15,5-2 100-15,-5-4 19 0,6 1 35 0,-2-1-348 31,5-2 176-31,0-1 89 0,4-2 34 0,-6 2-60 0,2 3 57 0,0 2 28 16,-5 2 0-16,2 2 298 0,-2 4-143 0,-3 4-59 16,-5 0 568-16,1 2-288 0,-4 14-169 0,0 2 353 15,2 2-225-15,-3 1-240 16,-1 3-30-16,3-3 0 0,-3 1 0 0,2-1 0 16,2 2 0-16,-5-8 0 0,2-1 0 0,-4-1 0 0,1-4-882 0,-1-4 371 15,-1 1 280-15,0-6 33 0</inkml:trace>
  <inkml:trace contextRef="#ctx0" brushRef="#br0" timeOffset="4885.16">6568 5811 1121 0,'-19'-18'0'0,"0"1"0"0,14 14 0 0,4 2 0 0,1 1 0 0,2 0 482 16,19 0-223-16,13 0-101 16,7 10-65-16,16 1 467 15,10 5-261-15,12 3-131 0,13 0-65 0,26 10 144 0,5 3-109 0,13 7-51 0,15 6 125 16,5 8-208-16,6 1-4 0,18 10 0 15,-36-10 0-15,3 3 0 0,-6-3 0 0,0-1 0 63,-12-6-108-63,2-5 74 0,-35-12 32 0,-7-5-532 0,-5-4 226 0,-10-3 149 0,-3 3-18 0,-25-7 4 0,-9-2 66 0,-10-6 106 0,-11-3 0 0,-11-3-40 0,-5 0-10 0,0 0-20 16,-21 0 0-16,-3-9 31 0,-7-5 1 0,-5-2-313 15,-3-6 148-15,3 4 88 0</inkml:trace>
  <inkml:trace contextRef="#ctx0" brushRef="#br0" timeOffset="5099.59">9352 5678 2892 0,'-20'-12'0'0,"3"4"0"0,-3 4 0 0,-7 4 0 0,-13 0 0 0,-16 19 0 0,-23 15 366 0,-34 18-165 0,-23 14-83 0,-27 21 236 15,-39 23-354-15,5 8 0 0,-15 19 0 0,-13 7 0 16,4-4 0 0,11-2 0-16,-2 3 0 0,56-28 0 0,17-10 0 0,13-20 0 0,28-12-85 0,26-16 51 15,10-9 45-15,29-21-758 0,8-8 362 0,13-9 148 0,12-8 102 0</inkml:trace>
  <inkml:trace contextRef="#ctx0" brushRef="#br0" timeOffset="51008.22">5385 7510 1566 0,'-9'0'-2'0,"1"-3"-3"0,-3 3 1 0,9 0 1 0,-1 0 0 0,3 0 346 16,0 0-152-16,0 0-77 0,2 0-31 0,6 0 357 0,4 4-202 0,-2-1-99 0,2 2-26 0,2 0-37 15,-2 1 11-15,-1-3-288 0,2 5 121 0,-4 0 59 16,2-1 30-16,-4 1-469 0,3 1 259 16,-3 1 115-16,-3 1 41 0,1-1-338 0,-2 0 93 0,0 1 128 15</inkml:trace>
  <inkml:trace contextRef="#ctx0" brushRef="#br0" timeOffset="51230.99">5410 7770 1375 0,'0'0'0'0,"-5"0"0"0,2 0 0 0,2 0 0 0,-3 0 0 0,4 0 0 0,-1 0 315 0,1 0-146 0,0 1 277 0,0 3-206 0,1-1-102 16,6 2-51-16,0 0-279 0,0 2 111 0,0 1 58 0,1 1 31 0,0 3-635 0,1 3 330 0,-4 0 173 0,1 3-341 0</inkml:trace>
  <inkml:trace contextRef="#ctx0" brushRef="#br0" timeOffset="51309.78">5418 8095 1257 0,'-8'5'0'0,"-1"1"0"0,3-1 0 0,2-1 0 0,-5 0 0 0,9-3 0 0,0 1 546 0,0-2-253 0,0 0-128 0,10 0 123 0,2-5-115 0,5-9-72 0,0 0 52 0,5-4-57 0,-1-3-29 0,0 0 0 0,3-2-337 15,-4 2 149-15,-2 2 80 16,0-2 40-16,0 1-638 0,-2 2 338 0,2-3 122 0</inkml:trace>
  <inkml:trace contextRef="#ctx0" brushRef="#br0" timeOffset="51508.25">5662 7575 2653 0,'-12'0'0'0,"5"-2"0"0,0-1 0 0,4 0 0 0,3 1 0 0,0 0 0 0,5-1 0 16,10 0 310-16,8-1-136 0,2 0-58 0,2 3 198 0,2-4-137 0,-1 4-69 16,3 0-35-16,-5-1-469 0,5-1 227 0,-4 3 99 15,-3 0-677-15,1 0 393 16,-7 0 196-16,-5 0 99 0,4 3-687 0,-11 0 312 0</inkml:trace>
  <inkml:trace contextRef="#ctx0" brushRef="#br0" timeOffset="51784.09">5846 7336 1070 0,'0'0'0'0,"0"0"0"0,0 0 0 0,0 2 0 0,0 0 0 0,3 1 0 0,-3 4 0 0,1 1 299 16,-1 5-135-16,0 5-63 0,0 6-30 0,0 2-170 0,-4 6 69 0,-7 7 44 15,-4-1-163-15,-5-1 94 0,-2 0 46 0,-2-3 14 0,-5-4 19 0,-3-1 7 63,8-12-6-63,0-3 136 0,4-4-104 0,4-5 0 0,7-2-42 0,0-3 430 0,9 0-206 0,0 0-100 0,3 0 149 0,12 0-124 0,6-3-63 0,4 0 70 15,3 1-71-15,0-1-31 16,1 2 0-16,4-2-218 0,-5 3 94 0,4-3 56 0,-6 3-9 0,-1 0-445 16,-1 0 246-16,-5 0 123 0,-1 0 13 0,-1 0-308 0,-7 0 112 0,-2 0 118 15,-3 3-409-15,-4-3 259 16,-1 0 131-1</inkml:trace>
  <inkml:trace contextRef="#ctx0" brushRef="#br0" timeOffset="52143.13">5895 7722 1193 0,'0'10'0'0,"0"-2"0"0,-2 1 0 0,-2 3 0 0,0 2 0 0,-1 1 0 0,-2 5-1 0,3-1-1 0,-3 1 195 16,0 1-79-16,-3 2 18 0,-2-2-48 0,-3 3 11 0,0-4-58 15,-3 0 74 1,-2-5-36-16,0-2 0 0,0 1-27 0,3-6 205 15,2-4-107-15,4-4-53 0,2 0 92 0,5 0-73 0,2 0-27 0,2 0 33 0,0 0-40 16,14 0 0-16,3 0-40 0,3 0-45 16,4-3 55 15,-1 2-10-31,5 1 1 0,-4-2-434 0,-1 2 217 0,1 0 108 0,3 0 64 0,-7 0-701 0,-1 0 304 0,0-1 186 31,-1-4-163-31,-2 3 170 16,1-5 77-16,-5-1 51 0,-2-2-276 0,-4 0 180 0,1-1 88 0,-1-1 39 0,-1 1 51 0,-4 0 0 15,-1 4 0-15,0 1 231 0,0 0-155 0,0 1-56 0,0 2-40 16,0 2 559-16,0-2-283 0,0 3-54 0,0 0 270 0,0 0-217 16,0 3-98-16,2 6-23 0,1 3-48 15,6 0 1 1,-4 3-49 0,3 1-252-1,1 0 135-15,-1 0 54 0,1 1 32 0,-2-1-508 0,1-1 270 0,0 0 130 0,-1-2 77 0</inkml:trace>
  <inkml:trace contextRef="#ctx0" brushRef="#br0" timeOffset="52299.71">6376 7620 1639 0,'0'0'0'0,"0"0"0"0,2-2 0 0,-1 0 0 0,7 0 510 0,-2-1-241 0,6 3-115 15,0-3-58-15,5 1 348 16,1 1-202-16,3-2-93 15,1 0-60-15,1 3-416 0,-4 0 183 0,2 0 91 0,-4 6-959 0,-2 5 518 0</inkml:trace>
  <inkml:trace contextRef="#ctx0" brushRef="#br0" timeOffset="52460.28">6379 7932 2925 0,'-8'2'0'0,"0"0"0"0,4-1 0 0,1 2 0 0,3 2 0 0,2-1-1 0,13 1-2 0,5-2 415 0,5 0-187 0,5 1-84 0,0-1-57 0,1-1 55 16,4 1-130-16,-4-1-9 0,1 2-416 0,2-3 165 16,-5 2 140-1,-1-2 74-15,-1 1-938 0,-2-2 482 0</inkml:trace>
  <inkml:trace contextRef="#ctx0" brushRef="#br0" timeOffset="52633.35">7061 7536 2406 0,'0'0'0'0,"0"0"0"0,0 0 0 0,0 0 0 0,0 0 0 0,0 0 0 0,2 6 363 16,3 1-162-16,0 0-346 0,3 2 92 0,-2 1 43 16,4 2 10-16,-3 0-899 0,1 3 431 0</inkml:trace>
  <inkml:trace contextRef="#ctx0" brushRef="#br0" timeOffset="52755.55">7091 7890 1588 0,'-10'12'0'0,"3"-3"0"15,6 0 0-15,-1 2 0 0,2-2 0 0,0 0 690 0,0 2-317 0,9-4-172 0,2 0-82 0,2-3 7 16,3 1-44-16,-4-2-1 16,4 2-645-16,-3-3 296 0</inkml:trace>
  <inkml:trace contextRef="#ctx0" brushRef="#br0" timeOffset="55187.27">7790 7332 1206 0,'-19'0'0'0,"2"0"0"0,-1 0 0 0,6 0 0 0,3 0 0 0,5 0 0 0,0 0 568 0,4 0-266 32,0 0-124-17,2 0-76-15,16-1 263 0,7-6-165 0,6 3-82 0,5 0-41 0,4-4 81 0,-2 4-66 0,1 0-233 0,0 0 89 16,-3 2 43-16,-2 1 1 0,2-1-472 0,-8 2 253 15,-2 0 131-15,-6 0 66 16,-4 0-717-16,-8 2 312 0,4 1 190 0,-12 5 109 0</inkml:trace>
  <inkml:trace contextRef="#ctx0" brushRef="#br0" timeOffset="55499.44">7984 7174 1340 0,'0'-11'0'0,"0"0"0"0,2-2 0 0,-1 6 0 0,1 4 0 0,3 2 0 0,1 1 0 0,-2 0 0 0,3 3 202 0,-4 12-87 47,-1 7-33-47,-2 2-24 0,0 5 1 0,-2 4-23 0,-9 6-60 0,-3-5 25 0,0 0 0 0,-5 0 35 0,-1 0-37 0,1-2 1 0,-7 2 44 15,2-7-8-15,2-6 84 16,2-4-42-16,-2-4 0 0,6-1 112 0,6-10-81 0,4-2-37 0,5 0 37 16,1 0-36-16,0 0 0 0,7 0-29 0,7 0 48 15,1 3-28 1,-1 6-1-16,1 6-27 0,0 2-45 0,-1 5 31 15,-7 2-9-15,0 2 23 0,-1 0-103 0,-4 5 47 0,-1-1 28 0,-1 4-190 0,0-5 84 16,-1 1 59-16,-5-3-360 0,-3-3 193 0,2-4 74 16,-2 0 47-16,2-11-203 47,0-3 126-47,1-6 63 0,2 0 32 0</inkml:trace>
  <inkml:trace contextRef="#ctx0" brushRef="#br0" timeOffset="55737.8">7819 7572 1454 0,'-3'-14'0'0,"3"4"0"0,0 1 0 0,0 0 0 0,0-2 0 0,9 4 0 0,2 2 0 0,6 0 738 0,4 2-351 0,2-1-176 47,5-1 238-47,2 5-211 0,-1-1-101 0,1 1-63 0,-1 0 1 0,-1 0-39 0,0 0 8 0,-9 0-21 0,0 0 13 0,-4 0-7 16,-7 0-29-16,1 1 0 0,-6 4 0 0,-2-1 0 15,-1 4 0-15,0 1 0 31,0 3 0-31,0 2 0 0,-2 2 0 0,-3 4 0 0,5 1 0 0,0 2 0 0,0 1 0 0,0 7 0 0,0-5 0 0,5 0 0 16,2 6 0-16,2 0 0 0,0-1 0 0,3 5 0 31,-2-7-122-31,0 0 7 0,-3-4-9 0,2-1-568 0,-3-5 328 0,-2 3 155 16,-3-10-387-16,1-4 280 0,-2-4 140 0,0-4-356 0</inkml:trace>
  <inkml:trace contextRef="#ctx0" brushRef="#br0" timeOffset="55897.95">7930 7699 2328 0,'-10'0'0'0,"-3"0"0"15,5 0 0-15,1 0 0 0,2-2 0 0,5 1 0 0,0 1 0 0,14-2 0 0,2 1 350 0,7-2-158 0,0 1-68 0,0-3-67 0,2 3-21 0,0-2-1 0,-4 4-665 0,0-3 332 0,0 1 176 16,-5 2 74-16</inkml:trace>
  <inkml:trace contextRef="#ctx0" brushRef="#br0" timeOffset="56029.59">7941 7824 1862 0,'-10'0'0'0,"4"3"0"0,2 1 0 0,-2-2 0 0,6 1 0 0,0 1 0 0,2-1 0 0,9 2 0 0,6-4-44 0,1 2 49 0,1-2-8 16,0 3-248-16,0 1 144 0</inkml:trace>
  <inkml:trace contextRef="#ctx0" brushRef="#br0" timeOffset="56160.51">7975 7931 1210 0,'-11'0'0'15,"3"0"0"-15,2 0 0 0,0 0 0 0,5 0 0 0,1 0 0 0,0 0 434 0,7 0-199 0,7 0-99 0,5 0-42 0,-1 0-150 16,1 0 46-16,0 0 23 0,-1 0-1 0,-1 0-678 15</inkml:trace>
  <inkml:trace contextRef="#ctx0" brushRef="#br0" timeOffset="56384.95">7608 8140 2279 0,'-14'0'0'0,"2"0"0"0,1 0 0 0,10 0 0 0,1 0 0 0,8 0 0 0,17 0 0 0,9 0 0 0,9 0 727 0,6 0-350 0,4-1-171 16,6-2-7-16,1-1-82 0,2 1-91 0,10-2-365 15,-13 5 158-15,-1 0 108 32,-8 0 54-32,-2 0-298 0,-8 0 177 0,0 5 96 0,-13-2 36 0,-7 1-851 15,-6-1 388-15</inkml:trace>
  <inkml:trace contextRef="#ctx0" brushRef="#br0" timeOffset="56561.48">8460 7581 1691 0,'0'0'0'0,"-1"0"0"0,1 0 0 0,0 0 0 0,0 0 674 31,7 0-310-31,10 0-169 0,6 0-80 0,6 1 72 16,1-1-75-16,3 1-39 0,7-1 9 0,-4 0-415 0,0 0 185 0,-2 0 91 0,-5 0-812 0,-3 0 421 0,-2 0 205 0</inkml:trace>
  <inkml:trace contextRef="#ctx0" brushRef="#br0" timeOffset="56854.7">8601 7317 1235 0,'0'0'0'0,"-6"3"0"0,2 1 0 0,-1 5 0 0,3 5 0 0,2 3 0 0,0 5 609 0,0 7-287 0,3 6-143 16,7 7-63-16,0 5 117 0,1 1-99 0,0 1-49 16,0 1-14-16,-1 0-35 31,-1 4 8-31,-3-13-299 0,1-4 146 0,-6-6 72 0,0 1 36 0,-1-11-234 0,0 5 144 0,-2-15 59 16,-8-4 34-16,1-5-107 15,-4-2 0-15,-1 0 45 0,1 0-51 0,-2-9 241 16,3-6-83-16,-1-5-41 0,2-2 79 0,3-3-48 0,0 4-28 0,4-2 222 15,4 2-112-15,0-1-18 16,0 3-41-16,4-3 42 0,8 8-38 0,3-2 0 0,1 2-29 0,4 1-318 31,1 2 158-31,2-4 79 0,0 7 34 0,0-1-830 16,-1 1 403-16</inkml:trace>
  <inkml:trace contextRef="#ctx0" brushRef="#br0" timeOffset="57017.26">9030 7204 1554 0,'0'-4'0'0,"0"3"0"0,0-1 0 0,0 0 0 0,0 2 0 0,0 0 0 0,0 0 383 16,6 9-173-16,0 0-79 0,3 2-53 0,-4 5-415 16,3 1 186-16,-1-2 93 15,-4 6-667-15,-2-3 340 0,-1 3 181 0</inkml:trace>
  <inkml:trace contextRef="#ctx0" brushRef="#br0" timeOffset="57149.9">8900 7425 1419 0,'-14'-8'0'0,"-1"-2"0"0,7 3 0 0,2 2 0 0,4-1 0 0,2 0 0 0,0 0 0 15,6 4 237-15,11-2-101 0,6 4 121 0,3-1-111 0,3 1-56 32,3 0-18-32,-1 0-40 0,-2 0 4 0,1 0-1 0,-2 0 0 0,-2 1-418 0,2 3 218 0,-8 0 95 31,-4 0 53-31</inkml:trace>
  <inkml:trace contextRef="#ctx0" brushRef="#br0" timeOffset="57291.52">8945 7454 1472 0,'-6'11'0'0,"-1"2"0"0,3-1 0 0,4 2 0 0,0 1 0 0,0-2 298 0,2 1-131 0,7 0-57 0,1-4-241 31,0 1 83-31,0-2 42 0,2-3 0 0,-2 2-226 15,-1-1 138-15,0-7 57 0,-1 0 34 0</inkml:trace>
  <inkml:trace contextRef="#ctx0" brushRef="#br0" timeOffset="57526.89">9123 7427 745 0,'1'2'0'0,"1"1"0"0,1 1 0 0,-2-1 0 15,-1 3 0-15,0 2 0 0,0 4 260 0,-7 1-112 0,-4 1-57 16,-3 5-31-16,-4 1 0 0,-2 2-16 0,-1-2-8 0,-3 1-26 0,-2-4 1 0,-2 0 24 15,0-5 1-15,-1 1 64 0,3-6-37 16,5-4 1-16,1-2-29 0,5-1 83 16,2 0-41-16,3 0 9 0,8 0 194 0,2-3-123 15,0-1-60-15,9 0 112 0,8 0-86 0,2 1-36 16,4 2-8-16,1-1-27 0,4 2-17 16,-3 0 0-16,2 0 0 0,3 0-224 15,-5 0 108-15,-2 0 58 0,-2 0 29 0,0 0-238 0,-4 0 134 0,3 0 10 16,-9 0-736-16,0 0 394 0</inkml:trace>
  <inkml:trace contextRef="#ctx0" brushRef="#br0" timeOffset="57791.65">8981 7688 1018 0,'-2'9'0'0,"-1"1"0"0,-1 1 0 0,1 0 0 0,0 0 0 0,0 1 0 0,-1 1 0 0,-2 0 324 0,2-1-145 0,-1-1-71 0,-3-1 131 0,0-1-102 16,0 2-41-16,-4-6 62 0,5 1-62 0,-3-3-30 16,1-3 0-16,-1 0 223 0,3 0-118 0,3 0-73 0,0 0-31 0,0 0 215 15,4 0-123-15,0 0-62 0,0 0-23 0,4 0 37 16,7 4-38-16,3 4-50 0,2 0-73 0,0 5 17 16,3 2 43-16,0-1-9 0,-2 2-539 0,2-2 287 15,-2 1 143-15,-3-1-389 0,3-1 238 0,-6-2 63 16,-2-1 80-16,0-4-533 0,-1-3 307 0,-6-1 153 15</inkml:trace>
  <inkml:trace contextRef="#ctx0" brushRef="#br0" timeOffset="57941.25">9067 7840 966 0,'0'0'0'0,"0"0"0"0,0 2 0 0,0 5 0 0,0 3 0 0,-3 3 0 0,-1 4 422 15,0 1-194-15,1 6-96 0,-3 2 122 0,-1 0-110 0,1 4-45 0,-6-6-36 16,3 0-276-16,-4-3 124 0,1-3 62 0,-4-1-414 15,0-10 234-15,-3-2 120 16,0-5 62-16,-3 0-230 16,-2-3 139-16</inkml:trace>
  <inkml:trace contextRef="#ctx0" brushRef="#br0" timeOffset="58067.91">8688 7877 2829 0,'2'-7'0'0,"0"0"0"0,5 3 0 0,4-2 0 0,0 3 0 0,8 1 0 0,7-1 0 0,4 3 0 0,6 0 0 0,8 0 0 0,0 0 0 0,-3 0 0 0,4 0-119 0,-3 0 77 0,0 0 39 0,0 0-752 0,-12-2 391 0</inkml:trace>
  <inkml:trace contextRef="#ctx0" brushRef="#br0" timeOffset="58233.46">9402 7435 2261 0,'-2'0'0'0,"2"0"0"0,-2 0 0 0,1 0 0 0,1 0 0 0,0 1 0 0,0 2 0 0,0 1 295 0,0 2-130 15,1-1-56-15,3 5-431 0,2-1 178 0,-1 1 90 16,1 2 44-16,-2 0-914 0</inkml:trace>
  <inkml:trace contextRef="#ctx0" brushRef="#br0" timeOffset="58367.11">9404 7663 338 0,'0'11'0'32,"0"1"0"-32,0 1 0 0,0 0 0 0,0 2 0 0,0 0-76 0</inkml:trace>
  <inkml:trace contextRef="#ctx0" brushRef="#br0" timeOffset="58474.82">9397 7982 1453 0,'-14'7'0'0,"3"-3"0"16,0 3 0-16,4-1 0 0,2-6 0 0,2 2 0 0,1-2 407 0,2 0-186 0,0-2-84 0,5-6-20 0,9-7-40 0,4-1-1 16,1-2-41-16,0-4-615 15,3-1 316-15,-2 2 145 0</inkml:trace>
  <inkml:trace contextRef="#ctx0" brushRef="#br0" timeOffset="58610.46">9532 7611 2240 0,'0'0'0'0,"-5"-3"0"0,3 0 0 0,2-3 0 0,0 3 0 0,0-1 0 0,2-1 0 0,10 0 0 0,7 0 296 16,4 0-131-16,1 0-67 0,4 1-32 0,4-2 8 15,-5 2-39-15,1 0-258 0,0 1 130 0,0 0 63 16,-4 2 33-16,0 1-756 0,-9 0 389 0</inkml:trace>
  <inkml:trace contextRef="#ctx0" brushRef="#br0" timeOffset="59081.35">9754 7427 1615 0,'0'2'0'0,"0"4"0"0,0-2 0 0,0 2 0 0,0 1 0 0,-1 2 0 0,-2 3 0 0,-2 4 229 0,0 2-88 0,-3 3-58 0,-1 4-15 16,-5 0-33-16,-1 2 0 0,-3-1 0 0,-2 3-67 0,3-8 29 93,0-2 1-93,2-4 36 0,3-3 33 0,1-1 8 0,5-5-40 0,3-5 62 0,3-1-30 0,0 0-1 0,11 0-96 0,3 0 41 0,6-7-9 0,3-2 32 0,1 0-303 16,-1 0 143-16,1-2 72 0,2 4 39 0,-3-3-224 0,-4 6 105 0,-2-1 64 0,-4 1-7 0,-1 1-206 0,-1 1 115 0,-7 2 71 0,-2 0 198 0,-2 9-68 16,-6 3-34-16,-10 5 443 15,-1 0-248-15,-7 3-109 0,0 1-53 0,-2 1 530 16,2 2-241-16,-4 0-143 0,2 2-63 0,4-5 62 0,1 0-71 0,6 0-36 15,1-1 0-15,6-2 30 32,-1 2-23-32,9-9-10 0,0-2-177 0,2-1 72 0,10-6 37 0,5-1-196 0,3-1 124 0,1 0 50 15,4-3 29-15,-2-5-132 0,3-1 38 0,-2-2 47 16,3 2-32-16,-5 0 32 0,0 1-8 0,-1 1 21 16,-3 0-37-16,1 3 83 31,-2 1-21-31,-4 3-31 0,-2 0 180 0,-2 0-82 0,0 0-21 0,-1 1 174 0,0 5-90 0,-6 5-59 15,1-2-8-15,0 2 24 0,-3-2-16 0,0 2 0 0,0 0-15 0,0-3-562 32,0-1 262-32,0-2 131 0,0 1 60 0</inkml:trace>
  <inkml:trace contextRef="#ctx0" brushRef="#br0" timeOffset="59210.6">10309 8058 1975 0,'0'7'0'16,"0"-1"0"-16,-2-2 0 0,-2 2 0 0,4-3 0 0,-2 1 0 0,2-3 0 0,0 0 938 0,0-1-452 0,0 2-217 0,0-2-122 0,0 0-835 0,0 0 362 15</inkml:trace>
  <inkml:trace contextRef="#ctx0" brushRef="#br0" timeOffset="70506.28">21004 3687 942 0,'-16'-7'0'0,"2"3"0"0,-4-2 0 0,10 3 0 0,0 0 0 0,1 3 187 0,2-2-76 0,3-1-37 15,-1 3 9-15,3 0-46 16,0 0-1-16,1 0 145 0,12 0-72 0,4 0-36 0,4 0 8 0,8 0 332 16,7 0-189-16,7 0-94 0,7 0-46 0,9 0 157 15,11 0-93 1,5 0-60-16,9 0 149 0,18 0-100 0,19 0-50 0,17 0 36 16,23 0-35-16,-10 0-71 0,10 0-17 0,5 0 0 15,-1 0 0 1,5 0 0-16,22 0 0 0,-35 0 0 0,4 0 0 0,2 0 0 15,-10 0 0-15,-18 0 0 16,6 0 0 15,-44 5 0-31,-11 7 0 0,-10-4 0 0,-8 1 0 0,-10 2 0 0,-3-2 0 0,-15-4 0 0,-10 0 0 0,-4-4 0 16,-13 0 0-16,-4 1 0 0,-3-2 0 0,-6 0 0 0,0 0 0 0,0 0 0 0,-4 0 0 16,-5-3 0-16,-1-5 0 0,-7 5 0 0,-5 2-707 0,-6 1 201 15,-2 0 235-15</inkml:trace>
  <inkml:trace contextRef="#ctx0" brushRef="#br0" timeOffset="70898.23">21043 4149 2267 0,'-7'-10'0'0,"3"1"0"0,1 3 0 0,-1 0 0 0,3 2 0 0,-1 3 0 0,2 0 0 0,0 1 300 0,0 0-132 0,0 1-67 0,0 7 22 0,2 1-35 0,1 4-8 15,2 0-44-15,1 2-286 0,0-3 143 0,1 3 72 16,-1 0 44-16,-2-2-261 0,1-1 143 0,-2-3 73 16,2 0-648-16,-3-2 337 15,1 0 84-15,1-7-269 0,-2 0 249 16</inkml:trace>
  <inkml:trace contextRef="#ctx0" brushRef="#br0" timeOffset="71168.5">21046 4035 1409 0,'-6'-19'0'0,"2"3"0"0,0 7 0 0,4-1 0 0,0 3 0 0,0 0 0 0,11 1 0 0,9 3 0 0,6 2 219 0,5-3-92 16,7 3-45-16,4-1 122 0,8 0-76 0,-2 0-50 16,1 2 0-16,0 0-81 0,-3 0-1 0,-3 0 40 15,-1 0 9-15,-12 0-35 0,-8 2 1 0,-5 3 25 16,-5 3 39-16,-5 1 0 0,-1 2-30 0,-6 1 141 15,0 1-74-15,0 1-39 0,-2 1 1 0,-4 2 23 16,1 2-21 0,0-2-9-16,2 1-31 0,-1-1-246 0,1 0 123 0,0 0 61 0,1 1 41 0,1-4-641 15,-3-2 314-15,1 0 121 16,-2-2-252-16,-1-2 203 62,-3 2 93-62</inkml:trace>
  <inkml:trace contextRef="#ctx0" brushRef="#br0" timeOffset="71265.25">21240 4091 609 0,'-9'-6'0'0,"2"2"0"0,0 0 0 0,2 3 0 0,0-1 0 0,1 2 538 0,4-3-256 0,0 3-122 0,0 0-63 0,2 3 243 16,5 2-152-16,1 1-67 0,2 4-47 0,2 0-299 16,-1 1 130-16,-1-2 66 0,3 3-538 0,0-3 301 15,-1-1 142-15,-1-2-281 0</inkml:trace>
  <inkml:trace contextRef="#ctx0" brushRef="#br0" timeOffset="71512.1">21510 4055 1008 0,'0'0'0'16,"0"0"0"-16,0 0 0 0,-2 0 0 0,-2 0 0 0,-1 0 0 0,-2 0 183 0,0 9-78 0,-5 1-34 16,-1 1-1-16,-4 7-72 0,0 0 1 0,-6 3 46 15,-2 0-9-15,3-2-112 0,-6-2 56 0,0 2 28 16,0-6 75-16,-2 1-15 0,5-6-8 0,4-5 243 15,3-2-134-15,4-1-66 0,2 0-24 0,7 0 124 16,5 0-84-16,0-4-41 0,1-3 0 16,14 0 84-16,3-1-54 0,3 1-40 0,3 1 0 0,2-1-91 15,-2 3 30-15,1-2-1 16,2 3-253-16,-7 2 136 0,2-1 74 0,-4-1-531 16,0 3 257-16,-3 0 153 0,3 0 4 0,-8 0-431 15,-3 0 274-15,-3 3 138 0</inkml:trace>
  <inkml:trace contextRef="#ctx0" brushRef="#br0" timeOffset="71667.28">21237 4323 410 0,'-21'5'0'0,"1"0"0"0,2-1 0 0,-2 1 0 0,10-5 533 0,3 3-249 15,4-3-124-15,3 0-62 0,0 0 174 0,9 0-109 0,8 0-67 16,5 0-31-16,3 0 242 16,3-3-136-16,-4 3-67 0,7-3-69 0,-5 2 1 0,-1 0 0 15,-2-1-468-15,-1 0 233 0,-3 2 118 0,3 0 68 16,-5 0-558-16,-5 0 246 0,1 0 162 15,-4 0-16-15</inkml:trace>
  <inkml:trace contextRef="#ctx0" brushRef="#br0" timeOffset="71933.14">21370 4055 751 0,'-8'-1'0'0,"-1"1"0"0,3 0 0 0,-2 0 0 0,3 10 0 0,-1 2 0 0,-1 4 537 0,5 8-250 0,-2 2-125 0,1 6-47 15,2 1-39-15,-4 7 9 0,0-3-49 16,0 1-182-16,-4-3 91 0,0-4 45 0,-2-1 24 16,-4 2-93-16,0-12 51 0,0-4 31 0,0-2 0 0,2-7 140 15,2-2-58-15,0 1-67 0,6-6 129 0,4 0-88 16,1 0-23-16,0 0 248 0,5-2-124 0,11-1-53 16,6-1-40-16,2-1 87 0,2 2-58 0,4-2-31 15,1 1 1-15,5-2-115 16,-8 3 38-16,0 0 24 0,0 0 0 0,0-2-410 15,-4 3 216-15,2 0 103 0,-9 0-304 16,-3 2 140-16,-6 0 114 0,-5 0-575 0</inkml:trace>
  <inkml:trace contextRef="#ctx0" brushRef="#br0" timeOffset="72089.25">21242 4593 978 0,'-6'3'0'0,"-2"-3"0"0,4 3 0 0,-1 0 0 0,0 3 0 0,2-1 0 0,1 0 407 0,2 0-185 0,0 2-93 16,0-3-160-16,0 3 33 0,2-1 10 0,3-1 24 16,1 0-477-16,2-2 238 0,1 1 120 0</inkml:trace>
  <inkml:trace contextRef="#ctx0" brushRef="#br0" timeOffset="72220.89">21351 4608 1669 0,'0'0'0'0,"-8"0"0"0,2 0 0 0,1 0 0 0,1 0 0 0,-3 0 0 0,5 3 0 0,-2-1 236 0,4 4-104 0,0 0-48 0,0-1-6 16,0 2 0-16,5-2-42 0,6 2 9 0,-1-1-363 16,2-1 176-16,3-1 89 0,0-1-684 0</inkml:trace>
  <inkml:trace contextRef="#ctx0" brushRef="#br0" timeOffset="72341.57">21490 4642 1665 0,'-3'0'0'0,"0"0"0"0,-1 0 0 0,-1 0 0 0,3 0 0 0,-1 0 0 0,1 0 0 0,2 0 0 0,0 0 0 0,0 0 169 0,0 0-67 0,0-1-238 0,5 1 81 0,4-1 46 15,-1 1 22-15,1-3-551 0,2 3 285 0,0 0 150 0,-2-3 64 0</inkml:trace>
  <inkml:trace contextRef="#ctx0" brushRef="#br0" timeOffset="72451.28">21600 4642 639 0,'0'0'0'0,"0"0"0"0,0 0 0 0,0 1 0 0,0-1 0 0,0 0 299 0,0 3-131 0,0-3-57 0,0 1-43 15,0 1 31-15,0-2-31 0,0 2-1 0,2-2-238 16,1 0 112 0,1 1 43-16,3-1 26 0</inkml:trace>
  <inkml:trace contextRef="#ctx0" brushRef="#br0" timeOffset="72641.77">21697 4353 1543 0,'0'-8'0'0,"0"1"0"16,0-1 0-16,0 1 0 0,2 1 0 0,9 0 0 0,3 3 0 0,5 0 460 0,5 2-212 0,4-3-106 0,3 2-29 0,0 0-44 15,2-1 1-15,-1 2-34 16,-3-1-318-16,-4 2 159 0,1-1 89 0,-11 1-591 16,-3 0 313-16,-4-2 158 15,-5 1 78-15</inkml:trace>
  <inkml:trace contextRef="#ctx0" brushRef="#br0" timeOffset="72822.28">21938 3996 710 0,'-2'10'0'0,"-3"1"0"0,-1 7 0 0,3 1 0 0,-3 3 0 0,2 8 636 16,-1 4-300-16,-2 6-149 0,-4 8 332 0,-1-1-245 16,-3 1-120-16,-2 2-58 0,-3-2-62 0,-4-1 2 15,-2 3 9-15,2-11-297 0,0-6 143 0,-3-4 73 16,2-2 36-16,4-9-457 0,0-1 255 0,7-13 115 15,6-4 61-15,5 0-637 32,3-12 314-32,0-10 156 0</inkml:trace>
  <inkml:trace contextRef="#ctx0" brushRef="#br0" timeOffset="72931.99">21738 4492 999 0,'11'-3'0'0,"-1"0"0"0,0 0 0 0,3 3 0 0,-3 0 0 0,1 6 0 0,3 6 0 16,0 0 663-16,2 4-314 0,1 3-147 0,0-4 331 0,-2 4-249 0,3-2-124 0,-1 0-62 0,0 1-266 0,3 0 110 15,-4-4 43-15,1-2-293 0,-3-5 172 0,0-1 86 16,-1-5 44-16,2-1-729 0,-6 0 381 0</inkml:trace>
  <inkml:trace contextRef="#ctx0" brushRef="#br0" timeOffset="73091.59">22089 4081 1852 0,'0'-2'0'16,"0"-3"0"-16,0 2 0 0,0 3 0 0,0-3 0 0,0 1 0 0,0 2 0 0,0 0 275 0,2 0-110 0,5 0-69 0,-1 5-276 0,2 3 108 0,1 1 54 16,-1-2 27-16,1 4-248 15,-1-1 133-15,1-2 71 0,-1 0 36 0</inkml:trace>
  <inkml:trace contextRef="#ctx0" brushRef="#br0" timeOffset="73497.67">22309 4023 996 0,'5'0'0'0,"-1"0"0"0,0 0 0 0,2 0 0 0,0 0 0 0,-2 0 0 0,2 0 0 0,-1 0 90 0,-1 0-27 0,1 0 0 0,1 1-18 16,-5 5-304-16,1 2 147 0,0 1 74 0,-2 3 38 16,0 3-217-16,0-1 120 0,-5 4 54 15,-6-1-214-15,-1 2 129 0,-4 2 63 0,2-2 24 16,-4 4 41-16,2-5 0 0,-2 1 0 0,3-1 0 15,-2 0 0-15,4-3 0 16,-2 3 0-16,6-6 0 0,2-2 0 0,2-1 0 16,1-2 0-16,3 1 0 0,-3-1 0 0,4-1 0 15,0-3 0-15,0 0 0 0,0 0 0 0,0 1 134 16,0-1-60-16,2-1-31 0,1 1-1 0,5 0 287 0,-2-1-141 16,2 2-78-16,-1 1-19 0,3-2-31 31,-2 2-1-31,1 0-23 0,1 2 0 0,-1 0 44 0,0 2-35 0,-2-1-9 31,0-1-88-31,-2 3 44 0,-3 1 1 0,2 0-27 0,-2 1 31 0,-2-1 0 0,0 2 39 0,-2-3 10 0,-4-1 0 0,-1 3-71 31,0-4 35-31,2 0 50 0,0-4-24 0,2-2-1 0,3-2-24 0,0 0-154 16,0 0 75-16,3-10 51 0,9-5-402 16,3-3 200-16,4-7 103 0,0-4-171 0</inkml:trace>
  <inkml:trace contextRef="#ctx0" brushRef="#br0" timeOffset="73665.25">22635 4013 1082 0,'16'-29'0'0,"1"3"0"0,-8 11 0 0,-1 7 0 0,-6 3 0 0,-1 3 316 16,-1 2-140-16,0 2 135 0,0 14-142 0,-5 5-67 15,-4 8-32-15,-3 2 230 0,-1 6-132 0,1 6-57 0,-4-1-42 0,-1 1 36 16,0 3-34-16,3-2 0 0,-3-1-35 0,-3 9-274 16,4-12 132-16,-1-1 71 15,1-3-496-15,-1-3 279 0,3-3 143 0,-1-3-626 0,5-16 354 16,2-8 173-16,5-3 85 15,0-6-114-15</inkml:trace>
  <inkml:trace contextRef="#ctx0" brushRef="#br0" timeOffset="73776.47">22518 4337 1561 0,'9'-9'0'0,"0"1"0"0,0 1 0 0,-1 2 0 0,3 3 0 0,-2 2 0 0,0 0 347 0,4 5-155 0,2 12-78 0,3 4 258 16,5 4-159-16,0 6-93 0,2-1-42 0,1 6 285 15,0 0-164-15,1 0-82 0,3 5-31 0,-5-9-686 16,-3-2 317-16,1-8 160 0</inkml:trace>
  <inkml:trace contextRef="#ctx0" brushRef="#br0" timeOffset="74561.37">23448 4114 1374 0,'-14'-14'0'0,"5"2"0"0,0 1 0 0,9 8 0 0,2-3 0 0,10 0 0 0,11 1 111 0,1 2-38 0,4 1 10 15,0 2-13-15,0 0 1 0,-3 2-35 16,-1 8 1-16,-3 2-165 0,2 3 92 0,-7 3 31 16,-8 3 1-16,-2 3-196 0,-6 0 105 0,0 3 54 15,-8 1 11-15,-14-3 0 16,-1-1 31-16,-5-2 68 0,-1-3-37 0,-2-3-49 0,0 2-3 0,5-11 291 15,6-1-134-15,2-3-53 16,9-3-39-16,6 0 253 0,3 0-122 0,8-3-74 16,17-8-33-16,11 1-63 0,9 3 31 15,-1 3-1 1,3 3-145-16,-4 1 68 0,-1 0 39 47,-6 10-71-47,-6 9 55 0,-7 3 27 0,-4 3 9 0,-15 4-103 0,-4-1 50 0,-8 3-11 0,-15-1 25 0,-8-2 271 0,-2-1-121 0,-3-5-74 0,0-5-26 0,-1-5 243 0,0-2-121 0,2-2-41 0,0-4-220 0,11-4 69 15,5 0 39-15,3-4-607 16,7-11 313-16,8-4 153 0,1-3 83 0,4-9-424 0</inkml:trace>
  <inkml:trace contextRef="#ctx0" brushRef="#br0" timeOffset="74928.41">23989 4114 1798 0,'8'-8'0'0,"-2"0"0"0,4 2 0 0,0 2 0 0,6-5 0 16,1 6 0-16,4 1 0 0,1-1 0 0,4 3 538 0,0-3-251 0,5 3-116 0,-5 0-95 0,-1 0 0 0,1 3-40 16,-3 3-171-16,-3 1 85 0,1 0 53 15,-9-3-9-15,-4 1 1 0,-3 0 0 0,-5-3 41 0,0 3 1 16,0-3 104-16,-2-2-57 16,-9 2-23-16,-1-2-101 0,-1 0 409 0,1 0-167 0,2 0 55 15,2 0-257-15,1 0 0 0,2 0 0 0,1 0 0 16,2 0 0-16,0 0 0 15,2 0 0-15,0 0 0 0,0 0 0 0,2 0 0 0,3 0 0 16,1 1 0 62,1 3 0-62,0 0 0-16,-2 1-169 0,4-1-29 0,-3 1 38 0,-1 2 60 0,1-4 24 0,-1 2 40 0,-2 0-1 0,-1-1 180 0,2 0-99 0,-1 0-35 0,-1-1-1 0,-1 1 121 0,1-4-60 0,-1 4-43 0,1-3 7 0,-2 1-86 0,1 0 27 0,-1-2 32 0,0 1 41 0,0-1-225 0,0 0 101 0,0 0 41 15,0 0-689-15,0 0 344 0,0 0 172 0,0 0-458 0,0 0 306 0,0 0 167 0</inkml:trace>
  <inkml:trace contextRef="#ctx0" brushRef="#br0" timeOffset="75267.28">24098 4167 557 0,'-12'-7'0'0,"3"1"0"0,-1 0 0 0,4 0 0 0,0 1 0 0,4 0 442 0,2 0-203 0,0 2-101 0,3-4-42 0,13 4 183 16,4 1-122-16,2-3-60 16,2 4 70-16,6 1-66 0,2 0-22 0,-4 0-10 15,1 6-60-15,-2 5 27 0,-2 3 1 0,3 3-57 16,-9 4 23-16,-4 3 1 0,-1 3 32 0,-5 3-60 15,-6 1 31-15,-1 5 8 0,-2-5 22 0,-10 1-3 0,-9 0-3 16,-5 0-38 0,-4-2 78-16,-6 1-5 0,1-8-43 0,-1-5-48 15,1-2 24-15,-2-2 4 0,0-4 21 0,-2-1-95 16,7-9 44-16,2 0 5 0,3 0 44 0,4-2-373 16,5-10 173-16,1 4 67 0,11-8 52 0,4 1-428 15,0-4 225-15,11-3 113 0</inkml:trace>
  <inkml:trace contextRef="#ctx0" brushRef="#br0" timeOffset="75469.75">24556 4160 2570 0,'0'-3'0'0,"-8"0"0"0,-1 0 0 0,0 3 0 0,-4 0 0 0,-5 0 0 0,-2 12 0 0,-3 5 0 0,0 2 337 0,-1 5-151 0,2 3-74 0,5 2 117 16,4 0-97-16,4 5-38 0,9-3-33 0,0 1 33 0,12-3-29 0,13-2-14 15,6 0-254-15,11-3 121 0,0-7 55 0,5-5-396 16,1-4 230-16,2-2 115 0,2-2 52 16,-7-4-673-16,-3 0 318 15,-2-4 172-15,-4-8 87 0</inkml:trace>
  <inkml:trace contextRef="#ctx0" brushRef="#br0" timeOffset="75634.31">24784 4239 1947 0,'-14'-5'0'0,"4"4"0"0,0-1 0 0,5 1 0 0,5 1 0 0,0 0 0 0,2 0 370 0,13 0-167 0,7 3-84 0,5 0 307 15,5 0-195-15,5-1-89 0,-2-2-220 16,1 0 57-16,-3 0 28 0,1 0 0 0,-2 0-650 16,3 0 349-16,-9 0 159 15,-4 0 86-15,-4 0-440 0,-5 0 247 0</inkml:trace>
  <inkml:trace contextRef="#ctx0" brushRef="#br0" timeOffset="75838.77">24952 4100 1630 0,'-10'3'0'0,"2"0"0"0,3 3 0 0,-1 0 0 0,2 6 0 0,1 4 0 0,2 5 795 16,1 4-383-16,0 7-189 0,0 4-94 0,0 5 184 0,3 4-139 0,2 5-60 15,2-8-117-15,2-2 1 0,-3-2 37 0,3-2-531 32,-3-4 265-32,-1 2 143 0,2-11 57 0,-4-5-673 0,1-3 370 0,-3-5 50 15,1-6 136-15</inkml:trace>
  <inkml:trace contextRef="#ctx0" brushRef="#br0" timeOffset="76011.3">25243 4167 2162 0,'2'0'0'0,"-2"0"0"0,1 0 0 0,1 0 0 0,0 0 0 0,6 0 0 0,0 4 348 0,4 7-156 0,1-1-27 0,8 5-64 0,1 4-24 15,0 0-9-15,3 0-396 47,-1 3 182-47,1-3 91 0,0 1 45 0,0-3-740 0,-7-2 388 0</inkml:trace>
  <inkml:trace contextRef="#ctx0" brushRef="#br0" timeOffset="76187.58">25661 3938 2722 0,'0'-4'0'0,"0"-2"0"0,-1 4 0 0,-2 2 0 0,-3 9 0 0,2 13 0 0,-2 12 0 0,-6 11 419 0,-2 11-195 0,0 12-95 0,-6 13 178 0,-2 8-177 0,-1 5-130 15,-1 7 0-15,5-15 0 0,-1-4 0 0,1-2 0 16,0-6 0-16,2-8 0 0,1 0 0 0,6-20 0 15,2-10-580-15,3-9 300 16,2-6 157-16,3-9 61 0,0-7-881 0,0-5 457 0</inkml:trace>
  <inkml:trace contextRef="#ctx0" brushRef="#br0" timeOffset="76479.27">25900 4257 2557 0,'-4'-7'0'0,"3"2"0"0,1-1 0 0,0 3 0 0,1 1 0 0,15 2 0 0,3 0 0 0,7 0 355 15,4 4-161-15,7 0 7 0,3 4-88 0,3-3-39 0,0-2 0 0,3 3-150 16,-4 0 56-16,1-2 36 0,-13 1-9 0,-8 0-69 16,-4 1 48-16,-9 2 25 0,-6-2-1 0,-3 3 85 15,-3 1-34-15,-17 4-1 0,-9 1 139 0,-6 3-123 16,-5 0-76-16,-6 7 0 15,2-2 0-15,-2 1 0 0,-1 2 0 16,4-1-72-16,0-2-124 0,-2 2 120 0,15-5 58 0,6-6-822 16,10 0 391 15,6-8 207-31,8-1 103 0,0-5-341 0</inkml:trace>
  <inkml:trace contextRef="#ctx0" brushRef="#br0" timeOffset="76724.13">26431 4304 2140 0,'1'1'0'0,"1"0"0"0,-2 4 0 0,1-2 0 0,1 5 0 0,-1 1 0 0,0 5 455 0,3 2-210 16,1 2-105-16,4 3 193 0,4 3-141 0,4-2-82 0,2-2-38 0,7-3-132 15,4 0 47-15,3-8 24 16,7-2 9-16,-5-7-316 0,1-3 165 0,-1-10 84 16,-4-9-106-16,-3-4 95 15,-4-5 55-15,-10 1-240 0,-9-2 116 0,-2-4-8 0,-3 2 51 0,-7 2 143 16,-14-4-55-16,-9 12-15 0,-6 5-1 0,-6 4 249 15,-1 3-137-15,2 11-46 16,-3 1-47-16,7 0 421 0,5 16-204 0,6 1-61 16,2 9-90-16,6 4-38 0,2 5 9 0,8-1-207 15,8 0 100-15,0 1 48 0,1 1 26 0,14 0-1061 0</inkml:trace>
  <inkml:trace contextRef="#ctx0" brushRef="#br0" timeOffset="84330.56">12777 7093 1775 0,'0'-16'0'0,"-3"1"0"0,1 6 0 0,2 4 0 0,0 4 0 0,0-1 0 0,0 2 0 0,1 2 0 0,6 14 246 0,4 9-105 0,-2 7 126 0,2 7-116 16,-6 6-56-16,3 8-20 0,-1-3-37 15,-2 3-1-15,-2 2 0 0,2 1 1 0,-1 3-40 16,0 6 9-16,-2-11 30 0,2 0 1 0,-3-5-183 15,1-4 91-15,-2-2 46 0,0 3-359 0,0-13 187 16,0-5 42-16,0-5 66 16,-2-4-349-16,-2-2 182 0,1-10 106 0,3-7-341 0,-1 0 218 0</inkml:trace>
  <inkml:trace contextRef="#ctx0" brushRef="#br0" timeOffset="84639.37">13042 7599 1395 0,'0'0'0'0,"0"0"0"0,0 5 0 0,0-4 0 0,0 5 0 0,0 3 0 0,0 2 373 0,0 4-168 0,1 6-74 16,1 1 242-16,1 4-168 0,0 3-84 0,2-2-160 15,0 2 43-15,0 0 10 16,0-6 23-16,0-3-298 0,0-6 149 0,0-1 74 16,-2-8 38-16,2-2-136 0,-1-3 81 0,4-12 47 15,-2-11-49-15,0-4 0 0,2-5-57 0,4 1 39 16,-4-2 123-16,4 4-42 0,-2 3-10 15,3 3 227-15,0 1-114 0,0 2-67 0,-2 9 3 0,4 4 143 16,-5 4-62-16,2 3-52 16,-1 3 14-16,2 11 23 0,-3 7-42 0,-3 3 1 0,-1 3-33 0,1 0-2 15,-2 1 2-15,2 3 10 0,-4-7-10 0,1 0-69 16,-3-1 35-16,0-2-1 0,1 0-318 0,-1-6 145 16,-1-6 92-16,0 2-539 15,0-10 290-15,0-1 145 0,0 0 64 0,2 0-441 0</inkml:trace>
  <inkml:trace contextRef="#ctx0" brushRef="#br0" timeOffset="84991.43">13586 7347 1552 0,'3'-7'0'0,"1"2"0"0,1 1 0 0,2 0 0 15,4 1 0-15,-1 2 285 0,5-2-123 0,3 1 63 0,5 1-84 0,2 1-56 16,0 0-25-16,5 0 12 0,0 0-1 0,1 0-33 0,2 1 8 15,-9 5-150-15,0 1 71 0,-5 2 35 16,-7 3 0-16,-4 1-74 0,-3 5 65 0,-5 5 17 16,-4 3 0-16,-12 3 27 0,-7 2 1 0,-3 7-129 15,-5 4 432-15,-2-3-168 0,-1-2-73 0,2 1 92 16,0 0-77-16,2-4-39 0,-1 3 9 0,10-8 64 16,4-3-56-16,4-4-28 0,6-4-52 0,6 3-13 15,1-12 0-15,3 2 0 16,14-8 0-16,1 1 0 0,3 1 0 15,4-3 0-15,-3 0 0 0,3-2 0 0,0 0 0 16,-2 0-118 31,0 0 70-47,1 0 4 0,-6 0 27 0,-1 0-406 0,-3 0 197 0,-1-2 67 0,-1 0 60 0,-1-3-395 0,-6 3 233 0,-2-3 111 0,0-1-422 0,0 0 268 0,-3-2 133 0</inkml:trace>
  <inkml:trace contextRef="#ctx0" brushRef="#br0" timeOffset="85157.98">13609 7582 1865 0,'-22'0'0'0,"4"0"0"0,5 0 0 0,4 0 0 0,3 0 0 0,6 0 0 0,0 3 505 16,12 1-234-16,10-1-117 0,6-1-58 0,5-1 415 16,1 0-241-16,3 2-116 0,-1 0-75 0,-2 0-53 15,1 3-26-15,2-3-583 0,-7 3 260 0,-1-1 180 16,-1 1 90-16,-1 1-969 0,-2 0 504 0</inkml:trace>
  <inkml:trace contextRef="#ctx0" brushRef="#br0" timeOffset="85314.56">14248 7507 1662 0,'0'0'0'0,"0"0"0"0,0-3 0 0,0 1 0 0,2 1 0 0,5-1 0 0,4 1 462 0,2-2-204 0,5 0 166 15,6 1-194-15,2 2-97 0,4 0-49 0,1 0-465 16,5 0 217-16,-4 0 95 0,-2 0 53 0</inkml:trace>
  <inkml:trace contextRef="#ctx0" brushRef="#br0" timeOffset="85472.14">14307 7778 2370 0,'-15'1'0'16,"-4"3"0"-16,10-1 0 0,4 1 0 0,5 1 0 0,0 1 0 0,9-3 290 0,11 3-118 0,4-5 566 0,8-1-377 0,1 0-361 16,1 0 0-16,-1 0 0 0,3 1 0 15,-6 0 0-15,-2 4 0 0,-2-3-812 0</inkml:trace>
  <inkml:trace contextRef="#ctx0" brushRef="#br0" timeOffset="87094.84">15389 7357 986 0,'-7'-12'0'0,"1"3"0"0,-2 5 0 0,1-1 0 0,0 2 0 0,-3 2 0 0,-1 1 0 0,0 1 237 16,-3 15-100-16,-1 8-50 0,-1 7 270 0,1 3-160 15,-2 8-71-15,6-1 165 0,3 0-126 0,1 1-65 16,7-2-32-16,0-1 17 15,3 2-15-15,14-11-9 0,6-4-25 0,5-2-220 0,4-4 111 0,0-4 54 16,4 1-444-16,-6-11 233 0,-1 2 129 0,-2-5 8 16,-2 0-240-16,-5-3 105 15,3 0 86-15,-7 0-300 0,-5-6 203 0</inkml:trace>
  <inkml:trace contextRef="#ctx0" brushRef="#br0" timeOffset="87498.76">15602 7415 2102 0,'-20'0'0'0,"4"-2"0"0,2 0 0 0,5 2 0 0,1 0 0 0,6 0 0 0,2 0 0 0,4 0 0 0,11 0 498 16,9 0-231-16,2 0-107 0,4 0-27 0,2 0-48 15,1 0-24-15,0 0-1 0,1 0-193 0,4 0 94 16,-8 0 33-16,-3 0-74 0,0 4 58 0,-2 4 29 16,-5-2 0-16,0 7-78 0,-9 2 50 0,-8 6-20 15,-3 0 31-15,-3 8-66 0,-19 3 33 0,-6 7-20 16,-6-2 290-16,-4 1-121 0,-8-1-56 16,4-2-18-16,-2-2 302 0,3 3-130 15,7-11-91-15,5-3-23 0,7-5-90 0,8-3 0 16,6-5 0-16,4 0 0 0,4-4 0 0,10-3 0 15,11-1 0-15,7-1 0 0,1 0 0 0,8 0 0 16,-4 0 0-16,1 0 0 0,1-1 0 16,-2-3 0-16,-1 0-147 0,4-2 39 0,-9 1 10 15,-3-4-343-15,-3 5 202 0,-2-3 92 16,1 0 51-16,-11 0-194 0,2-1 127 0,-7 0 64 16,0-1 30-16,-3-2-515 0,-1-3 264 0</inkml:trace>
  <inkml:trace contextRef="#ctx0" brushRef="#br0" timeOffset="87661.31">15694 7633 2111 0,'-26'-5'0'0,"11"2"0"16,2 1 0-16,6 2 0 0,4 0 0 0,3 0 0 0,0 0 404 0,2 0-188 0,15 0-90 0,3 0-45 16,7 0 0-16,2 2-44 0,2 1 8 0,-1 0 284 15,4 1-146-15,-4-1-74 0,3-1-36 0,-2 4-305 0,3 0 143 16,-6-2 59-16,0 1-840 0,0-1 453 0</inkml:trace>
  <inkml:trace contextRef="#ctx0" brushRef="#br0" timeOffset="87836.84">16157 7640 1264 0,'-8'-4'0'0,"2"1"0"0,1-1 0 0,3 3 0 0,2-2 0 0,0 3 753 16,10-2-358-16,6 1-170 0,5 1-99 0,4 0 203 0,3 0-146 0,3 0-73 15,2 0-37-15,0 0-53 16,-4 0-8-16,4 0 24 0,-3 0 1 0,-1 0-1 0,-2 0 1 0,-1 0-504 16,-8 0 247-16,-5 0 129 15</inkml:trace>
  <inkml:trace contextRef="#ctx0" brushRef="#br0" timeOffset="87995.41">16350 7415 1496 0,'-14'-4'0'0,"5"2"0"16,-1 0 0-16,1 2 0 0,4 0 0 0,2 6 0 0,3 8 0 0,0 2 711 0,0 7-336 0,0 1-170 0,6 5-84 0,1 2 330 16,0 2-211-16,1 2-102 15,-2 0-230-15,1 1 65 0,0 0 31 0,0 4-287 16,-3-10 155-16,1-1 83 0,0-3 40 0,-2-4-769 0,3-4 405 16,0 2 124-16</inkml:trace>
  <inkml:trace contextRef="#ctx0" brushRef="#br0" timeOffset="88202.86">16514 7553 1128 0,'16'-20'0'0,"-1"9"0"0,3 3 0 0,3 1 0 0,4 4 0 0,0 1 0 0,6 2 0 0,-6 2 510 16,-1 13-236-16,-1-2-119 0,-2 8 133 0,-4-2-126 0,1 5-54 0,-10 0-44 16,-4 1-1-16,-4 0-26 15,0 1-1-15,-9-2-38 0,-7 5 9 0,-7-6 30 16,-5 0-1-16,-4-5-34 0,0 0 35 0,-3-4-1 15,-4 1 10-15,5-10-155 0,3-2 73 0,4-3 20 16,2 0-386-16,5 0 178 0,2-3 106 0,12-3-530 16,6-10 305-16,0 0 154 0</inkml:trace>
  <inkml:trace contextRef="#ctx0" brushRef="#br0" timeOffset="88384.38">16936 7522 2082 0,'-10'0'0'16,"-2"0"0"-16,3 0 0 0,-7 3 0 0,2 4 0 0,-3 3 0 0,1 1 574 0,-1 6-268 0,3 0-136 0,-1 4-57 0,5-1 478 16,7 4-496-16,3 1-95 0,0-2 0 0,10 4 0 15,10-2 0-15,4-5 0 0,3 3 0 0,1-5 0 16,6 0-4-16,1-4-664 0,-6-6 348 16,-1-1 178-16,0-5 16 0,-6-1-398 15,0-1 231-15,-1 0 119 0</inkml:trace>
  <inkml:trace contextRef="#ctx0" brushRef="#br0" timeOffset="88573.87">17111 7413 2388 0,'2'-7'0'0,"3"1"0"0,-1 1 0 0,6 5 0 0,2 0 0 0,1 0 0 0,4 11-1 0,2 7 433 0,-1 5-200 15,1 5-98-15,0 7 265 0,-7 1-187 0,-3 5-89 16,-5 1-111-16,-4 8-12 0,0 0 0 0,-10 7 0 15,-8-7 0-15,-6-7 0 0,-2 1 0 16,-1-10 0-16,-3-2-367 0,-3-3 188 16,7-12 103-16,-2-5-804 0,4-9 369 0</inkml:trace>
  <inkml:trace contextRef="#ctx0" brushRef="#br0" timeOffset="89746.85">17710 7132 538 0,'-5'-5'0'0,"0"-1"0"0,1 0 0 0,-1 2 0 0,2 0 0 0,0 1 327 0,1 2-150 16,-1-2-70-16,3 3 196 0,0 0-134 16,0 15-66-16,0 4 111 0,3 4-94 0,2 9-41 15,1 6-1-15,0 5 161 0,1 4-102 0,0 7-41 16,0 0-35-16,0 4 97 0,0 1-61 0,-1 1-31 31,0-2 1-31,0 4-76 0,-4-12 18 0,-2-2 0 0,3-5-83 16,-3-4 54-16,0-9 29 0,0 4-84 0,0-18 51 0,0-2 30 15,-3-8 0-15,3-2-370 0,-2-4 182 0,2 0 44 0,0 0 63 16,0-8-377-16,0-5 208 0,0-5 103 16,5-2-351-16,5-4 219 0</inkml:trace>
  <inkml:trace contextRef="#ctx0" brushRef="#br0" timeOffset="90069.99">17937 7665 1830 0,'0'7'0'0,"-3"0"0"0,1 2 0 0,1 2 0 0,-2 1 0 0,1 4 0 0,2 1 0 0,0 0 270 0,0 1-117 0,0 3-58 0,0-2 42 16,0 2-41-16,0-2-35 0,0-3 1 0,2-2-53 15,-2-1 27-15,3-1 0 0,0-3-80 0,-1-5 36 16,1 0-1-16,2-4 46 0,-2 0-71 0,7-13 35 15,-2-3 9-15,3-3-61 0,1-4 17 16,1-1 28-16,1-1-20 16,3-3 21-16,2 3 0 0,-3 3 7 0,1 4-10 0,-2 3 72 0,1 1-28 0,-2 6-1 15,3-2-19-15,-6 9 151 16,-1 1-63-16,0 0-42 0,-2 13 110 0,-3 7-68 16,0 2-25-16,-1 2-3 0,-3 5-1 0,1-3-38 15,0 1-1-15,-2 1-174 16,0 2 96-16,0-8 34 0,0-1 1 0,0-3-135 0,0-2 71 15,0-4 49-15,0-1-588 0,0-7 296 0,0-1 110 16,0-3-356-16,0 0 262 0,3 0 121 16,1-5 76-16,0-8-363 0</inkml:trace>
  <inkml:trace contextRef="#ctx0" brushRef="#br0" timeOffset="90285.41">18550 7331 1457 0,'-24'14'0'0,"1"5"0"0,1 6 0 0,0 3 0 0,-3 8 0 0,11-3 0 0,4 3 790 16,3 2-376-16,7-2-190 0,0-1-93 0,11 4 276 16,6-10-190-16,7-1-91 0,4-3-44 0,3-2-347 15,1-3 151-15,6 0 84 0,-7-6-308 0,0-7 187 16,-2 0 93-16,2-2 48 0,-7-4-732 0</inkml:trace>
  <inkml:trace contextRef="#ctx0" brushRef="#br0" timeOffset="90663">18754 7413 1684 0,'-14'-13'0'0,"3"2"0"0,8 5 0 0,3 0 0 0,0 4 0 0,7-3 0 0,12 3 565 0,3-1-256 15,3 2-141-15,0-2-44 0,3 3-45 0,-2 0 1 0,1 0-201 16,2 5 86-16,-5 0 32 0,-4 7-1 16,-1 0-423-16,-5-1 231 0,-5 3 116 0,-4 5 67 15,-5-1-337-15,-5 0 174 0,-14 2-7 16,-4-1 74-16,-3-1 199 0,-4 3-72 0,1-7-22 16,-1 0 456-16,0-5-244 0,5 0-122 0,2-3 416 15,0 0-242-15,10-3-81 0,2-3-73 0,10 0 44 16,1 0-57-16,5 0-29 0,15 0 9 0,6 0-35 15,5 0-3-15,2 0 1 0,0 0-1 0,-1 0-163 16,1 2 91-16,-5 7 32 16,-3 2-188-16,-5 2 115 0,-6 2 56 0,-6 3 7 15,-2 4-57-15,-6-2 8 0,-7 0 29 0,-11 0 72 16,-7-1-25-16,-4-2-44 0,-1 1 5 0,1-7 182 16,-1-1-82-16,2-6-36 0,0 1 0 15,0-3-276-15,7-2 134 0,1 0 52 0,5-7-613 0,4-5 315 16,5-8 158-16,4-5 70 0,2-1-515 0,3-5 302 15</inkml:trace>
  <inkml:trace contextRef="#ctx0" brushRef="#br0" timeOffset="90842.9">19047 7507 1589 0,'23'-6'0'0,"4"3"0"0,1 0 0 0,-2 3 0 0,2 0 0 0,2 6 0 0,-7 5 312 0,-1 8-138 16,-2-1-69-16,-5 5 243 0,1 0-156 0,-3 5-70 15,-6-2-48-15,-5 2 40 0,-2-1-40 0,-3-2 0 16,-14 2-38-16,-6 3-24 15,-2-9 24-15,-3-1-1 0,-1-5-126 0,-5-3 63 32,3-1 32-32,-5-4-418 15,7-2 219-15,1-5 116 0,5 0-10 0,3-2-584 0,9-8 318 0,-1-2 151 0,12-5 89 0</inkml:trace>
  <inkml:trace contextRef="#ctx0" brushRef="#br0" timeOffset="91018.46">19400 7453 2148 0,'2'-1'0'0,"-2"-1"0"0,0 2 0 0,0 0 0 0,0 0 0 0,0 7 0 0,-6 7 0 0,-5 4 455 0,-2 3-210 0,1 5-105 0,-2 3 473 0,3 2-289 16,3 6-318-16,5-5-6 15,3 0 0-15,0-2 0 0,8-4 0 0,8-4 0 16,5-2 0-16,4-8 0 0,3-4 0 0,0-4-576 16,2-4 252-16,-2 0 179 0,1-1 69 0,-9-10-874 15,0-1 457-15,-5-1 229 0</inkml:trace>
  <inkml:trace contextRef="#ctx0" brushRef="#br0" timeOffset="91162.07">19567 7583 1355 0,'-10'-6'0'0,"6"-1"0"0,1 2 0 0,3 3 0 0,0-4 0 0,0 2 135 16,7 4-41-16,11-3 515 0,1 2-287 0,9 0-144 16,0 1-71-16,1 0 121 0,3-2-88 0,-1 2-57 15,-3 0-23-15,0 0-453 0,-3 0 215 0,-4 0 106 16,2 0 63-16,-10 0-799 0,-5 2 408 0,-6-1 202 15</inkml:trace>
  <inkml:trace contextRef="#ctx0" brushRef="#br0" timeOffset="91335.61">19724 7403 1805 0,'0'-8'0'0,"-1"2"0"0,-2 0 0 0,-2 2 0 0,1 2 0 0,4 2 0 0,-1 2 0 0,1 14 256 0,0 4-110 0,0 6-56 16,0 4 588-16,0 3-326 0,0 5-158 0,0 2-79 0,0 0 176 15,0 1-287-15,-3 7-4 16,2-7 0-16,-1-3 0 0,2-4-142 0,0 1 87 16,0-8-769-16,0 1 439 0,0-11 206 0,3-8-828 0,4-6 486 15</inkml:trace>
  <inkml:trace contextRef="#ctx0" brushRef="#br0" timeOffset="91489.2">19913 7495 1577 0,'0'-3'0'0,"0"0"0"0,0 0 0 0,0 1 0 0,0 2 0 0,2 0 0 0,4 2 0 0,6 10 757 0,1 0-361 16,4 2-171-16,-1 3-100 0,3-1 30 15,-1 0-60-15,2 1-30 0,-1-1-649 0,0 3 319 16,-1-6 145-16,-2-2-904 0,-2-3 498 0</inkml:trace>
  <inkml:trace contextRef="#ctx0" brushRef="#br0" timeOffset="91663.73">20250 7383 1878 0,'1'-12'0'0,"-1"1"0"0,0-2 0 0,0 8 0 0,0 1 0 0,0 4 0 0,0 0 0 0,0 12 490 0,0 9-218 0,-1 6-123 16,-6 7-56-16,-2 5 518 0,-5 6-288 0,1 3-208 16,-5 4-115-16,4-1 0 0,-3 0 0 0,1 3-201 15,-1 3-12 1,0-4 124-16,1 5 71 0,2-13-767 0,5-5 410 0,3-9 206 0,-2-6-37 0,8-9-286 15</inkml:trace>
  <inkml:trace contextRef="#ctx0" brushRef="#br0" timeOffset="91882.15">20457 7354 1786 0,'9'-7'0'0,"2"0"0"0,2 2 0 0,-1 5 0 0,5 0 922 16,3 3-444-16,1 13-221 0,2 7-111 0,5 3 196 16,-7 7-342-16,-1 4 0 0,-4 6 0 0,-6 5 0 15,-8 4 0-15,-2 11 0 0,-11-4 0 0,-13 4 0 16,-7-1 0-16,-5-2 0 0,-1-5 0 0,-5 4 0 16,6-18 0-16,-1-7-595 0,-3-5 57 0,2-5 265 15</inkml:trace>
  <inkml:trace contextRef="#ctx0" brushRef="#br0" timeOffset="94196.54">7464 8620 1357 0,'-14'0'0'0,"3"-5"0"0,0 3 0 0,7-1 0 0,1 1 0 0,3 2 0 0,3 0 568 0,14 0-265 0,7-1-123 15,7 0-75-15,5-2 153 0,9 1-110 0,-4-1-55 16,4-3 91-16,4 3-63 15,-7 0-46-15,1 0-297 0,-2 1 130 0,-1 0 66 16,-6 0 32-16,2 1-580 0,-13 1 302 0,-7 0 155 16,-5 0 74-16,-9 0-833 0</inkml:trace>
  <inkml:trace contextRef="#ctx0" brushRef="#br0" timeOffset="94385.03">7568 8821 1831 0,'-6'11'0'0,"1"7"0"0,-1 1 0 0,4-2 0 0,2 6 0 0,0-2 0 0,0 1 0 0,0 2-2 0,0 4 298 0,3-7-135 31,5 3-62-31,-4-1-32 0,0-1-317 0,3-2 143 0,-2 4 81 0,-5-7 27 0,4-3-618 0,-3-3 314 0,-1-2 156 0</inkml:trace>
  <inkml:trace contextRef="#ctx0" brushRef="#br0" timeOffset="94649.32">7526 8874 1538 0,'0'-17'0'0,"2"4"0"0,2-2 0 0,6 4 0 0,8-1 0 0,4 3 0 0,10 0 174 0,3 1-68 16,10 0-24-16,-3 4 188 0,5-3-116 0,3 7-57 16,-1-4-30-16,-4 3-13 0,3-1-6 0,-14 1-10 15,-3 1 0-15,-4 0-60 16,-7 0 30-16,-1 0 0 0,-2 0 101 0,-8 1-39 0,-6 6-1 0,-1 0 31 15,-1 4-30-15,1 0-1 16,-2 5-22-16,0 4 154 0,0-1-81 0,0 5-42 16,0 0 1-16,0 3-96 0,2 3 37 0,-1-4-10 15,1 0 28-15,-1 0-354 0,5 2 177 0,-5-2 89 16,1 1-459-16,-2-5 230 0,0-3 133 0,0 0-315 16,0-4 211-16,-10-5 105 0,0 4 44 0,-4-8-133 15,-1-5 98-15,-2-1 48 16,-2 0 26-16</inkml:trace>
  <inkml:trace contextRef="#ctx0" brushRef="#br0" timeOffset="94827.36">7774 8672 1926 0,'-10'-17'0'0,"4"7"0"0,0 4 0 15,4 3 0-15,2 0 0 0,0 3 0 0,0 0 0 0,0 11 0 0,0 6 263 0,0 1-113 0,0 8 32 0,0 1-72 0,0 6-27 16,0-1-9-16,0 0-305 0,-2 3 135 0,-5 2 66 15,1-3 34-15,-2 5-195 16,-3-8 110-16,4-1 59 0,-3-5 30 0,2-5-529 16,-3-7 184-16,3 0 149 0,-2-13-311 0</inkml:trace>
  <inkml:trace contextRef="#ctx0" brushRef="#br0" timeOffset="94958.03">7699 8850 1184 0,'1'-5'0'0,"1"3"0"0,1-2 0 0,1 3 0 0,0 0 0 0,1 1 0 0,1 0 301 0,3 0-132 0,-1 3 219 15,2 7-176-15,2 1-77 16,-3 2-54-16,2-1-279 0,2 0 118 0,-1 3 58 16,0 0 40-16,-2-3-291 0,-1 0 155 0,0-3 78 0</inkml:trace>
  <inkml:trace contextRef="#ctx0" brushRef="#br0" timeOffset="95217.94">7874 8666 1444 0,'0'0'0'0,"0"0"0"0,0 1 0 0,0 4 0 16,0 1 0-16,0 2 0 0,0 5 0 0,0 9 263 0,0 3-117 0,0 7-54 0,0 4 81 15,0 3-68-15,0 3-33 0,-3 2 9 0,-3-4-231 16,-3-4 94-16,1-2 47 0,-2-5-1 0,0-6-142 31,-3 1 104-31,1-14 38 78,1-5-505-78,-1-5 266 0</inkml:trace>
  <inkml:trace contextRef="#ctx0" brushRef="#br0" timeOffset="95273.79">7882 8891 1358 0,'4'0'0'0,"1"0"0"0,-1 0 0 0,4 0 0 0,-2 2 0 0,2 0 0 0,0 4 0 0,2-3 496 0,0 3-229 0,4-1-106 0,-2 5-66 0,3-3-285 0,0 0 113 0,2 0 58 0,0-1-638 0,2 2 330 16,-3-5 164-16</inkml:trace>
  <inkml:trace contextRef="#ctx0" brushRef="#br0" timeOffset="95602.91">8434 8482 1422 0,'8'-2'0'0,"0"1"0"0,1 1 0 0,-2 0 0 0,1 0 0 0,-2 7 0 0,1 8 0 0,-2 5 0 0,-1 4 400 0,-2 3-182 0,-2 2-90 0,0 6-45 0,0 4-61 15,-11-3 15-15,0 2 1 0,-3-2-197 16,-3 2 98-16,2-4 50 0,-4 0-86 16,2-10 62-16,0-4 37 0,2-5-1 0,0-4-283 15,0-4 148-15,2-4 4 0,4-3 62 0,5-2-233 32,-1-13 132-32,5 0 65 0,0-6 34 0,0 1 0 0,10-1 33 0,4 4 0 0,3 1 196 0,-1 3-99 15,9 0-57-15,-4 4 239 31,0 2-137-31,1 4-49 0,1 1-39 0,2 2 92 0,-1 0-15 0,-6 0-41 16,2 8 39-16,-7 5-67 0,1 1 8 0,-5 4 21 16,-2 1-247-16,-6-2 109 0,-1 3 53 0,0 1 30 0,-10-4-294 0,-3-1 146 15,-3-2 39-15,0-4-173 16,0-2 119-16,0-7 64 0,0-1 31 0</inkml:trace>
  <inkml:trace contextRef="#ctx0" brushRef="#br0" timeOffset="96055.7">8234 8632 1193 0,'-7'-1'0'0,"-1"-5"0"16,2 3 0-16,3 1 0 0,1 0 0 0,1-1 0 0,1 3 213 0,0 0-88 0,5 0 41 0,4 5-65 0,2 6-32 16,4-2 10-16,-5 5-225 0,2-2 92 15,-3 3 45-15,0 0 1 0,-3 0-166 0,0 3 106 0,-1-3 43 16,-3 2 25-16,-2-4-36 0,0 3 26 0,0-1-1 15,-5 0 109-15,-2-3-48 0,0 0-69 0,-2-2 7 16,1-2 230-16,0 4-106 0,1-7-41 0,2 1 108 16,2-2-59-16,0 2-43 0,2 0-11 0,1 3 19 15,0-4-9-15,0 3-39 0,0 1 0 0,1-1-29 16,5 2 29-16,2 1 9 0,1 1-46 0,-2-1-1 16,-1 2 38-16,0 0 1 15,-2 1-108-15,0 1 61 16,-2-3 0-16,0 2-110 0,-2-3 58 15,0-1 37-15,0-2 4 0,0 2-49 0,-4-3 33 0,-3-4 0 0,-2-3 5 0,0 0 98 16,-2 0-43-16,3 0-9 0,-4 0 100 0,4-5-60 16,-1-2-25-16,3 2 0 0,1-1 377 0,-3 2-158 15,7 0-111-15,1 1 105 0,0 1-103 16,1 0-51-16,13 1-41 0,2 1-48 0,6 0 0 16,6 0 0-16,3 0 0 0,5 0 0 0,3 0 0 15,9 3 0-15,-4 1 0 0,4-1-45 16,-2-2-27-16,0 0-300 0,-2 2 195 0,4-2 40 0,-13-1 67 15,-3 0-755 1,-4 0 394-16,-2-5 197 0</inkml:trace>
  <inkml:trace contextRef="#ctx0" brushRef="#br0" timeOffset="96255.17">8802 8678 910 0,'-8'-14'0'0,"5"1"0"0,3 6 0 0,0-1 0 0,0 3 0 0,8 1 493 0,6 2-219 0,5 2-123 0,1 0 241 15,0 6-178-15,2 5-88 0,-2 2 29 16,3 5-50-16,-4 2-39 0,-3 3 0 0,-5 4-66 16,-5 2-1-16,-4 1 38 0,-2 8 9 15,0-4-227-15,-12-2 109 0,-8 2 54 0,-3 0 28 0,-5-1-279 16,-2-1 163-16,-2-8-11 0,1-4-439 0,1-4 245 16,-1-7 137-16,5-3 68 0,-4-6-389 15</inkml:trace>
  <inkml:trace contextRef="#ctx0" brushRef="#br0" timeOffset="96384.33">8692 8898 839 0,'1'0'0'0,"4"0"0"0,-2 0 0 0,4 0 0 0,-2 0 0 0,8 0 758 0,1 6-366 15,3 5-177-15,5 6 318 0,6 0-249 0,3 2-123 16,5 5-53-16,-2-6-96 0,3 4 25 0,1-3-1 16,-4-2 1-16,5 0-622 0,-9-9 306 0,-4-2 159 15</inkml:trace>
  <inkml:trace contextRef="#ctx0" brushRef="#br0" timeOffset="96539.49">9184 8731 2028 0,'4'-9'0'0,"0"1"0"0,4 1 0 0,3-1 0 0,6 2 0 0,4-1 0 0,1 4 0 0,3 1 186 0,5 0-75 0,-1 2-37 0,3 0 0 16,0 0-220-16,-4 0 86 0,-2 0 49 0,-3 6-660 0,-5-3 339 15</inkml:trace>
  <inkml:trace contextRef="#ctx0" brushRef="#br0" timeOffset="96809.77">9332 8501 1473 0,'-3'2'0'0,"0"2"0"0,1 3 0 0,2 3 0 0,0 4 0 0,0 8 0 0,5 7 0 0,7 4 416 0,-1 9-190 0,3 5-94 0,0 10-39 0,-4-9 57 0,0 4-56 0,-3-5-29 0,-3 2-127 0,-2-6 49 16,-2 3 34-16,0-13-240 0,-6-5 128 0,-8-7 64 15,-2-1 32-15,-1-8-107 0,-2 0 78 0,1-12 26 16,2 0-55-16,-1-5 70 0,3-9-64 16,-2-6 36-16,1-3-48 0,4 0 95 15,4 1-29-15,0 1-32 0,3-2 175 0,3 3-78 16,1 2-9-16,0 2 10 0,1 5 14 0,7-1-34 15,4 5 8-15,1-2-413 0,3-1 185 0,-1 5 82 16,1 0 47-16,3 2-721 0</inkml:trace>
  <inkml:trace contextRef="#ctx0" brushRef="#br0" timeOffset="97010.86">9612 8678 1598 0,'8'-11'0'0,"1"5"0"0,2 4 0 0,-1-2 0 0,2 3 0 0,2 1 344 0,2 0-146 0,-1 7 82 0,-2 7-122 16,-1 1-62-16,0 8-30 0,-3 0 146 16,-6 2-93-16,-1 4-41 0,-2 1-1 0,-4 0-101 15,-7 0 29-15,-8 5 10 0,-4-4 20 0,-3-4-166 16,-1-3 84-16,-4-2 41 0,4-6-436 0,-4 0 227 16,10-11 117-16,5-3-328 0,2-2 200 0,9-2 74 15,5-15 58-15</inkml:trace>
  <inkml:trace contextRef="#ctx0" brushRef="#br0" timeOffset="97174.42">9852 8589 1551 0,'0'-3'0'0,"-7"1"0"0,0 1 0 0,-1 1 0 0,0 0 0 0,-5 6 0 0,4 11 862 16,-2 2-413-16,2 6-197 0,3 4-113 0,6 3 476 15,0 4-552-15,2 5-63 0,9 0 0 0,9 4 0 16,3-6 0-16,7-3 0 0,1-6 0 0,5-5 0 15,0-4 0-15,4 0-281 0,-5-11 47 0,-3-1 135 0</inkml:trace>
  <inkml:trace contextRef="#ctx0" brushRef="#br0" timeOffset="97686.11">10134 8632 1348 0,'0'-12'0'15,"0"5"0"-15,2 0 0 0,8 2 0 0,5-2 0 0,4 4 0 0,7-4 509 0,2 6-241 0,7-1-115 0,3 0-59 0,1 0-49 16,0 2-8-16,6 0 9 0,-9 0-205 15,-1 0 97-15,-5 0 50 0,-6 6-650 16,-7 0 332-16</inkml:trace>
  <inkml:trace contextRef="#ctx0" brushRef="#br0" timeOffset="98201.31">10331 8445 1637 0,'-3'16'0'16,"3"0"0"-16,0 7 0 0,0 8 0 0,0 4 0 0,1 6 0 0,10 13 0 0,-3-4 0 0,2 0 185 0,0 4-74 0,0 0-31 0,1 2 10 0,-4-12-53 15,-1-5 0-15,1-4-184 16,-6-3 92-16,2-6 46 0,-3 1 10 0,0-10-227 16,-3-6 132-16,-6-5 66 0,-2-4 32 0,-1-2-279 0,-4 0 137 0,3-2-2 15,2-10-69-15,-6-4 87 16,3-4 42-16,-1 0 16 0,2-6-8 0,1 0 35 0,5-2 0 15,1-5-5-15,3 3 5 0,3-1 0 0,0-3-9 16,0 8 70-16,2-1-30 0,9 5 0 0,4 2-31 16,-4 2 208-16,4-1-107 0,0 8-24 0,-1 2 110 15,3 6-63 1,-3 3-44-16,0 0 16 0,-3 0-9 0,-5 13-5 16,-3 4-27-16,-3 2 40 0,0 6 0 0,-10-1-9 0,-6 4 6 0,-6-5 124 15,-1 1-71-15,-2 0-36 16,4-3 0-16,-5-4 149 0,3 1-84 0,4-9-54 15,7 0 105-15,2-4-75 79,5-4-38-79,5-1-63 0,0 0 10 0,15-6 15 0,9-10 0 0,6-1-139 0,4-2 69 0,2 1 35 0,3-1 10 0,-3 4-85 0,-2 2 54 0,-1-1 29 0,0 3-23 0,-1-2-178 0,-7 6 61 15,-3 4 61-15,-6-1 84 0,-6 3-35 0,-3 1-39 0,-1 0 357 0,-6 5-152 0,0 3-78 0,0 4-28 0,-8 0 351 16,2 0-166-16,0 2-86 0,3-5-52 0,1 2-2 0,2-1-24 15,0-3 0-15,3-3-330 0,13-1 162 16,1-3 68-16,5 0 38 0,3-7-792 0,2-5 401 16,-1-5 155-16</inkml:trace>
  <inkml:trace contextRef="#ctx0" brushRef="#br0" timeOffset="98369.85">10684 8373 1542 0,'-11'-7'0'0,"0"7"0"0,4-5 0 0,2 5 0 0,2 0 0 0,1 0 297 0,2 0-134 0,0 0-64 15,5 0 332-15,9 5-197 0,-1 2-99 0,2 2-423 16,2-1 158-16,-1 2 82 16,1 1 43-16,0 2-885 0</inkml:trace>
  <inkml:trace contextRef="#ctx0" brushRef="#br0" timeOffset="98554.87">11068 8453 1899 0,'-11'9'0'0,"2"2"0"0,-3 6 0 16,3 0 0-16,-3 2 0 0,0 3 0 0,-2 2 418 0,-2 5-190 0,-3 3-87 0,2-1 167 0,0-2-135 15,-2 0-69-15,3-1-33 0,1 0-250 0,0-1 117 16,2-6 45-16,6-7 26 0,-2 0-695 15,6-4 357-15,-1-3 178 0,4-4-686 0,0-3 405 16,1 0 198-16</inkml:trace>
  <inkml:trace contextRef="#ctx0" brushRef="#br0" timeOffset="98674.09">10942 8802 1481 0,'8'4'0'0,"-1"4"0"0,-1-2 0 0,2 2 0 0,-3 3 0 15,1 4 0-15,-3 5 0 0,3 4 0 0,-6 3 239 0,2 2-102 0,-2 3-50 0,0-1 10 0,0 3-31 16,-2-2 10-16,-1-7-167 0,-1-5 64 0,0-1 31 15,3-6 0-15,1-4-470 0,0-9 247 0,0 0 127 0</inkml:trace>
  <inkml:trace contextRef="#ctx0" brushRef="#br0" timeOffset="99102.5">11296 8439 948 0,'21'-19'0'15,"4"6"0"-15,5-1 0 0,-8 7 0 0,-1 6 0 0,-2 1 0 0,-4 0 0 0,-2 8 200 0,-2 6-73 0,-8 0-50 0,-3 4-109 0,0 4 35 16,-5 2-1-16,-10-1 34 0,-2 5-53 0,-5-3 22 16,-1-3 0-16,-4-2 31 0,0-1-39 0,-2-2 32 15,-3 1 7-15,4-9 181 16,5 0-91-16,2-5-44 0,3 0-19 0,4-2 179 0,1 1-93 16,6-3-62-16,7 0 45 0,0-2-48 15,11-6-24-15,10-4 0 0,5 1 1 0,5 0-25 16,6-1 0-16,1 2 0 0,-1 2-148 0,2 0 73 15,3 1 47-15,-8 6-121 0,-4-1 75 16,-3 2 21-16,-7 0 24 0,-2 5-280 0,-8 7 134 16,-8 2 30-16,-2 3-93 0,-10 3 76 0,-12-1 46 0,-6 5-10 15,-1-7 90-15,-4 2 0 0,0-4-36 16,1 0 0-16,-1-3 62 0,-2 0-40 16,9-4 9-16,1-4 239 0,4 2-131 15,3-5-49-15,7 1-39 0,-1-2 344 0,10 0-173 0,2 0-45 16,2 0-33-16,10 0-36 0,6 0 1 0,1-2-28 15,3 1-77-15,0-3 34 0,3 2 1 0,-1-1 33 16,-2-1-112-16,1 1 65 0,-5 1 19 0,-1-1-415 16,-3 0 209-16,0 2 64 0,-4-1 66 0,1-1-507 15,-8 3 274-15,1-3 133 0,-4 1-314 16</inkml:trace>
  <inkml:trace contextRef="#ctx0" brushRef="#br0" timeOffset="99288.01">11354 8644 897 0,'-11'0'0'0,"2"0"0"0,2 0 0 0,-1 0 0 0,0 0 0 0,-1 5 284 16,2 7-124-16,-4 6-53 0,3 6 355 0,-2 4-213 16,-3 5-106-16,0 5-54 15,-4 7 101-15,-3 6-67 0,0-5-49 0,1 0-92 0,-1-5 27 0,0-4-1 16,3-6 29-16,-2 1-437 47,10-16 214-47,4-5 110 15,5-5-622-15,0-6 301 0</inkml:trace>
  <inkml:trace contextRef="#ctx0" brushRef="#br0" timeOffset="99634.59">11242 8939 1391 0,'2'0'0'0,"0"0"0"0,-2 0 0 0,2 1 0 0,-2 5 0 0,0 2 0 0,2 4 0 0,-2 6 630 0,0 2-298 16,0 4-147-16,0 4-75 0,0-1 76 0,0-1-80 16,0-1-34-16,0-2-463 0,0-1 213 0,1-7 108 15,1 2-239-15,0-8 168 0,0-4 89 0,0-5 44 16,-2 0-665-16,0-3 326 0,0-8 111 0,0-3 104 15,0-3-60-15,-6-3 78 0,1 0 39 0,-2-3-1 16,3-1 230-16,-2 3-104 0,3-2-43 0,2 1 298 16,1 2-171-16,0 0-85 0,0 1-52 0,1 2 408 15,11 1-156 1,5 1-118-16,5 1 68 0,4 1-82 0,9 0-31 0,1 7-10 0,5-3 16 0,2 5-33 16,4 3 1-16,-3-2-24 15,3 3 78-15,-11 0-44 0,-4 0 1 0,-5 5 61 16,-7 4-47-16,1-1-16 0,-13-1-9 0,-3 5 179 15,-3 0-102-15,-2 1-50 0,0 3 110 0,0 1-71 16,-2 1-49-16,-1 1-1 0,1 2 91 16,2-1-167-16,0 2 0 0,0 0 0 15,0-3 0-15,5-2 0 0,1 1 0 0,5-3-349 0,-3 0 120 0,0 2 141 16,0-7-695-16,-1-5 378 16,-5 4 169-16,-1-6 101 0,1-3-494 15,-2 4 287-15,0-4 158 0</inkml:trace>
  <inkml:trace contextRef="#ctx0" brushRef="#br0" timeOffset="99802.27">11235 9090 2221 0,'-18'0'-1'0,"4"-4"0"0,6 3 0 0,2-1 0 0,6 2 0 0,0 0 0 0,12 0 1 0,10 0-1 0,6 0 315 0,5 0-130 15,3 0-11-15,2 0-69 0,1 0-33 0,1 0-1 0,-3-1-478 16,4-1 232-16,-8 0 101 0,-2 0 56 15,-4 1-774-15,-6-1 390 0,-4 1 195 0</inkml:trace>
  <inkml:trace contextRef="#ctx0" brushRef="#br0" timeOffset="99967.88">11440 8960 1919 0,'-10'1'0'0,"0"2"0"0,2 2 0 0,2 2 0 0,-3 7 0 0,6 0 0 0,2 7 0 0,1 5 364 0,0 3-164 0,0 2-82 0,0 3 85 16,0-2-88-16,1-1-40 0,2-1 0 0,3-4-460 0,-3-1 210 16,3-1 114-16,-3-10 44 0,2-2-320 0,0-5 186 15</inkml:trace>
  <inkml:trace contextRef="#ctx0" brushRef="#br0" timeOffset="100119.48">11594 8978 2117 0,'0'0'0'0,"0"0"0"0,0 0 0 0,-1 0 0 0,1 0 0 0,-2 3 0 0,2 8 0 0,-1 1 0 0,1 3 309 0,0 5-137 15,0-1-68-15,0 5-237 0,0-2 84 16,1 2 51-16,4-2-9 0,1-3-683 0,-1-2 350 16,2-5 174-16</inkml:trace>
  <inkml:trace contextRef="#ctx0" brushRef="#br0" timeOffset="100509.94">12083 8457 1106 0,'21'-12'0'0,"-1"5"0"0,4 5 0 0,-4-1 0 0,1 3 0 0,-9 0 0 0,-6 12 0 0,-3 4 392 0,-3 3-179 0,0 4-88 0,-8 5-8 16,-10-2-45-16,-5 1 0 0,1-1-37 0,-5 0 1 15,2-3 0-15,-3 1 8 0,6-8 85 16,2-2-47-16,3-5-23 0,3-2 0 0,6-2 60 0,-2 0-33 16,6-5-8-16,4 0-43 0,0 0-174 0,2-3 88 15,10-7 43-15,2-3-320 16,4-1 162-16,0 0 93 0,0 1 27 0,-1 0-443 0,-3-1 212 0,-1 2 112 16,-4 4-52-16,-4 1 91 15,-4 2 46 1,-1 0 21-16,0 4-58 0,-3 1 45 0,-12 0 0 0,1 6 36 0,-5 5 358 0,2 2-179 15,-2 1-98-15,2 1 555 0,3 2-281 16,-1-1-169-16,5-1-5 0,1 0 309 47,3 0-200-47,1-2-114 0,5-2-9 0,0 0-47 0,2-2-25 0,10-3 1 0,4-1-61 0,4-2 13 0,3-3 1 0,2 0 23 0,-1 0-295 0,1 0 147 16,1 0 83-16,-4-3-716 0,-5 3 370 0,-2 0 105 15,-2 0-484-15</inkml:trace>
  <inkml:trace contextRef="#ctx0" brushRef="#br0" timeOffset="100650.57">11968 8923 1615 0,'-31'2'-1'0,"14"1"1"0,3 1-1 0,5-4 1 0,3 4 0 0,5-1 234 16,-2-2-91-16,3 3-58 0,6-2 179 0,11 2-114 16,4-3-57-16,4 0-29 0,5 1-42 0,-3-2-10 0,1 0 24 0,2 2-1 15,-5-2-469-15,2 0 234 0,-1 0 128 0,-6 0-791 16</inkml:trace>
  <inkml:trace contextRef="#ctx0" brushRef="#br0" timeOffset="100890.92">12090 8850 1487 0,'-8'0'0'0,"-1"-5"0"0,1 4 0 0,5 1 0 0,-3 0 0 0,6 6 0 0,0 8 0 0,0 3 608 0,1 6-286 15,5 5-143-15,2 3-63 0,0-1 18 0,0 5-50 16,0 2-24-16,0-1 0 0,-4-2-153 0,-1 5 73 15,-1-7 23-15,-2-5-373 0,0-1 203 16,-8-4 101-16,-4-5-195 0,-1 1 118 0,-2-10 78 0,-1-5-45 16,-1-3 14-16,1 0 15 15,-1-8 23-15,1-4-9 0,4-5 248 0,4 0-109 0,2 0-53 0,1-1-27 16,3 2 202-16,2 0-91 0,0 1-58 0,2 4 2 16,8 0 0-16,2 4 3 15,5 2-563-15,2-2 265 0</inkml:trace>
  <inkml:trace contextRef="#ctx0" brushRef="#br0" timeOffset="101026.56">12604 9289 0 0,'-4'-3'0'0,"3"-2"0"0,1 2 0 0,0-2 0 0,0-3 0 0,0 6 0 0,2-4 0 0</inkml:trace>
  <inkml:trace contextRef="#ctx0" brushRef="#br0" timeOffset="106841.34">12807 8278 916 0,'-15'-6'0'0,"2"1"0"0,0 1 0 0,0 1 0 0,4 3 0 0,3-3 0 16,1 0 395-16,1 3-179 0,2 0-89 0,1 0-37 0,1 0 198 0,0 0-126 15,7 0-63-15,6 0-31 16,4 0 244-16,7-2-128 0,2 2-79 0,4 0 88 16,6 0-78-16,5 0-39 0,8 0 197 15,1 0-122-15,6 0-57 0,5 0-29 0,7 0-63 16,5 5-2-16,17 1 0 0,-11 3 0 0,0 0 0 16,-1 0 0-16,-2-1 0 0,-2-2 0 0,3 0 0 15,-23-6 0-15,-6 0 0 16,-9 0-24-16,-8 0-54 0,-5-6 50 0,-1-2-211 0,-15 0 114 0,-4 1 19 15,-3 3 40-15,-3-1 18 0,0 0 11 0,0 3-9 16,-9-2 10-16,-1 0 166 16,-1-1-84-16,-1 1-38 0,1 1-1 0,-1 1-433 15,2 2 199-15,1 0 95 0</inkml:trace>
  <inkml:trace contextRef="#ctx0" brushRef="#br0" timeOffset="108948.97">13470 8923 951 0,'-15'0'0'0,"3"0"0"0,-2 0 0 0,3 0 0 0,-1 0 0 0,5 0 0 0,2 0 0 0,2 0 372 0,3 0-167 0,0 0-85 16,0 0 234-16,5 2-163 0,12 0-78 16,4-1 278-16,6 1-177 0,3-2-89 15,9 0-35-15,0 0 98 0,1 0-75 0,6-3-39 0,-4-3 0 16,1 0-62-16,2 1 8 0,-7 1 16 0,-1-1 0 0,-4 2-271 15,-4 3 135-15,-7-3 68 16,2 1-615-16,-15 2 330 0,-2 0 99 0,-7 0-633 0,0 0 407 0</inkml:trace>
  <inkml:trace contextRef="#ctx0" brushRef="#br0" timeOffset="109263.14">13636 9039 1387 0,'-15'3'0'0,"0"0"0"0,7 1 0 16,3-2 0-16,2 3 0 0,3-3 0 0,0 1 0 0,8 3 413 0,10-4-193 0,2 2-92 0,3-1-46 0,3 1 69 0,2 1-57 16,-3 0-20-16,-3 2-56 0,-1-2 18 15,-3 4 0-15,-4 1-216 0,1 0 107 0,-6 4 64 16,-6 1 18-16,-3 4-46 0,0 2 37 0,-19 1-1 0,-1 3 26 16,-8 6 160-16,-4-5-84 0,2-3-41 0,-4 3-58 15,5-1 211-15,1-4-101 0,1 0-20 0,12-6 271 16,2-3-164-16,7-2-81 15,6 0-5-15,0-5-113 0,6 2 0 0,16-4 0 16,2 0 0-16,7-3 0 0,4 0 0 0,1 0 0 16,4 0-87-16,-5 0-37 15,-5 0 81-15,1 0 39 0,-3 0-569 0,-5 0 275 0,2 0 90 0,-9 0-102 16,-7-3 137-16,-4 2 68 0,-4 1-413 16,-1-2 241-1,0 1 112-15,-1-1 69 0</inkml:trace>
  <inkml:trace contextRef="#ctx0" brushRef="#br0" timeOffset="109430.69">13581 9242 1945 0,'-19'2'0'0,"1"1"0"0,5 1 0 0,-1 1 0 0,11 0 0 0,3-1 0 0,0 4 0 0,12-2 0 0,9 1 650 0,5 0-298 0,6-3-162 0,0 1 90 15,4-2-122-15,4-1-60 0,-4 1-183 0,3-1 69 16,-9-1 22-16,0 1 0 0,-2-1-601 0,-4-1 315 0,-1 3 158 15,-3-3 89-15,-8 0-838 16,-6 0 426-16</inkml:trace>
  <inkml:trace contextRef="#ctx0" brushRef="#br0" timeOffset="109644.12">13728 8515 2163 0,'-15'-11'0'0,"3"7"0"0,1-1 0 0,8 4 0 0,0 1 0 0,1 0 0 0,2 9 0 0,0 6 0 0,0 2 454 0,0 3-213 16,3 1-102-16,5 4-143 0,-1 1 41 0,2 1-1 0,-1 5-436 16,0-4 214-16,-1 4 111 0,4 0 56 0,-3-1-728 0,0 0 356 15,2 6 168-15,-6-8 98 0</inkml:trace>
  <inkml:trace contextRef="#ctx0" brushRef="#br0" timeOffset="109860.05">14264 8913 2835 0,'-2'0'0'0,"-4"-1"0"0,0-1 0 0,4 1 0 0,-4-4 0 0,3 4 0 0,1-1 0 0,2 2 0 0,0 0 0 0,0 0 0 0,0 3 420 0,2 5-196 16,4 0-95-16,3 2-321 0,-1-1 114 15,0 3 57-15,0 0-627 0,2-1 337 0,-3-1 174 0,-1-1 86 16,2 2-800-16,-1-3 399 0</inkml:trace>
  <inkml:trace contextRef="#ctx0" brushRef="#br0" timeOffset="110228.07">14651 8636 2165 0,'-9'0'0'0,"5"0"0"0,0-3 0 0,3 2 0 0,0 0 0 0,1-2 0 15,1 3 366-15,12 0-165 0,7 0-83 0,4-1 205 0,6 1-135 0,3-2-80 0,3 1-36 16,3 1-47-16,-1 0 11 0,3 0 0 0,1 0-154 15,-5 0 73-15,-5 3 40 0,-6 6 0 0,-5 4-45 0,-8 4 43 16,-3 7 8-16,-10 2-88 0,-8 7 60 16,-17 6-49-16,-9 2 41 15,-8 4 20-15,-3 1-1 0,-2-6-33 0,3-3 28 0,-5 0 333 0,5-4-157 16,5-3-64-16,-5 1 199 0,19-12-290 0,8-4 0 16,6-5 0-16,9-3 0 0,2-2 0 15,0 1 0-15,11-3 0 0,7-2 0 0,3 3 0 16,4-4 0-16,5 2 0 0,-2-2 0 15,1 0 0-15,2 0 0 0,-1 0 0 0,0 0 0 16,5 0 0-16,-9 0-115 0,-4-2-165 0,1-2 129 16,-3 0 28-16,-4 0-457 0,3-2 264 15,-11 0 144-15,-2 1-216 0,0-2 176 0,-5 0 88 0,-1-4 44 16</inkml:trace>
  <inkml:trace contextRef="#ctx0" brushRef="#br0" timeOffset="110387.15">14720 8893 1163 0,'-26'-7'0'0,"-1"2"0"0,13 4 0 0,5 0 0 0,4-1 0 0,4 2 594 0,1 0-280 0,0 0-129 0,1 0-80 15,15 0-34-15,1 0 0 0,6 0-35 0,4 0 525 16,2 0-254-16,-1 3-140 0,3 2-496 0,-1-4 183 16,1 4 91-16,-1-1 45 15,3 2-472-15,-7-3 254 0,0 3 132 0</inkml:trace>
  <inkml:trace contextRef="#ctx0" brushRef="#br0" timeOffset="110607.56">15153 8912 1798 0,'0'0'0'0,"-1"0"0"0,1 0 0 0,0-2 0 0,0 1 0 0,0-2 0 0,1 1 0 0,7 1 311 0,6 1-138 0,0 0-68 0,4 0 207 16,1 3-142-16,-3 6-67 0,1 1-64 0,-3 1-3 0,2 4 0 0,-5 3 9 0,-5 3-149 0,-4-1 70 15,-2 4 35-15,0 0 0 0,-15 1-3 0,-5 3 9 16,-4-5 28-16,-4-1-88 0,-4-4 44 0,1-3-37 16,-2-4 31-16,1 0-221 0,5-7 114 15,5-4 33-15,2 0-432 0,6-1 242 0,8-7 122 0,4-7 52 16,2-2-493-16</inkml:trace>
  <inkml:trace contextRef="#ctx0" brushRef="#br0" timeOffset="110782.1">15413 8935 1376 0,'0'-7'0'0,"0"4"0"0,0-2 0 0,0 3 0 0,-3-1 0 0,-4 3 742 0,-3 0-345 15,-1 0-184-15,-4 8 227 0,1 5-201 0,-2 3-103 0,2 5-43 0,3-1 202 16,4 2-295-16,2 2 0 0,5-2 0 16,0 2 0-16,2 2 0 0,13-6 0 15,7-1 0-15,9-2-103 0,6-5 25 0,7-5 56 0,7-3-478 16,-1-4 264-16</inkml:trace>
  <inkml:trace contextRef="#ctx0" brushRef="#br0" timeOffset="111774.62">15858 8818 1157 0,'-7'-3'0'0,"1"2"0"16,1-2 0-16,1 1 0 0,0 2 0 0,2 0 0 0,2 0 133 0,0 0-49 0,2 0 331 15,11 6-190-15,1 0-94 0,6 1-39 0,2-2 225 0,1 2-141 0,3 0-70 16,0 0-35-16,-1-1-2 0,3-1-24 0,-5-1-9 16,0 1 1-16,0-2-346 0,-3 1 173 15,0 1 86-15,-1 0-613 0,-5-3 302 0,-5 3 185 0,-1 1-325 16</inkml:trace>
  <inkml:trace contextRef="#ctx0" brushRef="#br0" timeOffset="111943.17">15948 9114 1628 0,'-11'3'0'0,"-2"3"0"16,6-1 0-16,2-2 0 15,4 1 0-15,1 1 0 0,0 0 0 0,6 0 759 0,14 1-367 0,3-2-177 0,5 0-90 0,3-2 305 0,1-1-197 0,4 1-89 0,-5 1-286 0,0-3 90 16,-1 2 44-16,-1-2-330 0,-1 0 187 0,2 0 103 0,-9 0 37 0,-2 0-979 0</inkml:trace>
  <inkml:trace contextRef="#ctx0" brushRef="#br0" timeOffset="115822.65">16911 8693 1321 0,'-8'0'0'0,"-3"0"0"0,2 0 0 0,-2 0 0 0,0 0 0 0,-1 10 0 0,2 3 0 0,-2 7 200 16,2 8-82-16,-2 5-41 0,1 9 210 0,2 10-117 15,4 1-71-15,4 0-31 0,1 1 85 0,2-6-59 16,16-3-29-16,7 1 10 0,4-14-63 15,6-5 1-15,3-3 23 0,0-7-296 0,-1-2 148 16,2 2 84-16,-8-12-575 0,-1-5 272 0,-4 0 167 16,-3 0 16-16</inkml:trace>
  <inkml:trace contextRef="#ctx0" brushRef="#br0" timeOffset="116166.76">17205 8726 1561 0,'-9'-2'0'0,"6"-2"0"0,1 3 0 0,2-4 0 0,0 4 0 0,2-1 0 0,11 1 162 31,5 1-67-31,2 0 155 0,5 0-106 0,0 0-55 0,3 0-26 0,1 0-106 0,-2 3 35 0,0 3 0 0,-1-1 44 16,-1 3-152-16,-5 3 76 0,-1 2 47 0,-9 3-55 15,-6 6 42-15,-4 2 0 0,-5 8 5 16,-14 3 64-16,-7 7-86 0,-7-3-1 0,-4 0 237 15,-1 2-102-15,0-2-47 0,1-3-27 0,2 3 316 32,8-13-163-32,6-1-77 0,5-4-38 0,6-9 147 0,6 0-93 0,4 0-38 0,4-7-31 15,14-4-41-15,5-1 17 0,8 0 1 0,-1 0-139 0,6 0 78 16,-2-3 26-16,0-4-156 16,-1-1 95-16,-2 1 47 0,-1-1 25 0,1-1-523 15,-9 4 252-15,-5-1 66 0,-5 0 82 0,-2 5-402 0,-5-3 237 16,0 0 111-16,-5 1-336 0,0 0 232 15,-3-3 116-15</inkml:trace>
  <inkml:trace contextRef="#ctx0" brushRef="#br0" timeOffset="116339.65">17239 8984 1824 0,'-21'-3'0'0,"4"0"0"0,4 1 0 0,5 2 0 0,5 0 0 0,3 0 426 0,0 0-195 16,1 0-88-16,14 0 121 15,5 0-114-15,3 0-57 0,3 2-28 0,2 1 236 0,4-3-123 0,-4 5-76 16,0 1-422-16,0-3 178 0,0 4 89 0,-3-2 45 16,5 3-744-16,-7-1 390 0,-3-1 199 0,1 1-699 0,-5 0 413 15</inkml:trace>
  <inkml:trace contextRef="#ctx0" brushRef="#br0" timeOffset="116562.46">17569 9051 978 0,'0'0'0'0,"0"0"0"0,0 0 0 16,0 0 0-16,0 0 0 0,0 0 453 63,2 0-209-63,3 0-104 0,4 2-52 0,5 1-25 0,0 2 8 0,3 2-35 0,2 1 328 15,1 3-163-15,0 4-83 0,1 2-32 0,-4 2-57 0,-4 0 7 0,-3 3 0 0,-7 2-86 0,-3 0 43 0,0 1 9 0,-6-2 34 0,-11-3-50 0,-5-2 25 0,-1-2 0 0,-1-5 25 0,-7 2-34 0,5-10-34 16,1-2 27-16,0-1-301 0,6 0 151 0,2-1 54 15,3-6 43-15,8-3-454 0,6-2 239 16,0-3 118-16,7-2-430 0</inkml:trace>
  <inkml:trace contextRef="#ctx0" brushRef="#br0" timeOffset="116734">17863 9069 1389 0,'0'0'0'0,"0"0"0"0,0 0 0 0,0 0 0 0,0 0 0 0,0 0 0 0,-3 0 744 0,-4 6-355 0,1 2-176 15,-2 3-88-15,-3 4 339 0,3 2-219 0,1 1-104 16,3 2 0-16,1 2-61 0,3 0-80 0,0 2 0 16,2-2 0-16,7-2-49 0,7-1 42 0,2-2-554 15,4-5 299-15,1 0 158 0,0-3 66 0,0-4-735 0,0-5 310 16,0 0 213-16</inkml:trace>
  <inkml:trace contextRef="#ctx0" brushRef="#br0" timeOffset="117000.29">18080 9010 2475 0,'-15'0'0'0,"4"0"0"15,-1 0 0-15,6 0 0 0,2 0 0 0,3 0 0 0,1 0 0 0,0 2 412 0,8-2-180 0,12 2-102 0,2-2 186 0,7 0-140 16,4 0-70-16,1 0-22 16,4 0-84-16,-4 0 0 0,2 0 0 0,-2 0 0 0,0 0 0 0,-3 0-13 0,4 0 24 15,-9 0-509-15,-2 0 267 16,-4 0 133-16,-3 0-707 0,-5 1 363 0,0 1 194 16,-11-2 111-16,-1 0 50 0</inkml:trace>
  <inkml:trace contextRef="#ctx0" brushRef="#br0" timeOffset="117191.78">18291 8823 2010 0,'-14'-7'0'0,"4"5"0"0,4-1 0 0,0 1 0 0,4 2 0 0,2 0 0 0,0 11 0 0,0 1 0 0,0 9 715 0,8 0-340 0,0 6-169 0,0 2 197 15,0 5-181-15,1-3-222 0,-1 5 0 0,-2 0 0 16,-1-1 0-16,0 2 0 0,0 1-476 0,-3-7 246 15,0-4 133-15,-2-1 66 0,0-6-296 16,0-1 182-16,0 2 31 0,0-15-117 0,-4-1-484 0</inkml:trace>
  <inkml:trace contextRef="#ctx0" brushRef="#br0" timeOffset="117404.21">18637 8881 1944 0,'0'0'0'0,"0"0"0"0,-2 0 0 0,-1 0 0 0,1 0 0 0,1 4 0 0,1 2 906 0,0 4-427 0,0 2-226 0,0 5-109 31,1 2 61-31,6 3-205 0,-1 2 0 0,2 6 0 16,1-2 0-16,-1 2 0 0,-2 1-160 0,1-5-104 0,-1 3 150 0,-3-1 83 15,-2-7-817-15,1-1 431 0,-2-4 215 0,0-5-24 16</inkml:trace>
  <inkml:trace contextRef="#ctx0" brushRef="#br0" timeOffset="117598.69">18783 8758 2759 0,'7'-5'0'0,"5"-1"0"0,2 5 0 0,-1-1 0 0,10 2 0 0,-1 0 0 0,2 10 0 0,2 6 0 0,5 5 449 16,-1 6-206-16,2 5-96 0,-7 4 140 0,-5 1-241 15,-5 8-46-15,-8 4 0 0,-7 2 0 0,0 7 0 16,-20-7 0-16,-10-3 0 0,-3-5-13 0,-1-1-187 16,-3-9 118-16,-7 5-198 0,8-15 153 15,-4-1 81-15,3-5-120 0</inkml:trace>
  <inkml:trace contextRef="#ctx0" brushRef="#br0" timeOffset="118126.07">19496 8551 1656 0,'-12'-15'0'0,"5"5"0"0,-1 4 0 0,5 2 0 0,1 3 0 0,2 1 0 0,0 5 284 0,2 15-128 16,9 8-60-16,0 7 288 0,-2 7-174 0,2 3-87 16,-3 12-34-16,-5-5 30 0,2 10-41 0,-4 4 0 15,-1 0-42-15,0 2-165 0,0 5 91 16,0-17 33-16,0-7 0 0,0-3 41 0,0-9 0 16,0-6-1232-16,-1 1 537 0,1-18 316 0</inkml:trace>
  <inkml:trace contextRef="#ctx0" brushRef="#br0" timeOffset="118431.25">19724 8998 1725 0,'2'0'0'0,"-2"0"0"0,2 4 0 0,-2 1 0 0,0 3 0 0,1 5 0 0,-1 4 226 0,1 5-100 0,-1 2-44 0,0 4 276 0,0 2-160 15,0 0-82-15,0 1-44 0,0-8-10 16,0 0-25-16,0-6-1 0,0-4-159 0,0-4 79 15,0 0 50-15,2-9-10 0,0 0-85 0,4-7 62 16,3-11 31-16,1-5 1 16,4-1-38-16,0-2-43 0,2 4 44 0,0-2-78 0,0 7 49 15,1 0-8-15,2 2 163 0,-5 6-58 16,1 6-27-16,-4 3 8 0,0 0 132 0,-2 3-66 16,0 10-40-16,-5 7 0 0,-2 2 74 0,-1 5-35 15,-1-3-30-15,0 1 5 0,0 6-180 0,-4-9 73 16,-3-1 39-16,2-4 14 0,1-2 28 15,1-6 1-15,1 0-928 0,1-5 435 0,1-4 212 0,0 0 107 16</inkml:trace>
  <inkml:trace contextRef="#ctx0" brushRef="#br0" timeOffset="118620.74">20262 8661 1105 0,'-8'5'0'0,"-3"4"0"0,-2 4 0 0,0 6 0 0,-1 8 0 0,-2 4 752 0,4 10-359 16,1 6-178-16,3 1 409 0,7 2-294 0,1 4-138 0,0-13-6 16,9-2-75-16,8-7-88 0,0-4-23 15,5-6-260-15,1 1 94 0,-1-10 97 0,-3-8 53 16,-1 1-714-16,-2-6 383 0,0 0 191 0,0 0-726 16,-4 0 424-16</inkml:trace>
  <inkml:trace contextRef="#ctx0" brushRef="#br0" timeOffset="118970.48">20398 8843 1885 0,'-5'-12'0'0,"-2"2"0"0,2 0 0 0,4 1 0 0,1-2 0 16,0 2 0-16,6 1 0 0,6 2 286 0,3 2-126 0,4 1-61 0,1 0 21 0,1 3-33 16,-3 0-8-16,2 0-43 0,-4 3-154 0,-1 8 78 15,0 2 47-15,-7 1-10 0,-4 5-249 0,-4 1 144 16,0 3 71-16,-11 1-75 0,-3 0 55 0,-3-3-23 15,-2-1 240-15,1-4-78 0,1-1-64 0,1-1-34 16,5 1 149-16,0-6-72 16,5-3-37-16,3 1 12 0,3-3 0 0,0-1-41 0,6 3 91 15,11-5 97-15,3 2-38 0,4-1-54 16,1 3-27-16,-1-1-312 0,1 5 152 0,-6 0 61 16,-2 0-92-16,-6 5 55 0,-4 0 40 0,-6 3-15 15,-1 3 164-15,-8-3-89 0,-13 0 0 0,-2 0-94 16,-6-5 558-16,-2 0-226 62,-5-1-120-62,5-7 48 0,1-2-79 0,3-2-39 0,1 0-1 0,4 0-534 0,1-9 256 0,9-5 116 0,8-4-844 0,4-5 440 0,0-5 235 0</inkml:trace>
  <inkml:trace contextRef="#ctx0" brushRef="#br0" timeOffset="119134.05">20778 8826 1053 0,'20'-5'0'0,"2"4"0"0,-2 1 0 0,-1 0 0 0,2 0 0 0,1 6 565 0,-7 5-269 0,1 2-130 0,-3 6-65 0,-4 1 88 0,1 4-68 16,-9-1-46-16,-1 5-1 0,-6 1 54 0,-9-3-46 16,-9 1-23-16,-4 2 9 15,-1-7-32-15,-4-5 0 0,-1-3-283 0,-4-2 142 16,2-3 70-16,-6 0 45 0,10-7-524 0,5 0 218 16,5-2 149-16,3 0 2 0,10-6-447 0,2-10 269 15</inkml:trace>
  <inkml:trace contextRef="#ctx0" brushRef="#br0" timeOffset="119291.2">20982 8794 3048 0,'0'3'0'0,"0"6"0"0,-2 1 0 0,-3 3 0 0,-2 3 0 0,-5 8 0 0,4 2 0 0,-3 7 0 0,6 0 0 0,1-1-1 0,4 3 615 0,0-2-344 0,9-3-270 0,8 2 0 15,9-12 0-15,6-6-98 0,5-2 47 0,4-7 42 16,1-5-788-16,6 0 425 15,-9-2 199-15,-3-10-888 0</inkml:trace>
  <inkml:trace contextRef="#ctx0" brushRef="#br0" timeOffset="119451.29">21192 8891 2064 0,'-17'-5'0'0,"5"-2"0"0,1 2 0 0,7 5 0 0,4-3 0 0,0 3 0 0,15 0 0 0,8 0 286 16,7 0-117-16,2 0-71 0,2 3 107 0,3 2-84 15,1 1-43-15,-2-5 0 0,5 4-452 0,-10 2 201 16,0-4 104-16,-3 2-685 16,-3 1 393-16,-7-3 197 0</inkml:trace>
  <inkml:trace contextRef="#ctx0" brushRef="#br0" timeOffset="119617.84">21406 8713 1126 0,'-2'-6'0'0,"-1"6"0"0,-1-2 0 0,3 2 0 0,-2 2 175 16,2 13-61-16,1 12-43 0,-2 9 845 0,2 5-440 0,0 7-220 0,0 3-111 16,0 10 403-16,0-8-444 15,0 1-104-15,0-4 0 0,0-4 0 0,5-8-20 16,1-1 31-16,0-15-892 0,1-4 459 0,3-10 228 16</inkml:trace>
  <inkml:trace contextRef="#ctx0" brushRef="#br0" timeOffset="119766.45">21661 8860 1616 0,'0'0'0'0,"0"0"0"0,0 1 0 0,0 2 0 0,2 7 0 0,7 1 0 0,3 2 572 0,8 4-268 0,3 7-135 0,1-2-91 16,3 3-22-16,3 1 9 0,-4-3-31 0,2-5-696 15,-3-2 335-15,-2-3 168 0</inkml:trace>
  <inkml:trace contextRef="#ctx0" brushRef="#br0" timeOffset="119932">21981 8806 995 0,'-2'-1'0'0,"-4"-2"0"0,3 3 0 0,-1 0 0 0,-1 18 774 0,-3 6-370 16,1 11-184-16,-5 11-85 0,-2 7 245 0,0 8-173 15,-5 9-86-15,-2 1 205 0,-2 5-137 16,2-16-82-16,-3-1-37 0,4-6-336 0,3-5 150 0,2-9 75 15,0 2-733-15,6-21 399 16,0-3 205-16,0-7 102 0</inkml:trace>
  <inkml:trace contextRef="#ctx0" brushRef="#br0" timeOffset="120156.4">22121 8814 2667 0,'33'-5'0'0,"1"5"0"0,11 0 0 0,-4 17 0 0,-4 2 0 0,-3 10 0 0,-5 6 0 0,-7 5 0 0,-6 9 0 0,-15-2 309 0,-1 5-138 0,-13 0-67 15,-17 2 56-15,-7-6-63 0,-10 6-22 0,2-13-9 16,0-1-242-16,-1-4 105 16,2-3 53-1,5-3-302-15,1-3 186 0,15-12 80 16,4-7 44-16</inkml:trace>
  <inkml:trace contextRef="#ctx0" brushRef="#br0" timeOffset="120307">22491 9069 2458 0,'12'-6'0'0,"3"-1"0"0,3 0 0 0,6-3 0 0,6 5 0 15,8-4 0-15,3 3 0 0,6 2 0 0,6 1 633 0,3-1-300 0,-1 3-149 0,2-1-211 0,-16 1 27 16,-7 1-1-16,-6 0 36 0,-6 3-293 0,-9 2 146 0,0 2 82 15,-13-4-753-15,0-1 408 0,-9-1 206 16,-8-1 101-16</inkml:trace>
  <inkml:trace contextRef="#ctx0" brushRef="#br0" timeOffset="120460.22">22816 8797 1450 0,'0'-3'0'0,"-1"0"0"0,1 2 0 0,-4 1 0 0,4 0 0 0,0 12 0 0,0 9 839 0,0 9-402 0,0 8-202 0,3 10 467 15,-2 6-434-15,0 9-268 0,1 7 0 0,-2 1 0 16,0-3 0-16,0 6 0 0,-3-14 0 16,-2-12 0-16,2-1 0 0,0-6 0 15</inkml:trace>
  <inkml:trace contextRef="#ctx0" brushRef="#br0" timeOffset="120996.32">23586 8702 1486 0,'-17'-12'0'0,"1"8"0"0,-1 3 0 0,-4 1 0 0,3 5 0 0,-1 15 0 0,0 8 0 0,-1 6 0 0,0 9 458 0,1 6-203 0,7-1-114 0,6 3 108 0,6 0-107 16,0-2-53-16,8-3 141 0,11 1-88 15,8-17-58-15,3-2-25 0,1-10-389 0,2-1 182 16,0-7 92-16,4 2 54 0,-7-10-757 0,-2-2 395 16</inkml:trace>
  <inkml:trace contextRef="#ctx0" brushRef="#br0" timeOffset="121288.39">23742 8770 1743 0,'-8'-16'0'0,"6"5"0"0,2 2 0 0,0 1 0 0,10 2 0 0,11-1 0 0,6 1 0 0,4 4 169 16,1 0-66-16,3 2-34 0,5 0 2 0,-3 2 0 0,7 7-27 0,-12 3-9 15,-3 2-212-15,-6 3 106 0,-8 5 54 0,-9 1 25 16,-4 8-157-16,-6 1 87 0,-18 4 49 0,-9 2 166 15,-5-3-99-15,-3 3 0 0,-7 1 190 0,2-5-116 16,0-4-86-16,-1 0 0 0,8-1 541 16,3-5-274-16,2 3-128 0,16-13-78 0,8-1 111 15,8-2-214-15,4-3 0 0,16-4 0 16,8 6 0-16,7-9 0 0,4-1 0 0,0 0 0 16,3 0 0-16,-2 0 0 0,0 0-607 0,-5-1 281 15,-6-3 126-15,-3 1 104 0,-4-2-389 0,-4 0 224 16,-2 2 104-16,-11 1 66 15,-4-2-514-15</inkml:trace>
  <inkml:trace contextRef="#ctx0" brushRef="#br0" timeOffset="121492.84">23689 8960 2869 0,'-31'-10'0'0,"14"4"0"0,6 2 0 0,6 3 0 0,2 1 0 0,3 0 0 15,0 0 0-15,9 0 0 0,13 0 371 0,3 7-168 0,9-2-83 0,0 4 88 0,8-3-77 0,-3 2-102 0,-1-1-29 16,3 2-94-16,-2-2 1 0,-1 3 64 0,7 0 41 16,-10 0-856 31,1-1 439-47</inkml:trace>
  <inkml:trace contextRef="#ctx0" brushRef="#br0" timeOffset="121666.38">24323 8997 1601 0,'-8'-10'0'0,"3"4"0"0,2 4 0 0,3-1 0 0,0 1 0 0,3 1 668 0,13-1-309 0,6 2-166 0,7 0-79 0,0 0 51 0,5 0-66 16,0 0-32-16,3 0 9 0,-4 0-41 0,2 0-1 0,-2 0-173 0,-3 2-502 0,0-1 346 0,-11 3 160 0,-4-1-655 15,-8 0 395 16</inkml:trace>
  <inkml:trace contextRef="#ctx0" brushRef="#br0" timeOffset="121927.68">24514 8821 1177 0,'0'-10'0'0,"0"1"0"0,-4 1 0 0,2 2 0 0,2 3 0 0,0 3 0 0,0 0 0 0,0 17 652 0,3 2-309 0,6 4-146 0,-2 7-85 0,-1 0 322 0,-3 6-199 31</inkml:trace>
  <inkml:trace contextRef="#ctx0" brushRef="#br0" timeOffset="121997.49">24539 8979 3284 0,'1'38'99'0,"1"5"-24"0,-2-4-8 0,0-3-549 0,0 1 259 0,0-3 128 0,0-1 66 0,-3 1-781 0,-1-10 418 0</inkml:trace>
  <inkml:trace contextRef="#ctx0" brushRef="#br0" timeOffset="122053.34">24787 8921 1511 0,'12'-1'0'0,"7"-1"0"15,-3 2 0-15,0 0 0 0,0 9 0 0,1 4 0 0,2 8 446 0,-3-1-209 0,-4 4-102 0,0 3 9 0,-2 1-54 0,-7 3-28 0,-1 4 8 0,-2-5-67 0,-6 0 0 0,-15-2 32 0,-4-1-1 0,0-4-95 0,-8 2 56 0,4-9 15 0,-2-2-190 0,-4-6 107 0,6-1 54 0,-1-5 27 0,2 1-511 0,8-3 207 0,3 0 136 0,8-12-196 0,9-3 161 0</inkml:trace>
  <inkml:trace contextRef="#ctx0" brushRef="#br0" timeOffset="122201.46">25130 8912 1307 0,'-8'0'0'0,"-6"0"0"15,2 0 0-15,-1 0 0 0,-1 3 0 0,-1 9 0 0,-1 0 959 0,-2 3-454 0,8 4-239 0,1 1 393 0,7 4-424 0,2 2-235 0,0 3 0 0,9 0 0 16,13-2 0-16,3-3 0 15,6-2 0-15,6-2 0 0,-1-3 0 0,3-1 0 0,-7-8-402 0,2-1 40 16,-4-5 198-16,-4 1 84 0,-4-3-959 0</inkml:trace>
  <inkml:trace contextRef="#ctx0" brushRef="#br0" timeOffset="122376.99">25334 8779 2332 0,'6'-7'0'0,"1"3"0"0,3 4 0 0,4 0 0 0,-1 0 0 0,6 14 474 0,4 6-211 0,-1 7-119 16,-2 6 428-16,0 6-426 0,-3 4-146 0,-4 8 0 15,-2 7 0-15,-10-3 0 0,-1 1 0 0,-10 0 0 16,-12-3 0 0,-5-2 0-16,-4 5 0 0,0-17-9 0,0-1-157 0,-2-6 101 0,0-1-1176 0</inkml:trace>
  <inkml:trace contextRef="#ctx0" brushRef="#br0" timeOffset="123405.69">25824 8993 1857 0,'-16'-3'0'0,"5"-1"0"0,2 2 0 0,2-1 0 0,4 3 0 0,3-2 0 0,10 2 0 0,18-1 0 0,12-1 0 0,10 0 505 0,12 1-226 0,5-1-126 0,3 0-59 16,4 1 113-16,8 1-86 16,3 0-43-16,12 0 54 0,-13 0-52 0,-1 3-1 15,-6 4-43-15,-3-1-154 0,3 3 86 0,-23-1 29 16,-3-2-334-16,-7 2 187 0,-6-1 92 0,-8-2 47 16,2 0-485-16,-18-2 239 0,-7-2 117 0,-6 2 19 15,-1-3-269-15,0 0 178 0,-10 0 79 0,-8 0-108 16,-8 0 104-16</inkml:trace>
  <inkml:trace contextRef="#ctx0" brushRef="#br0" timeOffset="123796.23">26019 9232 1956 0,'-23'0'0'0,"6"0"0"0,6 0 0 0,2 0 0 0,7 0 0 0,2 0 0 0,0 0 0 0,14 0 0 0,7 0 221 0,4 0-92 0,6 0-47 0,-4 0-73 16,5 0 36-16,-8 3-9 0,-1 3-275 0,-4 2 137 15,-1-1 70-15,-2 2 33 0,-1 1-252 0,-8 1 140 16,-6 1 73-16,-1 3 36 0,0 1-82 0,-13 1 36 16,-7 2-34-16,-6-2 340 0,-1 0-159 0,-2-5-62 15,4 3-38-15,1-1 202 0,6-8-77 0,3 1-63 16,6-3 274-16,4 0-149 15,5-2-75-15,0 2-29 0,13-3-80 0,4 2 0 0,6-2 34 0,1 5 0 16,2 1-187-16,-2 2 103 16,-4 1 37-16,-2 1-203 0,-3 3 103 0,-7 1 67 15,1 2 20-15,-8 3 23 0,-1 0-41 0,-7-2 29 16,-7 2 111-16,-11-3-57 0,1-4-28 0,-4 5-41 16,1-11 228-16,-1-2-101 0,1 0-33 15,2-5-31-15,1 0-216 0,1 0 126 0,9-11 34 0,5-2-629 16,4-7 313-16,5-1 158 0,0-6-477 15,12-4 300-15</inkml:trace>
  <inkml:trace contextRef="#ctx0" brushRef="#br0" timeOffset="123988.37">26398 9315 1188 0,'28'-8'0'0,"-1"3"0"16,0 3 0-16,0 2 0 0,-3 0 0 0,-1 4 254 0,-7 7-113 0,-4 3-53 0,-4 5 267 0,-6 1-160 15,0 0-79-15,-2 7-31 0,-2-2 81 16,-15-1-65-16,-4 3-33 0,-4-3 1 15,-6 3 88-15,1-5-65 0,-3-5-29 0,0-1 0 16,1-3-1-16,1-4-26 0,-3 4-262 0,10-9 126 16,1-1 68-16,3-3 34 0,6 0-613 0,-1 0 279 15,6 0 164-15,9-7 23 0,0-9-219 0,14-3 164 16,8-4 82-16,6-4 41 0</inkml:trace>
  <inkml:trace contextRef="#ctx0" brushRef="#br0" timeOffset="124153.73">26583 9307 852 0,'18'-18'0'0,"-3"4"0"0,-7 7 0 16,-3 2 0-16,-5 5 0 0,0 0 487 0,0 0-226 0,-10 11-113 0,-5 4-56 0,-2 6 263 0,1-2-164 16,-1 5-78-16,5 1 591 0,1 1-334 0,3-1-167 15,-1 6-48-15,7-6-155 0,2-1 0 0,0 2 0 16,6-2 0-16,12-2 0 0,5 4 0 0,5-9 0 16,4-2-246-16,4-3-50 0,2-6 165 0,-1 0 84 15,3-6-331-15,-9 0 68 0,-2 0 151 16,-6-6-683-16,-4-3 403 0</inkml:trace>
  <inkml:trace contextRef="#ctx0" brushRef="#br0" timeOffset="124325.26">26777 9445 2788 0,'-12'-8'0'0,"2"0"0"0,3 2-1 16,3-1 1-16,4 5-1 0,0-1 0 0,1 1 0 0,15-2 0 0,3 3 1 0,5-1-1 0,3-1 1 0,1 3 0 0,0 0 56 0,0 0-21 0,0 0 1 0,-1 0 9 15,-3 0-559-15,-2 0 275 16,-4 0 137-16,-3 0-320 16,-1 3 222-16,-5 0 116 0</inkml:trace>
  <inkml:trace contextRef="#ctx0" brushRef="#br0" timeOffset="124464.89">26908 9285 1349 0,'-11'-6'0'0,"0"2"0"0,0 3 0 0,5 1 0 0,-2 0 0 0,6 11 0 0,1 4 0 0,1 7 676 15,0 5-311-15,0 2-170 0,0 0-79 0,1 4 264 0,3 3-173 0,3-1-85 16,-2 4-282-16,-1-8 93 0,4-2 51 16,-3-5 26-16,0-2-706 0,-1-4 366 0,3 0 192 15,-1-11-353-15</inkml:trace>
  <inkml:trace contextRef="#ctx0" brushRef="#br0" timeOffset="124614.48">27126 9322 2369 0,'0'0'0'0,"0"0"0"0,0 0 0 0,0 0 0 0,0 0 0 0,0 5 0 0,0 4 0 0,3 4 0 0,6 2 0 0,0 2 104 0,6 1-35 0,-3-1 0 0,4 4-658 16,0-1 312-16,0-6 147 0</inkml:trace>
  <inkml:trace contextRef="#ctx0" brushRef="#br0" timeOffset="124800.98">27418 9233 2159 0,'-3'-6'0'0,"-1"0"0"0,2 0 0 0,-1 5 0 0,2-2 0 16,-1 3 0-16,-2 0 0 0,0 7 0 0,1 10 0 0,-1 11 90 0,-4 6-28 0,3 8 1 0,-6 11 922 0,-1 7-488 15,0 0-422-15,-3 6-75 0,1 5 0 16,-1-2 0-16,-1 6 0 0,4-16-383 0,1-4 37 0,0-8 190 15,3-4 96-15,0-4-423 0,-3-3 146 16</inkml:trace>
  <inkml:trace contextRef="#ctx0" brushRef="#br0" timeOffset="125089.21">26565 8267 1974 0,'-5'0'0'0,"-2"0"0"0,3 5 0 0,0 8 0 0,2 6 0 0,1 9 202 0,-1 4-83 0,2 9-41 0,0 5 455 16,0 0-253-16,0 4-122 0,2-3-250 0,5 1 63 16,0 5 42-16,4-12-9 0,1-3-816 0,-1 3 407 15,1-6 204-15</inkml:trace>
  <inkml:trace contextRef="#ctx0" brushRef="#br0" timeOffset="125338.06">27687 9126 2463 0,'3'5'0'0,"-1"-2"0"0,-1 2 0 0,1-1 0 0,-1-3 0 0,1 0 0 0,-1 1 0 0,2-2 101 0,-1 3-25 0,4-3-8 16,-1 2 697-16,1 1-365 0,-1-2-342 0,4 0-58 16,-2 0-277-16,0 3 9 0,-1-2 151 0,1 1-1106 15,-1-1 616-15</inkml:trace>
  <inkml:trace contextRef="#ctx0" brushRef="#br0" timeOffset="125768.82">28120 8932 2276 0,'0'-23'0'0,"-1"5"0"0,1 1 0 0,0 3 0 0,5-2 0 0,11 1 0 0,6 0 0 0,2 6 0 0,8 1 479 0,4 5-223 0,1 0-110 15,4 3-254-15,3 3 80 0,-7 9 26 16,-3 5 1-16,-3 0-128 0,-6 7 82 0,-6-2 40 0,-5 7 9 15,-11-5-288 1,-3 3 159 0,-3 0 82-16,-15-1-196 47,-3-2 105-47,-5 2 32 0,-1-5 39 0,-2-5 235 0,-1-3-102 0,-3-4-51 0,1 1 320 0,2-4-172 0,5-3-88 0,2-3-9 0,10 0 160 0,-1 0-55 0,8 0-71 0,-1 0-19 0,7-2 194 0,8 0-121 15,16-3-61-15,3-1-31 0,9 5-46 0,1 1-18 16,3 0 0-16,-1 0-55 0,1 12-17 0,0 2 53 15,1 6 36-15,-13 3-9 0,-5 4 26 0,-6 2 0 16,-12 4-597-16,-4 0 243 0,-1 6 136 0,-13-8 72 16,-14 0 104-16,-3-1 0 0,-8-4-27 0,-1-4 293 15,-7 0-155-15,7-8-64 0,-3-7-37 0,5-1 331 16,-2-6-167-16,0 0-41 0,-4 0-245 0,13-8 94 16,4-7 29-16,7-1 13 0,4-2-571 0,12-1 282 15,3-3 144-15,0 3 50 0</inkml:trace>
  <inkml:trace contextRef="#ctx0" brushRef="#br0" timeOffset="125955.33">28994 9627 2890 0,'-17'-3'0'0,"8"1"0"0,9 2 0 0,2 0 0 0,5 0 0 0,-4 0 0 0,-2-3 0 0,3 2 219 0,-3-1-126 16,1-3-63-16</inkml:trace>
  <inkml:trace contextRef="#ctx0" brushRef="#br0" timeOffset="142576.39">13843 9997 1861 0,'-11'-8'0'0,"-1"1"0"0,2 5 0 0,1-1 0 0,1-1 0 0,3 0 0 0,2 3 0 0,2 1 0 0,1 0 0 0,0 0 430 0,1 0-196 0,15 0-89 0,4 0 151 0,8 0-129 16,2 1-65-16,4 3 23 15,5-2-43-15,0 1 8 0,-3-1-52 0,-3 0-30 16,2 2 0-16,-5-1 30 0,0 1-1 0,1 0-63 15,-7 2 27-15,-5 1 0 0,-9-1-95 0,-4 6 66 16,-6 7 33-16,0 3 8 0,-15 8 47 0,-15 6 0 16,-8 4-84-16,-7 4 241 0,-3 2-132 0,-3 7-85 15,2-8 0-15,7-2 0 32,0 0 0-32,6-4 0 0,8-3 0 0,2 1 0 0,16-13 0 0,10-6 0 0,0-3 0 0,8-3 0 15,14-2 0-15,3 0 0 0,4-7 0 0,5-3 0 16,1 0 0-16,-1 0 0 0,1 0 0 0,5-2 0 15,-11-5-45-15,-2 1-601 0,-5-2 304 0,0 2 152 16,-7 0 77-16,1-1-243 0,-10 5 164 0,-4-4 77 16,-1 2-522-16,-1-1 300 0</inkml:trace>
  <inkml:trace contextRef="#ctx0" brushRef="#br0" timeOffset="142743.46">13810 10314 2346 0,'-22'0'0'0,"4"-3"0"0,4 2 0 0,7 0 0 0,-1-1 0 0,8 2 0 0,0 0 0 0,2 0 681 16,14 0-322-16,6 0-161 0,2 0-70 0,6 0 20 15,1 0-77-15,0 0-71 0,2 2-153 0,0 0 52 16,4 5 78-16,-7 0 26 0,0 0-930 16,-1 1 482-16</inkml:trace>
  <inkml:trace contextRef="#ctx0" brushRef="#br0" timeOffset="142949.42">14236 10425 1072 0,'6'-1'0'0,"0"-3"0"0,6 2 0 0,1-1 0 16,2 2 0-16,3 1 742 0,2 0-352 0,3 0-167 0,-1 6-98 0,0 6 224 0,-2 2-156 0,-1 1-78 16,-2 5-34-16,-3 4 9 15,-6 0-53-15,-7 2 0 0,-1 1-56 0,-1 5 27 0,-18-2 1 0,-2 2 43 16,-3-7-16-16,-6-4 1 15,1-2 0-15,-3-6-157 0,1-3 78 0,-3 2 49 16,9-10-9-16,3-2-594 0,4 0 291 0,7-2 111 16,7-13-606-16,4-4 372 0</inkml:trace>
  <inkml:trace contextRef="#ctx0" brushRef="#br0" timeOffset="143128.94">14585 10380 1322 0,'0'0'0'0,"0"0"0"15,0 0 0-15,-7 0 0 0,0 0 446 0,-3 4-204 16,-4 8-103-16,0 5 1043 0,-1 2-582 0,2 6-600 0,-1 1 0 0,5 4 0 0,5 1 0 16,4 5 0-16,0-5 0 15,5 0 0-15,15-2 0 16,5-2 0 0,5-4 0-16,6 0-209 0,-2-9 90 0,2-3 79 0,2-4-838 0,0-3 349 0,-2-4 245 0,3 0-232 0</inkml:trace>
  <inkml:trace contextRef="#ctx0" brushRef="#br0" timeOffset="143572.75">15024 10413 1820 0,'0'0'0'0,"-6"0"0"16,1 0 0-16,2 0 0 0,2 0 0 0,1 0 0 0,0 0 776 0,12 0-374 0,7 0-183 0,7 0-92 15,4 0 119-15,7 0-104 0,3 0-45 0,-2 0 5 16,1 0-102-16,1 0 0 0,-2 0 0 0,-2 0 0 0,0 1 0 0,-12 0 0 16,-2 2 0-16,-8-1 0 15,-3 0 0-15,-6-2 0 0,-1 2 0 0,-4-2 0 16,0 0 0-16,-4 0 0 0,-7 0 0 0,0 0 0 15,2 0 0-15,-2-2 0 0,3 0 0 0,0 0 0 16,3-2 0-16,1 1-155 0,-2 2 49 0,6-3 57 16</inkml:trace>
  <inkml:trace contextRef="#ctx0" brushRef="#br0" timeOffset="144600.34">15830 10193 923 0,'-8'0'0'0,"0"0"0"0,2-3 0 0,1 1 0 0,5 0 160 0,0 2-62 0,1 0-31 16,12 0 349-16,10 0-190 15,2 0-85-15,5 2 162 0,4 3-132 0,0-4-68 16,2 5-33-16,0-3-1 0,4 2-23 0,-7 1-9 15,2-1 0-15,-6 2-136 0,-1 1 68 0,-7-2 34 16,4 4 9-16,-12-1-52 0,-8 2 38 0,-5 4 0 16,0 6-63-16,-21 1 48 15,-9 7-25-15,-8 0 81 0,-5 3-33 0,-6-1-5 0,0 1-36 0,-1 0 265 16,-6 2-107-16,11-6-58 0,4-4-15 0,5-3 231 16,6-1-118-16,10-6-63 15,6 0-22-15,14-8 49 0,0 2-45 0,13-4-45 16,12-1-37-16,4 6 0 0,9-6 0 0,-1 2 0 15,5-1 0-15,-1 1 0 0,-2-2 0 0,1 1-314 16,3 1 149-16,-11-2 92 0,-1 2 8 0,-4 1-432 16,-2-3 210-16,-1 0 116 15,-10 1 72-15,-6-1-369 0,-3 1 216 0,-1-2 107 16,-4-2-178-16,0 0 133 0</inkml:trace>
  <inkml:trace contextRef="#ctx0" brushRef="#br0" timeOffset="144766.9">15868 10472 1693 0,'-15'-5'0'0,"6"2"0"0,-1-1 0 0,8 3 0 16,2 1 0-16,2 0 0 0,17 0 613 0,7 5-288 16,7 0-135-16,3-1-81 0,4 1 112 0,1 2-91 0,1-2-47 0,0 3-680 0,3 1 326 0,-3 1 149 15,1-1-403-15,-3 2 275 0</inkml:trace>
  <inkml:trace contextRef="#ctx0" brushRef="#br0" timeOffset="145000.26">16557 9879 1934 0,'-11'-14'0'0,"3"5"0"0,2 5 0 0,4 1 0 0,-2 3 0 0,4 3 304 0,0 18-134 0,0 9-66 0,0 6-34 0,4 6 409 16,-2 11-212-16,4-1-120 0,-1-1-143 0,1 6 32 15,-1 5 1-15,1 0 0 0,0 9-327 0,-2-14 159 16,-3-3 83-16,1-3-667 0,-1-5 363 16,-1-3 183-16,0 3 22 0,0-14-326 0</inkml:trace>
  <inkml:trace contextRef="#ctx0" brushRef="#br0" timeOffset="145288.03">16737 10429 1779 0,'0'1'0'0,"0"4"0"0,0-1 0 0,0 3 0 0,0 4 0 0,0 2 0 0,0 5 0 0,0 4 0 0,0 3 488 0,-2 1-231 0,2 0-110 15,0-2-85-15,0-1-1 0,0-2-15 0,0-5-9 16,0-4-198-16,0-6 100 0,2-2 48 0,5-4 25 15,1-4-37-15,3-9 26 0,1-8 0 0,2 0 36 16,2-4-90-16,0-2-17 0,4 4 47 0,-3 1 32 16,3 4-14-1,-1 4-43-15,-2 2 183 0,0 4-66 0,3 1-34 0,-6 7-3 16,-1 0 121-16,-1 3-53 0,-1 14-38 0,-3 3 5 16,2 5-56-16,-7 1 28 0,-1 2-2 0,0-1-119 0,-2 2 59 0,0-3 30 15,0 1 9-15,0-8-551 16,2-3 267-16,-1-6 104 0,2-3-609 0,3-7 368 15</inkml:trace>
  <inkml:trace contextRef="#ctx0" brushRef="#br0" timeOffset="145468.1">17344 10135 2032 0,'-14'9'0'15,"-2"1"0"-15,2 6 0 0,-3 7 0 0,6 1 0 0,1 6 0 0,3 3 0 0,4 4 560 0,3 1-262 0,0 8-122 0,1-7 314 0,10 1-226 0,3-3-153 16,5-1-257-16,4 1 82 16,1-10 45-16,5-6 28 0,-2-5-678 0,2-5 353 0,1-5 177 0,1-3 96 15,-6-3-947-15</inkml:trace>
  <inkml:trace contextRef="#ctx0" brushRef="#br0" timeOffset="145800.73">17515 10229 1277 0,'-2'-15'0'0,"2"1"0"0,0 2 0 0,0 0 0 0,2 5 0 0,11 2 377 0,2 0-172 0,5 4-86 0,-1 1-56 0,4 0 9 15,1 0-37-15,-4 6 0 0,0 6-172 0,-1 2 87 16,-7 2 43-16,2 4 9 0,-11 1-203 0,-3 2 118 16,0 1 60-16,-12-3-26 0,-4 3 40 0,-5 2 9 15,-1-7-79-15,0-2 323 16,0 0-142-16,1-5-53 0,0-2 173 0,4 2-108 15,6-7-37-15,0-2-33 0,5 1 292 0,6-4-150 16,0 0-74-16,2 1-29 0,13-1-18 0,6 0 1 16,2 0-30-16,2 2-115 0,-1 3 57 15,0 3 38-15,-4 0-8 0,-1 4-99 16,-5 1 63-16,-4 2 33 0,-3 4 49 16,-7 2-50-16,0-2 17 0,-14 3-48 0,-5-3 119 0,-6 0-39 15,-4-1-25-15,1-6-25 0,-3 0 59 0,1-8-21 16,2-2 1-16,2-2-487 0,-1 0 225 15,10 0 114-15,3-11 55 0,6-8-775 0,6-8 395 0</inkml:trace>
  <inkml:trace contextRef="#ctx0" brushRef="#br0" timeOffset="145983.35">17769 10280 1731 0,'15'0'0'0,"1"0"0"0,3 0 0 0,1 0 0 0,-3 0 0 0,5 0 0 0,-4 5 315 0,-2 4-139 0,0 3-70 16,-2 0 120-16,-4 3-95 0,2 4-38 0,-8-2-33 15,-4 4 68-15,0 3-46 0,-8-1-23 0,-10 1-95 63,-5 5 45-63,-4-8-9 0,-2-1 36 0,-3-4-241 0,0-2 121 0,1-3 60 0,-4-1-456 0,9-4 200 0,2-4 141 0,4-2-12 0,5 0-426 0,5-2 270 0,2-7 126 0</inkml:trace>
  <inkml:trace contextRef="#ctx0" brushRef="#br0" timeOffset="146162.38">18076 10203 1274 0,'8'-3'0'0,"-2"0"0"0,0 0 0 0,-3 3 0 0,-3 0 0 0,0 5 347 0,-6 10-155 0,-8 5-78 0,-6 4 708 0,1 1-397 15,2 6-194-15,0 0-98 0,4 1 260 0,4 4-393 16,3 2 0-16,6-6 0 0,0-1 0 16,14-1 0-16,6-4 0 0,7-6-86 0,5 1-216 15,1-12 164-15,4-6 88 0,1-3-370 0,-2 0 208 16,-2-12 121-16,2-2-966 15</inkml:trace>
  <inkml:trace contextRef="#ctx0" brushRef="#br0" timeOffset="146311.98">18223 10360 1346 0,'-8'-7'0'0,"0"1"0"0,3-1 0 0,3 2 0 0,2 2 0 0,0 1 0 0,10 0 501 0,10 2-232 15,5 0-107-15,5 0 295 0,4 0-211 0,3 0-105 16,2 4-52-16,-1 0-281 0,7 2 123 0,-9-1 49 15,-2 1 27-15,-3-2-679 0,-4 4 350 0,-3-1 184 0,-11-2-645 16,-6 1 374-16</inkml:trace>
  <inkml:trace contextRef="#ctx0" brushRef="#br0" timeOffset="146467.56">18458 10188 964 0,'-5'0'0'0,"2"0"0"0,-1 0 0 0,3 0 0 0,-1 2 200 0,-2 8-72 0,4 7-51 0,0 6 686 0,0 5-364 15,0 5-181-15,0 9-91 0,0 4 211 16,0 0-156-16,0 0-72 0,3-1-38 0,1-3-417 0,1-7 190 16,3 4 105-16,0-16-724 15,1-4 405-15,1-3 202 0,1-10 102 0</inkml:trace>
  <inkml:trace contextRef="#ctx0" brushRef="#br0" timeOffset="146623.15">18706 10253 1576 0,'1'3'0'0,"2"-1"0"0,-1-1 0 0,2 1 0 0,-1 2 0 0,0-1 0 0,4 2 607 0,-1 2-290 0,2 1-141 0,4 3-71 15,1 1 91-15,4 5-72 16,-1 0-48-16,2 1-606 0,1 2 283 0,0-2 141 16,-1 1 71-16,1 1-902 0</inkml:trace>
  <inkml:trace contextRef="#ctx0" brushRef="#br0" timeOffset="146806.66">19028 10183 1790 0,'0'-7'0'0,"0"4"0"0,0-3 0 0,0 5 0 0,0 1 0 0,0 0 0 0,0 10 624 0,-2 14-295 0,-4 15-146 0,-8 7-75 16,-3 14 601-16,-5 10-521 0,-2 8-188 0,-2 5 0 15,0 2 0-15,3-4 0 0,3-6 0 0,0 1 0 16,8-23 0-16,2-7 0 15,0-8-306-15,4-4-54 0,-1-10 197 0,-2-2 108 0,5-19-1006 0,-1-3 513 16</inkml:trace>
  <inkml:trace contextRef="#ctx0" brushRef="#br0" timeOffset="147009.12">19116 10110 1750 0,'12'-11'0'0,"1"-1"0"0,5 9 0 0,-1 3 0 0,-1 0 0 0,2 11 0 0,-2 12 746 0,1 8-356 0,-1 8-169 0,-5 5-97 16,-4 6 276-16,-4 3-183 0,-3 8-134 0,0 2-83 15,-12 4 0-15,-7-11 0 16,-1-4 0-16,-2-9 0 0,-3-5 0 0,-2-6 0 16,-2 4 0-16,3-18-353 0,-5-2 96 0,-2-2 145 15,-2-5-1021-15</inkml:trace>
  <inkml:trace contextRef="#ctx0" brushRef="#br0" timeOffset="147709.65">19684 10118 1770 0,'-6'-8'0'0,"-2"-1"0"0,6 4 0 0,2 2 0 0,0 2 0 0,2-2 0 0,12 0 0 0,5 1 242 0,4 0-107 0,3 1 62 16,4-2-79-16,1 1-41 0,0 2 0 0,5 0-91 0,-5 0 22 15,-2 0-1-15,0 5 30 0,-4 1-79 0,-6 3 40 16,-1 5 9-16,-13-1 30 0,-5 11-113 0,-1 2 56 16,-21 7 28-16,-9 2 41 15,-5 6 6-15,-8-1-67 0,-1-2 302 0,-6 3-135 0,5 2-65 16,1-6-28-16,2 4 303 0,13-14-168 16,8-1-83-16,10-7-114 0,8-2 0 0,4-4 0 15,7 1 0-15,16-5 0 0,8-3 0 0,5-4 0 16,3-2 0-16,3 0 0 0,2 0 0 0,-6 0 0 15,0 0-119-15,-2 0-282 0,-3-4 207 0,-5 0 40 16,3-1-533-16,-15 1 330 16,-7 2 160-16,-3 1 80 0,-4 0-454 0,-2-3 268 0,-5 4 123 0</inkml:trace>
  <inkml:trace contextRef="#ctx0" brushRef="#br0" timeOffset="147875.21">19636 10376 2375 0,'-17'-10'0'16,"6"4"0"-16,4 3 0 0,0-1 0 0,5 3 0 0,2 1 0 0,2 0 0 0,13 0 384 0,7 0-174 0,6 0-77 15,1 0 305-15,4 3-201 0,2 2-100 0,0 1-120 0,-1 0-298 16,5-1 132-16,-4 4 89 0,-1-1 48 16,2-1-435-16,-2 3 241 0</inkml:trace>
  <inkml:trace contextRef="#ctx0" brushRef="#br0" timeOffset="148134.51">20167 10432 2106 0,'-1'-3'0'16,"-3"-1"0"-16,3 1 0 0,1-1 0 0,0 1 0 0,3 2 0 0,12 0 0 0,4 1 294 0,3 0-130 0,4 0-55 0,1 0-22 0,-2 2-26 0,1 7 0 15,-4 2-167-15,2 1 70 0,-3 5 45 0,-8 0-9 16,-5 4-113-16,-7-1 74 0,-1 4 38 0,-3 0-1 16,-13 5 19-16,-10-5 19 0,-4-4-37 0,-4-2 0 15,-3-2-5-15,0-4 9 16,-4 0-33-16,11-10-169 0,1-2 93 0,4 0 49 16,6 0-236-16,7-10 136 0,5-11 65 0,7-1 38 15,11-4-571-15</inkml:trace>
  <inkml:trace contextRef="#ctx0" brushRef="#br0" timeOffset="148293.09">20553 10352 1493 0,'0'0'0'0,"-1"0"0"0,-2 1 0 0,0 1 0 0,-2 0 0 0,-4 6 0 0,-1-1 900 0,-1 5-437 0,-4 2-214 0,5 2 429 16,-2 5-530-16,4-2-148 0,1 5 0 0,7 1 0 15,0 0 0-15,6 1 0 0,14 0 0 0,9 0 0 16,9-2 0-16,2-4 0 0,9-5-433 0,-2-1 191 15,2-4 138-15</inkml:trace>
  <inkml:trace contextRef="#ctx0" brushRef="#br0" timeOffset="148434.71">21090 10725 3086 0,'-5'0'0'0,"-4"0"0"0,4 0 0 0,5 2 0 0,-2 1 0 0,2-3 0 0,0 5 0 0,0 1 636 0,0-3-427 0,5 4-209 15,4-1 0-15,-1 1 0 0,6 0 0 0,0 2 0 16</inkml:trace>
  <inkml:trace contextRef="#ctx0" brushRef="#br0" timeOffset="151265.49">21291 10206 882 0,'-2'-6'0'0,"0"0"0"0,-2 2 0 0,3 0 0 0,1-1 0 0,-1-1 0 0,1 1 0 0,0 1 0 0,0 2 0 0,2-4 669 0,9 0-308 0,3 1-166 0,4 2-79 0,1-1 284 0,4-1-182 0,2 1-91 0,5 0-35 0,-2 0 129 0,1 0-92 0,-1 2-45 16,2 0-79-16,-3 0 32 0,3 2 9 0,-9 0-9 0,-1 0-397 16,-2 0 198-16,-3 0 100 0,-4 5-790 15,1 0 382-15,-7 5 151 0</inkml:trace>
  <inkml:trace contextRef="#ctx0" brushRef="#br0" timeOffset="151478.92">21375 10411 2847 0,'-16'0'0'0,"5"3"0"0,0 1 0 0,5 0 0 15,4 2 0-15,2 1 0 0,2-3 0 0,17 3 425 0,6-4-185 0,6-1-106 0,5-1 141 0,4-1-265 16,-3 0-10-16,1 0 0 0,4 0 0 15,-13 0 0-15,4 0 0 0,-6 0 0 0,-2 2 0 0,-2-1 0 0,0 1 0 16,-12 0-174-16,-3-1-14 16,-4-1 113-16,-2 0 56 0,0 0-664 0,-2 0 327 15,0 0 160-15,-8 0-121 0,0 0 140 16,1-3 70-16</inkml:trace>
  <inkml:trace contextRef="#ctx0" brushRef="#br0" timeOffset="152490.09">22453 10106 1279 0,'-11'0'0'0,"0"0"0"0,0 0 0 0,2 0 0 0,3 0 0 0,1 0 0 0,3 0 0 0,0 0 225 0,2 0-85 0,0 0-56 0,4 0 199 0,8 0-124 0,7 0-60 0,2 0-32 16,3 0 123-16,1-3-81 0,1 3-36 0,3 0-1 15,-3 0-62-15,2 0 26 16,0 0 10-16,-4 0-96 0,-3 0 43 0,0 0 0 0,-5 0-8 15,2 3 26-15,-1 2 9 0,-9 2 16 16,-3 2-95-16,-4 1 45 0,-1 5-12 0,-3 6 1 16,-10 3 3-16,-7 1-1 0,-5 6 5 15,0-1 19-15,-1 4-45 0,-2 2 42 0,5-5-1 16,1 0-32-16,2-2 32 0,2-4 0 0,2-1 2 16,1 1-2-16,6-8 2 0,3-3-1 15,3-2 183-15,3-3-86 0,0 0-40 0,0 0 3 0,1-3 71 16,9 0-54-16,3 0-14 0,2-1 0 0,2-2 3 15,6 3-25-15,-3-3 21 16,5-2-10-16,2-1-13 0,1 0-1 0,1 0-287 0,2 0 149 16,-4 0 56-16,-1-1 37 0,-5-5-261 0,-1 3 137 15,-3-2 43-15,-1 2 41 0,-10-1-587 0,-3 2 299 16,-1 1 151-16,-2-4 74 16</inkml:trace>
  <inkml:trace contextRef="#ctx0" brushRef="#br0" timeOffset="152659.63">22465 10343 1773 0,'-20'-7'0'0,"3"3"0"0,0 2 0 0,6 0 0 0,4 2 0 0,0 0 364 0,7 0-168 16,0 0-80-16,15 2 355 0,9 4-217 0,7 1-100 16,4-1-62-16,4 2 17 0,5-2-36 0,-2 0 1 15,2-1-37-15,6 2-445 0,-9 1 217 0,-1-4 115 0,-1 3-824 16,0-3 459-16,-2 2 229 0</inkml:trace>
  <inkml:trace contextRef="#ctx0" brushRef="#br0" timeOffset="153063.6">23196 9847 1124 0,'-6'-12'0'0,"1"2"0"0,1 5 0 0,2 3 0 0,2 2 0 0,0 2 0 0,0 19 25 0,2 6 1 0,5 8-26 16,3 6 976-16,-2 7-461 0,1 0-244 0,-4 1-117 16,2 9-86-16,-3 1-1 0,-3 3-30 0,1 9 8 15,-1-12-363-15,-1-2 177 16,0-1 89-16,0-6-184 0,0-8 136 0,0 2 77 15,-1-17-591-15,1-8 295 0,0-11 114 0,0-6 84 16,0-2-299-16,0-5 182 0,9-21 106 0</inkml:trace>
  <inkml:trace contextRef="#ctx0" brushRef="#br0" timeOffset="153353.35">23442 10226 1240 0,'4'0'0'0,"-2"0"0"0,5 0 0 0,-4 3 0 0,0 4 0 0,0 5 0 0,-1 1 0 0,-2 6 0 0,2 2 339 0,-2 4-151 0,0 2-76 0,0 1 79 16,0 2-69-16,-2-6-47 0,-3-2-5 0,2-3 0 16,0-7-34-16,-3-2 1 0,5-1-23 0,1-9-9 15,0 0 31-15,0-7 0 0,5-10-35 0,6-2 1 16,3-3 43-16,2 0-9 0,-3 3-36 0,4-1 36 16,2 4-4-16,-1 3 3 0,2 0-40 0,-4 6 33 15,1 3 101-15,-3 2-3 0,-1 2-44 16,0 2-23-16,1 10 26 0,-5 5-9 15,0 2-40-15,-5 5 0 0,0 1-103 0,-2 2 52 16,-1 2 35-16,-1-3-10 0,0-2-337 0,0-2 173 16,0-6 66-16,0-3-530 15,-1-1 270-15,-1-7 160 0,2-4-382 0,0-1 268 0,2-3 132 0,9-14 67 16</inkml:trace>
  <inkml:trace contextRef="#ctx0" brushRef="#br0" timeOffset="153542.84">24019 9980 2397 0,'-11'-2'0'0,"-3"2"0"0,3 0 0 0,-2 7 0 0,-2 9 0 0,1 6 0 0,-2 6 0 0,-1 7 0 0,6 2 0 0,2 7 751 0,7 0-358 0,2 4-178 0,0 3-81 16,8-9-93-16,11-5-41 0,6-1-121 0,2-6 18 16,8-4 70-16,2-2 43 0,-1-12-647 0,0-7 336 15,-1-5 168-15,-2 0 85 16,0 0-425-16,2-11 126 0,-12-7 160 0</inkml:trace>
  <inkml:trace contextRef="#ctx0" brushRef="#br0" timeOffset="153860.99">24224 10092 1472 0,'-12'-20'0'0,"4"5"0"15,5 3 0-15,3 3 0 0,0-1 0 0,9 3 0 0,7-1 0 0,4 7 216 0,2-2-89 0,2 3 34 0,4 0-62 0,-5 5-31 0,2 6 8 16,-6 0-192-16,-1 3 76 15,-5 6 38-15,-4-2 0 0,-4 6-136 0,-4 1 95 16,-1-2 36-16,-15 0-1 0,-4 2 9 0,-6-2-9 16,-1-4 1-16,-1 3 143 0,0-7-63 0,5-3-69 15,-1-2 375-15,5-3-177 0,4-3-88 0,0 3-18 16,8-7 70-16,6 0-65 0,0 0-33 0,11 0 1 16,9 0-72-16,4 0 10 0,4 0 29 0,-1 0-98 15,1 0 50-15,-4 5 23 0,1 5 10 16,-7-1-197-16,-5 5 106 0,-4-1 42 0,-8 5-65 15,-1 1 23-15,0 0-7 0,-16-2 34 16,-6-1-32-16,0-1 25 0,-5-2 0 0,-1-6-14 16,0 0-10-16,3-4 7 0,3-3 48 0,3 0-5 15,3 0-465-15,6-12 227 0,1-5 104 0,9-4-166 16,0-7 144-16,11-6 72 0</inkml:trace>
  <inkml:trace contextRef="#ctx0" brushRef="#br0" timeOffset="154025.54">24503 10169 1816 0,'37'-13'0'0,"-5"9"0"0,0 3 0 0,-5 1 0 0,-3 0 0 0,-2 13 0 0,1 4 0 0,-12 2 0 0,-3 3 167 0,-5 4-65 0,-2 0 211 16,-1 1-138-16,0 7-60 0,-12-6-44 0,-8-1 36 0,-4 1-36 15,-4-2 1-15,1-3-36 0,-5 0-162 0,7-10 77 16,-2-2 42-16,3-3 0 47,3-4-505-47,3-2 273 0,0-2 94 0,12 0-341 0</inkml:trace>
  <inkml:trace contextRef="#ctx0" brushRef="#br0" timeOffset="154173.16">24863 10147 1311 0,'-6'0'0'0,"-3"5"0"0,0 1 0 0,-4 3 0 0,-3 5 0 0,2 2 0 0,-3 5 984 0,3 3-474 0,1 4-237 0,4 6-109 16,6-6 333-16,3 0-305 0,2 1-192 0,10-3 0 15,10-2-27-15,6 1 17 16,3-13 19-16,5-1-749 0,-1-5 388 0,5-6 195 15,-2 0-416-15,4 0 289 0</inkml:trace>
  <inkml:trace contextRef="#ctx0" brushRef="#br0" timeOffset="154334.72">25035 10297 1155 0,'-2'-7'0'0,"-1"0"0"0,0 1 0 0,3 2 0 0,0-1 0 0,6 2 0 0,10 1 650 0,6 0-308 0,2 2-155 0,4 0 136 0,2 0-145 0,3 0-63 15,-2 0-44-15,-2 4-383 0,1 1 175 16,-5 2 85-16,-1-2-693 0,-2 2 371 16,-8-2 187-16,-8 0 93 0,-2-3-334 0,-4-2 196 15</inkml:trace>
  <inkml:trace contextRef="#ctx0" brushRef="#br0" timeOffset="154487.31">25249 10099 1232 0,'-3'-4'0'0,"0"-2"0"0,-1 4 0 0,3 1 0 0,1 1 0 0,0 0 365 0,0 13-165 0,0 6-82 0,0 7 736 0,0 5-401 16,0 2-212-16,0 3-103 0,0 2 171 0,1 4-288 0,-1 0-21 15,3 6-239-15,-2-10 5 0,1 0 135 0,2-6 67 16,3-1-855-16,1-8 461 0,4 0 240 0</inkml:trace>
  <inkml:trace contextRef="#ctx0" brushRef="#br0" timeOffset="154626.94">25512 10265 1409 0,'0'0'0'0,"0"0"0"0,0 0 0 0,1 0 0 0,2 0 0 0,-1 5 75 0,5 7-9 0,1 0-30 0,2 3 373 16,2 1-187-16,-2 4-93 0,1 0-599 0,1-2 249 16,1 0 127-16,-1-1 65 0</inkml:trace>
  <inkml:trace contextRef="#ctx0" brushRef="#br0" timeOffset="154801.47">25800 10173 2784 0,'-3'-4'0'0,"-1"1"0"0,0 1 0 0,3 2 0 0,-3 2 0 0,3 13 0 0,-2 10 0 0,0 8 506 0,-2 5-235 0,-1 9-117 0,2 6 62 15,-5 9-216-15,0 6 0 0,1-5 0 0,-3-3 0 16,2-1 0-16,-2-4 0 0,-1-3-461 0,2 2 113 0,-1-16 187 0,0-2 99 15,0-3-966-15,-5-5 505 16</inkml:trace>
  <inkml:trace contextRef="#ctx0" brushRef="#br0" timeOffset="155193.03">26049 10147 2384 0,'9'0'0'0,"2"0"0"0,2 0 0 0,4 0 0 0,-2 5 0 0,2 7 0 0,1 5 0 0,2 8 0 0,-1 3 607 15,-2 8-278-15,-3 0-151 0,-7 5 96 0,-4 2-120 16,-3 6-149-16,0-1-5 0,-12 2 0 0,-11-7 0 15,-5-3 0-15,-4-5 0 0,0-1-215 0,-1-5 33 16,-4 0 117-16,4-8-876 0,1-3 475 0</inkml:trace>
  <inkml:trace contextRef="#ctx0" brushRef="#br0" timeOffset="156606.81">26553 10317 963 0,'-1'1'0'0,"-4"2"0"0,0 0 0 0,2-1 0 0,-2 2 0 0,5 1 436 0,0-1-200 0,0 0-99 0,8 0 370 15,9-2-240-15,4 2-114 0,7-2 39 0,3-2-77 16,1 0-39-16,6 0 10 0,-5 0-129 0,0 0 41 16,-3 0-1-16,3 0 39 0,-8 0-408 0,6 0 214 15,-13 2 93-15,-2-2 51 0,-6 3-677 0,-2 2 345 16,-4-4 76-16</inkml:trace>
  <inkml:trace contextRef="#ctx0" brushRef="#br0" timeOffset="156792.32">26774 10166 1819 0,'-6'0'0'0,"1"1"0"0,-1 1 0 0,-1 5 0 0,3 0 0 0,2 9 0 0,0 3 0 0,1 7 0 0,1 10 0 0,-2 2 546 0,2 4-259 0,0 5-125 0,-1 3-62 16,1 0 17-16,-2-3-40 0,2 5 10 0,0-15-457 15,0-1 204-15,0-5 101 0,0-5-581 16,3-4 342-16,3 0 179 0,4-13 77 15,1-8-407-15</inkml:trace>
  <inkml:trace contextRef="#ctx0" brushRef="#br0" timeOffset="157449.43">27329 10229 1141 0,'-9'0'0'0,"2"0"0"0,-2-4 0 0,4 1 0 0,0 0 0 0,4 2 0 0,1 0 0 0,0-1 441 0,0 1-202 0,8-2-93 0,10 2-59 15,3-1-25-15,6 0 0 0,0 2-26 0,3-3 297 0,0 3-139 16,0 0-83-16,-4 0-38 0,1 0-63 0,-4 3 26 15,1 5 1-15,-4 0-89 0,-4 6 40 16,-9 3 24-16,-6 4 0 0,-1 5-113 0,-5 7 68 16,-15 6 34-16,-8 0-8 0,-8 2-51 0,-5 3 33 15,-2 2-12-15,2-6 312 0,-1 6-133 0,8-12-67 16,7-2-32-16,5-8 187 0,7-1-84 31,9-6-58-31,3 1 135 0,3-8-222 0,17-3-1 0,10-3 0 0,2-1 0 0,6-3 0 16,5 0 0-16,-3 0 0 15,-1-3 0-15,1-5-78 0,-1 0 35 0,-4 0-605 0,4-1 292 0,-11-1 174 16,-3 0 16 0,-4 2-511-16,-6 2 320 0,-3-2 160 0,-2-2-198 0</inkml:trace>
  <inkml:trace contextRef="#ctx0" brushRef="#br0" timeOffset="157630.94">27300 10459 1566 0,'-18'-8'0'0,"5"1"0"0,5 3 0 0,2 1 0 0,6 1 0 0,0 2 0 0,13 0 518 0,8 0-241 0,7 2-121 16,5 3 324-16,2 0-226 0,2 2-109 0,2-2-54 0,-2 1-184 15,2 1 64-15,6-1 43 0,-7 1-718 0,-1 1 370 16,1-1 186-16,-1 0 92 0,-6 0-403 0,5 1 258 31</inkml:trace>
  <inkml:trace contextRef="#ctx0" brushRef="#br0" timeOffset="157892.24">28154 10234 1813 0,'-19'0'0'0,"1"-2"0"0,-3 2 0 0,-6 0 0 0,5 9 0 0,-2 9 0 0,0 5 0 0,0 4 0 0,3 6 79 0,-1 5 10 0,12 0-53 16,4 8 852-16,6-3-426 0,0 3-213 0,6-5-107 15,9 5-194-15,9-15 40 0,4-2 23 0,5-7 1 16,1-3-246-16,2-7 134 0,6 2 78 0,-10-13-666 16,2-1 363-16,0 0 98 0,-6-4 118 15,3-9-737-15,-3-5 396 0</inkml:trace>
  <inkml:trace contextRef="#ctx0" brushRef="#br0" timeOffset="158169.5">28410 10240 1424 0,'-4'-15'0'0,"4"4"0"16,0 0 0-16,2 1 0 0,11 3 0 0,5-3 161 0,4 10-67 0,2 0-29 0,5 0 0 0,2 0 19 0,5 12-24 31,-2 3 10-31,-7 4-68 0,-3 1 33 0,-5 6 1 15,-7 0 0-15,-9 5-39 0,-3 4 9 0,-1-1 30 0,-19 1 98 0,-8 0-49 16,-5-1-25-16,-4 5 10 16,-2-7 326-16,3-4-179 0,1-1-91 0,5-7-45 0,4 1 273 0,2 3-151 15,10-13-169-15,10-1-34 0,4-2 0 0,0-1 0 16,12-2 0-16,11 6 0 16,4-9 0-16,7 2 0 0,4-4-8 0,1 2-168 0,3-2 105 0,3 0 63 15,-8 0-793-15,0 0 390 16,-5 0 157-16,-3 0 110 0,-5 0-568 0,-2-2 329 15</inkml:trace>
  <inkml:trace contextRef="#ctx0" brushRef="#br0" timeOffset="158341.76">28559 10369 2273 0,'-20'-12'0'16,"7"7"0"-16,1 1 0 0,8 3 0 0,4 1 0 0,0 0 0 0,2 5 291 0,11 6-127 0,4 0-56 15,3 4 448-15,4-3-260 0,4 2-130 0,0 0-89 16,3-1-154-16,1 0 54 0,-2-1 25 0,-4-3-808 16,3 2 422-16,-2-3 209 0,4 0 106 0,0-1-1033 15,-6-6 538-15</inkml:trace>
  <inkml:trace contextRef="#ctx0" brushRef="#br0" timeOffset="158535.26">28924 10430 773 0,'0'-6'0'0,"0"0"0"0,0-1 0 0,0 0 0 0,0 3 383 16,8-3-166-16,9 3-94 0,2 4 548 0,9-3-317 16,0 1-159-16,9 2-80 15,3 0 136-15,-4 0-112 0,2 0-52 0,-4 0-566 0,-4 6 257 0,-1 0 129 16,0-1-717-16,-12 4 417 16,-5-5 213-16,-7 0 106 31,-5-2-472-31</inkml:trace>
  <inkml:trace contextRef="#ctx0" brushRef="#br0" timeOffset="158649.46">29152 10236 1280 0,'-8'0'0'0,"3"0"0"0,2 0 0 0,-2 0 0 0,1 4 0 0,1 9 357 0,3 7-160 0,0 1-81 0,0 9-40 16,0-1 479-16,0 2-265 16,3 3-127-16,1-1-186 0,1-1 29 0,0 2 0 15,2-2 39-15,0-5-824 0,1-6 407 0,-1-4 204 16</inkml:trace>
  <inkml:trace contextRef="#ctx0" brushRef="#br0" timeOffset="158867.9">29438 10335 2729 0,'16'-9'0'0,"-2"8"0"0,2 1 0 0,2 0 0 0,-1 0 0 0,2 14 0 0,3 0 0 0,-7 5 0 0,2 2 0 0,-2 1 0 0,-3 3 0 0,-3 2 195 0,-1 4-71 0,-7-5-50 0,-1 3-56 15,-7-2 17-15,-12-1 0 0,-1-3-191 0,-9 2 105 16,2-8 38-16,-4-2 24 0,1-6-227 16,-1-1 126-16,0-2 62 0,-1-2 5 0,11-4-295 0,3 0 78 15,5-1 108-15,5-8-424 0,8-5 261 0,0-6 122 16,4-2-310-16,16-2 242 16</inkml:trace>
  <inkml:trace contextRef="#ctx0" brushRef="#br0" timeOffset="159017.01">29695 10372 2452 0,'1'-3'0'0,"2"-1"0"0,-1-1 0 0,1 5 0 0,-3 0 0 0,0 0 0 0,-10 0 0 0,-2 14 0 0,-1 1 0 0,1 6 729 0,3-1-351 15,-1 5-171-15,7 1-87 0,1 0-75 0,2 4-45 0,0 2 0 16,9-2 0-16,7-1-362 0,8-3 53 0,3-3 173 0,0-2-380 16,5-1 284-16,-5-14 129 15,-2-5 66-15</inkml:trace>
  <inkml:trace contextRef="#ctx0" brushRef="#br0" timeOffset="159188.07">30023 10215 2381 0,'6'-9'0'0,"3"3"0"0,3 5 0 0,0 1 0 0,4 7 0 0,-1 13 0 0,2 7 762 0,-6 3-364 0,4 9-173 0,-7-1-99 0,-3 3-87 15,-5 4-39-15,0 4 0 0,-15 2 0 16,-8 5 0-16,-6-11 0 0,1 1-302 0,-5-6 91 15,-1 0 122-15,-2-3 63 0,-7 2-1174 0</inkml:trace>
  <inkml:trace contextRef="#ctx0" brushRef="#br0" timeOffset="160272.38">30379 10496 1481 0,'-13'-6'0'0,"3"-1"0"0,1 2 0 0,4 0 0 0,-1 2 0 0,2 0 0 0,4 0 266 0,7 0-116 0,18 2-56 16,11 1 145-16,11 0-101 0,16 0-43 0,3 0-34 15,12 0 298-15,10 0-162 0,12 0-81 0,9 1-40 16,12 3 204-16,-19-2-127 0,-2 0-59 0,-6 1-34 16,-7-2 1-16,-13 2-50 15,-1-1-100-15,-26 1 46 0,-8-1 39 0,-9 2 0 0,-6-3-97 0,-6 1 68 16,0 1 43-16,-12-3-8 16,-5 0-541-16,-1 0 212 0,0 0 151 0,-7 0-548 0,-11 0 335 15,-8 0 181 1,-2 0 86-16</inkml:trace>
  <inkml:trace contextRef="#ctx0" brushRef="#br0" timeOffset="160628.95">30526 10636 1346 0,'-9'0'0'0,"-2"0"0"0,6 0 0 0,3 0 0 0,2 0 159 0,0 0-53 0,1 0-39 0,16 0-1 0,4 4 92 0,5 0-62 0,4 2-29 0,1-1 8 15,-2 5-40-15,-3-4 1 0,-2 2 0 0,-4 2-401 16,-3 1 192-16,-4-1 101 0,-7 4-122 0,-6-1 94 0,0 4 47 0,-21 2 23 16,-9 1 197-16,-6 1-97 0,-3-4-38 0,1 0-76 15,-3-4 224-15,4 1-110 16,2-2-43-16,5-2 413 0,11-2-210 0,6-4-73 0,10 1-61 16,3 0 15-16,10 0-37 0,18 0 8 15,5 1-111-15,4-2 32 0,6 3 1 0,0 2 31 16,-2 0-276-16,1 3 147 0,-9-1 61 0,-3 3 34 15,-7 0-247-15,-6 1 98 0,-10-1 74 0,-6 4-14 16,-1-2 36-16,-25-4-23 0,-7 0-1 0,-5-2 255 16,-4-1-107-16,-3-3-63 15,3-6-18-15,0 0 0 0,5 0-26 0,0 0 8 0,3-8-130 0,-1-6 81 16,14-1 34-16,7-3 37 0,8-4-585 16,5-4 277-16,0-1 139 0,14-8-165 15</inkml:trace>
  <inkml:trace contextRef="#ctx0" brushRef="#br0" timeOffset="160806">30873 10742 1506 0,'27'0'0'0,"-2"0"0"0,2 0 0 0,-4 7 0 0,2 2 0 0,-7 2 0 0,-5 4 231 0,-4 1-98 0,-1 1-49 0,-7 2 58 0,1 3-45 0,-2-2-35 16,-2-1 50-16,-13 3-38 0,-4-3 0 0,-8 0-39 16,-1 3-75-16,-4-7 33 0,2-3 0 15,-4 0 43-15,3-3 0 0,3-1-1 16,-6-1 10-16,12-2-199 0,5-5-489 15,7 0 319-15,4 0 96 16</inkml:trace>
  <inkml:trace contextRef="#ctx0" brushRef="#br0" timeOffset="160968.56">31225 10744 1242 0,'-18'5'0'0,"-4"4"0"0,3 2 0 0,-4 4 0 0,-2 6 111 0,1-1-38 0,2 6 1 16,-1 5 830-16,9-4-439 15,7 2-214-15,5-3-108 0,2-1 249 0,2-3-178 0,10-1-152 0,7-6-274 16,6-3 88-16,4-7 80 0,2-4 40 0,8-1-810 16,-3 0 420-16,3-1 215 0,0-7-392 0,-6-1 292 15,-1-6 16-15</inkml:trace>
  <inkml:trace contextRef="#ctx0" brushRef="#br0" timeOffset="161111.18">31347 10853 910 0,'-8'-5'0'0,"4"-3"0"0,4 4 0 0,0 2 0 0,1-1 0 0,10 1 430 0,5 2-198 0,7 0-98 0,3 0-49 16,1 0 242-16,5 0-137 0,-5 2-81 0,1 1-433 0,-1-1 181 15,-3 2 88-15,-3 0 46 0,4 1-712 0,-12-3 351 0,-2 0 174 16,-5-2-121-16</inkml:trace>
  <inkml:trace contextRef="#ctx0" brushRef="#br0" timeOffset="161291.69">31535 10715 1390 0,'-4'0'0'0,"-1"3"0"0,0 1 0 0,1 4 0 0,2 3 0 0,-2 5 0 0,2 3 533 15,-1 10-249-15,0 2-124 0,-2 5-62 0,3 6 679 0,-4-1-376 0,1-2-182 0,0-3-150 16,1 2-69-16,-1-5 0 62,0 2 0-62,0-15-150 0,4 1-126 0,1-9 155 0,0-1-822 0,0-7 489 0,0-1 254 0,10-3 2 0,-2-7-614 0</inkml:trace>
  <inkml:trace contextRef="#ctx0" brushRef="#br0" timeOffset="161416.35">31668 10836 1481 0,'0'0'0'0,"0"0"0"16,1 0 0-16,3 3 0 0,6 0 0 0,-1 5 178 0,3 2-75 0,2 2-34 0,-3 3 477 15,4 0-256-15,1 4-126 0,1 0-56 0,-5 1-412 16,3-1 170-16,-1-3 85 0,-3 0-785 0,-1-6 434 15,0 1 227-15</inkml:trace>
  <inkml:trace contextRef="#ctx0" brushRef="#br0" timeOffset="161585.91">31975 10808 1643 0,'1'-11'0'0,"0"3"0"0,1-1 0 0,0 2 0 0,0 3 0 0,-2 4 0 0,0 0 0 0,-4 7 0 0,-5 14 951 0,-4 9-457 16,-4 10-229-16,-5 7 240 0,1 8-432 0,-6 6-73 15,2-3 0-15,-1 5 0 16,0 3 0-16,1 1 0 0,3-7 0 0,-2 9-185 0,6-17 95 0,2-5 63 31,0-4-1137-31,1-2 600 0</inkml:trace>
  <inkml:trace contextRef="#ctx0" brushRef="#br0" timeOffset="162278.63">31019 9781 801 0,'17'-12'0'0,"1"9"0"0,2 0 0 0,1-2 0 0,8 4 0 0,-2 0 0 0,7 1 163 0,-9 0-68 16,0 0-29-16,-1 4-58 0,-6 5 29 0,0-2 9 0,-8 3-170 0,-6 3 76 15,-4-1 39-15,0 0 0 0,-4 3-61 0,-11-1 47 16,-7-1-3-16,0-2 43 16,-5 2-78-16,-3-3 34 0,4-2-1 0,-3-2 135 15,8-2-54-15,2 0-35 0,6-3 217 0,3-1-109 16,1 0-56-16,6 2-9 0,3-2 46 0,3 0-26 15,16 3 0-15,8 0-45 16,4 3-43-16,4 5 53 0,1 0-10 0,1 6 1 0,-1 1-34 0,-9 5-1 16,1 1 35-16,-5 4-37 0,-12-4 13 0,-7 1 1 15,-4-2 10-15,-4 3-8 16,-18-4 12-16,-5 1-22 0,-8-5 107 0,-5-6-44 16,0-3-1-16,-2-3-39 0,0-3-29 0,-1-3 42 15,8 0-10-15,4-1 18 0,2-10-185 0,9-2 87 16,8-4 39-16,2-1-624 0</inkml:trace>
  <inkml:trace contextRef="#ctx0" brushRef="#br0" timeOffset="175381.22">8544 11279 895 0,'-3'-4'0'0,"-1"1"0"16,4 3 0-16,0-3 0 0,0 2 0 0,0 0 608 0,7 1-284 0,8 0-142 0,7 0-72 0,2-2 319 0,5 1-185 16,1-2-107-16,1 0 16 0,4 0-57 15,1 0-28-15,-3 1-94 0,3 0 42 0,-5-2-9 16,-4 3 32-16,-3 1-474 0,-5 0 237 0,-5 0 118 16,0 1 70-16,-9 10-809 0,-2-5 402 15</inkml:trace>
  <inkml:trace contextRef="#ctx0" brushRef="#br0" timeOffset="175559.75">8530 11514 1819 0,'-7'15'0'0,"2"4"0"0,1 2 0 0,1 3 0 0,1 4 0 0,2-6 0 0,0 3 0 0,0 3 254 0,7-5-108 0,-1 3-57 16,0 4-17-16,1-8-140 0,-1-1 52 0,1 0 26 15,-1 0 1-15,-2-6-410 0,-1 3 228 16,0-7 100-16,-2-5-570 0,-1-5 309 0</inkml:trace>
  <inkml:trace contextRef="#ctx0" brushRef="#br0" timeOffset="175880.89">8519 11519 1434 0,'3'-10'0'0,"3"-1"0"15,3 3 0-15,8 1 0 0,-2 0 0 0,7 3 0 0,4 0 0 0,6 4 367 0,3-3-167 0,7 3-72 0,-7 0-50 0,3 0 28 16,0 0-33-16,-3 0-1 0,0 0-34 0,3-2-41 16,-11 0 16-16,-2 2-1 0,-5-1-60 0,-3 1 43 15,-7 0 0-15,1 0 123 16,-6 0-44-16,-3 3-1 0,0 6-35 0,-2 4 177 0,0 0-88 16,0 7-35-16,0-2-10 0,-2 1 14 15,0 4-28-15,0 0-1 0,2 1-29 0,0 4-37 16,0-2-10-16,0-1 47 0,0 0-287 0,0 1 144 0,2-1 71 15,0 2 45-15,0-6-469 0,-2-1 229 16,0-5 67-16,0-1-318 0,0-2 221 16,-4 0 101-16,-3-9 64 0,-6-3-294 0,1 0 175 15,1 0 87-15,-7-11 44 0</inkml:trace>
  <inkml:trace contextRef="#ctx0" brushRef="#br0" timeOffset="176014.53">8728 11289 2161 0,'-8'7'0'0,"3"0"0"0,0 5 0 16,1 3 0-16,0 5 0 0,1 2 0 0,2 6 0 0,1 3 0 0,-3 3 293 0,1 7-118 0,1-4-73 0,0-1-32 0,-2 3-286 0,0-5 127 0,0-2 64 0,0 2 41 16,-2-10-225-16,3-10 123 0,-6-2 62 15,3-7-637-15,-2-5 327 0</inkml:trace>
  <inkml:trace contextRef="#ctx0" brushRef="#br0" timeOffset="176145.19">8698 11507 1402 0,'1'3'0'0,"1"1"0"0,1 1 0 0,1-1 0 0,-2 2 0 0,1 2 0 0,2 1 0 0,3 0 352 0,-2 4-147 0,0-2-88 16,2 3-40-16,-1-2-395 15,0 4 178-15,1-5 89 0,1 1 55 0,-1-1-710 0</inkml:trace>
  <inkml:trace contextRef="#ctx0" brushRef="#br0" timeOffset="176306.75">8837 11335 1234 0,'0'0'0'0,"0"0"0"0,0 0 0 0,-2 4 0 0,2 1 0 0,0 8 165 0,0 3-63 15,0 8-32-15,0 5 378 0,-2 6-209 0,1 5-100 16,-2 5-51-16,-1 2-122 0,1-2 36 0,-4 5 10 15,4-12 26-15,-2-4-507 0,1-4 254 0,-2-6 126 16,0-4-626-16</inkml:trace>
  <inkml:trace contextRef="#ctx0" brushRef="#br0" timeOffset="176443.89">8816 11613 1968 0,'0'0'0'0,"3"0"0"0,0 0 0 0,0 0 0 0,-1 0 0 0,4 1 0 15,2 3 0-15,1 0 313 0,3 2-143 0,-2-1-65 16,6 2-34-16,0 3-237 0,4-5 112 0,0 2 41 0,-1-1 25 0,2-2-701 16</inkml:trace>
  <inkml:trace contextRef="#ctx0" brushRef="#br0" timeOffset="176776.52">9360 11172 1248 0,'2'-7'0'0,"2"0"0"0,2 3 0 0,0 3 0 0,1-1 0 0,1 2 591 0,3 3-276 0,-2 11-139 16,1 3-68-16,3 5 101 0,-3 7-76 0,-1 0-52 15,-1 3 0-15,-2 3-19 0,0 0 1 0,-5 3-25 16,2 3-273-16,-3-4 131 0,0-2 71 0,0-5-424 16,-6 0 247-16,-3-7 124 15,-3 4 37-15,1-15-539 0,0-5 259 0,-2-7 145 16,-2 0 73-16,0-3-116 0,0-11 84 0,3-5 58 15,1-7 0-15,3-1-24 0,-2-1 39 0,5-4 70 16,2 2 0-16,3 4 0 0,0 0 0 0,0 7 350 16,8 1-213-16,4 3-88 0,3-2-53 0,4 7 529 15,2 5-216 32,2 3-144-47,5 2-20 0,2 0 140 0,-4 5-128 0,0 7-59 0,-2 6-30 0,-5 3 7 0,-1 3-37 0,-3 2 10 0,-7 1-324 0,-4-3 158 0,-3 3 78 0,-1-4-492 16,0-2 273-16,-6 0 154 0</inkml:trace>
  <inkml:trace contextRef="#ctx0" brushRef="#br0" timeOffset="177180.43">9305 11289 1198 0,'-13'-3'0'0,"4"2"0"0,-3 0 0 0,9 1 0 0,2 0 0 0,1 0 0 0,0 1 368 16,0 6-166-16,4 1-72 0,5 0-49 0,1 3 0 15,-2 0-43-15,1 3-114 0,-3-1 57 0,-1 3 37 16,0 1-8-16,-4 1-55 16,1-1 41-16,-1 1 0 0,-1 2 42 0,0 0 83 0,0-5-46 0,0 2-8 15,0-1-31-15,0-1 66 16,0-1-36-16,0 3-7 0,0-5 9 0,0 0-6 16,0 0 0-16,2 0-71 0,1-1 0 0,4 3 56 15,-5-2-10-15,0 2-202 0,-1-4 102 0,-1 4 43 16,0 1 36-16,0-1-209 0,0 0 101 0,-5-3 20 15,-5 0 36-15,-1-1-23 0,-2 1-5 0,-5-5 4 16,1-4 266-16,-1-2-116 0,2 0-54 0,-2 0 162 16,1 0-102-16,6-4-33 0,2-3-30 15,4 3 437-15,4-3-215 0,1 3-110 0,0 1-43 0,6 1 143 16,13 2-245-16,1 0 0 16,5 0 0-16,1 10 0 0,8 2 0 0,2 0 0 15,0 2 0-15,3 3 0 0,2-1 0 0,1 2 0 16,7 2 0-16,-5-4 0 0,-3 0 0 0,-1-5-670 15,-1-1 232-15,-3-3 146 16,5-5 118-16</inkml:trace>
  <inkml:trace contextRef="#ctx0" brushRef="#br0" timeOffset="177399.85">9899 11335 2382 0,'-6'-5'0'0,"-2"-1"0"16,6 3 0-16,2 1 0 0,0 2 0 0,2 0 0 0,10 5 0 0,1 8 324 0,4 2-145 0,2 4-71 0,0 0 4 0,-1 3-39 0,0 2 10 16,-1 1-47-16,-5-1-245 0,-1 6 123 0,-6 1 61 15,-1 2-386-15,-4 7 233 16,0-6 102-16,-12-1 56 0,-7-1-424 0,-4-5 214 0,0-4 49 0,-7-1-257 16,4-12 206-16,-1-7 97 15,2-3 50-15,2-1-97 16,4-21 72-16</inkml:trace>
  <inkml:trace contextRef="#ctx0" brushRef="#br0" timeOffset="177523.19">9814 11514 1333 0,'4'-13'0'0,"1"1"0"0,-1 6 0 0,3 1 0 0,2 5 0 0,2 0 347 0,0 7-156 0,3 9-77 0,2 5 582 15,-1 3-330-15,5 5-156 16,-1-3-92-16,-2 3 140 0,2 0-110 0,1-2-57 16,-3-2-247-16,5 3 105 0,-5-8 39 0,0-2 24 15,-1-5-795-15,-1-3 409 0,-3-6 206 0,1-1-800 0</inkml:trace>
  <inkml:trace contextRef="#ctx0" brushRef="#br0" timeOffset="177661.82">10087 11474 1180 0,'0'-11'0'16,"0"-1"0"-16,0 5 0 0,0 2 0 0,3 2 0 0,7 2 0 0,6 1 456 0,4 0-202 0,2 0-113 15,5 0-53-15,-1 4-10 0,6 5 0 0,-2-3-42 0,6 3-222 0,-7-4 106 16,-3 1 59-16,-1-2 28 0,-5 3-658 15,-5-5 331-15</inkml:trace>
  <inkml:trace contextRef="#ctx0" brushRef="#br0" timeOffset="177934.42">10269 11226 1431 0,'-13'-15'0'0,"3"4"0"0,1 1 0 0,1 5 0 0,5 5 0 0,3 0 0 0,0 17 0 0,0 6 0 0,7 4 428 0,4 6-187 0,1 1-107 16,1 6-49-16,0-1 164 0,-2 5-107 0,1-1-52 15,2 9-60-15,-5-8 6 0,1 0 0 0,-5 1-215 16,-3-4 108-16,-1-4 54 16,-1 5 35-16,0-14-123 15,-5-7 70-15,-7-5 36 0,1-10 0 0,-7-5-23 0,0-1 36 0,0-1-49 32,0-16-1-32,1-5 190 0,2-3-78 0,3 1-42 0,4 2 136 0,1 0-66 0,5 4-43 0,-1 3 8 15,3-2 27-15,0 5-17 16,3 6-10-16,4-2-118 0,5 7 43 0,2-1-1 0,1 2 43 0,3 0-547 15,0 0 261-15,0 3 107 16,0 5 74-16</inkml:trace>
  <inkml:trace contextRef="#ctx0" brushRef="#br0" timeOffset="178072.05">10516 11442 2256 0,'-3'-3'0'0,"1"0"0"0,0 2 0 0,2 1 0 0,0 0 0 0,0 0 0 0,2 7 0 16,9 1 174-16,0 3-69 0,6 2-35 0,-4 0-349 0,1-2 153 16,3 1 81-16,-3 0 40 0</inkml:trace>
  <inkml:trace contextRef="#ctx0" brushRef="#br0" timeOffset="178256.55">10745 11238 2166 0,'0'-12'0'0,"0"0"0"0,0 2 0 0,0 7 0 0,0 3 0 0,0 0 0 0,0 16 0 0,0 10 0 0,0 15 373 0,-1 7-174 0,-1 12-81 16,-3 9 359-16,1 6-221 0,-5 4-111 0,-1 17-46 0,0-7-1 15,-5 1-98-15,3-1 0 0,-1-3 0 16,-1-4 0-16,5 6-34 0,1-30 4 0,5-6-668 16,1-14 367-16,2-13 183 0,0-15 91 0,0-7-892 15</inkml:trace>
  <inkml:trace contextRef="#ctx0" brushRef="#br0" timeOffset="178419.12">10874 11472 1733 0,'10'-7'0'0,"4"-2"0"0,3 4 0 0,5 0 0 0,4 1 0 15,6 1 0-15,4 0 359 0,7 0-153 0,-6 1-89 0,3 1-7 0,-2-2-37 16,-2 2 0-16,-2 0-599 15,-1-1 281-15,-10 1 131 0,-7 1 68 0,-4 0-718 0</inkml:trace>
  <inkml:trace contextRef="#ctx0" brushRef="#br0" timeOffset="178939.24">11084 11209 1180 0,'-15'-5'0'0,"5"3"0"0,2 2 0 0,0 0 0 0,3 7 0 0,2 10 0 0,0 7 350 0,3 10-162 0,0 3-76 0,3 13 411 15,6 6-243-15,2 11-122 0,6 11 126 16,-2-12-128-16,4 1-61 0,-3-4-29 0,0-5-269 0,-2-5 119 16,1 1 69-16,-7-15 21 0,-2-8-398 0,-4-3 213 15,-2-8 108-15,0 0 54 16,0-6-401-16,-9-9 202 0,-3-5 98 0,-4 0-32 16,0-5 56-16,-1-12 29 0,0-3-8 0,0-3 37 15,2-6 0-15,2-3 0 0,2-4-35 0,0-3 35 16,3-7-9-16,6 6 9 0,2 2-87 0,0 5 44 15,0 1-1-15,4 5 44 0,2-2 116 0,3 13-54 16,1 6-30-16,-1 3 76 0,1 4-47 0,-3 3-29 16,-1 5 6-16,-2 10 212 15,-4 1-95-15,0 4-63 16,-2 4 231-16,-11 0-125 0,-2 0-39 0,-4 0-44 0,-3-1 23 0,0-2-33 16,-2 0 0-16,1 0-24 0,3-7-39 0,5-5 1 15,2-1 29-15,5-6-143 0,7-2 71 0,1 0 45 16,1-4-158-16,14-13 90 15,10-3 23-15,6-2 30 0,1-1-396 16,6-2 187-16,-3 1 63 0,0 1 60 0,-1 2-141 0,0-3 98 16,0 3 49-16,0-4 17 15,-10 8 181-15,-4 1-74 0,-7 4-37 0,-3 6 522 0,-9 4-279 16,1 0-150-16,-2 2-33 0,-6 4 329 0,-9 10-131 16,-2 1-117-16,1 5 425 0,2-1-257 0,2 1-141 0,4-3-66 15,2 2 177-15,3 0-134 0,3 1-146 0,0 0 0 16,0-3 0-16,5-3 0 0,9 2 0 0,0-4-636 15,4-2 326 1,4 2 182-16,-1-9-908 0,0-3 502 0</inkml:trace>
  <inkml:trace contextRef="#ctx0" brushRef="#br0" timeOffset="179093.83">11306 11172 3592 0,'0'-12'0'0,"0"0"0"0,0 6 0 0,3 1 0 0,4 4 0 0,2 1 0 0,1 1 0 0,2 13 0 0,0 0 339 0,1 4-339 0,-2 1 0 15,0 5 0-15,2-2-128 0,-2 2 49 0,3 5-1323 0</inkml:trace>
  <inkml:trace contextRef="#ctx0" brushRef="#br0" timeOffset="179547">11791 11301 1542 0,'0'0'0'0,"0"0"0"0,0 0 0 0,0 0 0 0,0 0 0 0,0 2 0 0,-2 8 0 0,-4 4 457 16,-1 6-210-16,-5 4-105 0,-2 3-53 0,-4 6 12 16,-3 7-22-16,-2 1-10 0,-3 2-32 0,-2 0-199 15,0 2 100-15,0-4 49 0,-2 0-148 0,10-12 94 16,1-4 52-16,6-7-600 15,5-5 307-15,8-9 155 0</inkml:trace>
  <inkml:trace contextRef="#ctx0" brushRef="#br0" timeOffset="179678.65">11703 11643 1244 0,'2'4'0'0,"-2"1"0"0,1 2 0 0,1-2 0 0,0 7 0 0,-1 0 0 0,1 3 637 0,-2 4-300 0,0 3-150 15,0 2-75 1,0 5 261-16,0-1-173 0,0 2-81 15,-2-3-41-15,-1-2-296 0,3-2 127 0,0 2 74 0,0-11-701 0,0-4 377 0,0-5 190 0,6-5-299 16</inkml:trace>
  <inkml:trace contextRef="#ctx0" brushRef="#br0" timeOffset="180121.47">12079 11229 697 0,'8'-7'0'0,"1"2"0"0,2 5 0 0,-1 0 0 0,-3 0 0 0,4 0 357 0,-7 5-164 0,-2 9-78 0,-2 0-39 0,0 5 34 16,0 1-36-16,-11 4 9 0,-4-2-117 0,2 0 36 16,-6 0 0-16,-2-1 3 0,-4-2 32 0,-2 1 9 15,4-5-9-15,0-4 18 0,1-2-18 16,5-5 1-16,2 1-1 0,2-3 102 16,8-2-55-16,5 0-11 0,0-5-38 0,9-4 77 15,10-1-28-15,5-1-10 0,5 0-70 0,5 3-1 16,-1 2 35-16,1-1-142 0,4 4 79 0,-7 1 27 15,-3 2 0-15,-1 0-40 16,-4 0 22-16,-6 10 0 0,1 3-4 0,-14 2-132 16,-4 2 53-16,0 2 47 0,-10 1-14 0,-8-1 21 15,-6 3-12-15,-2-3 7 0,-4-5 146 0,1-2-60 16,-1-4-28-16,2-1 187 0,0 3-95 0,4-9-51 16,4 1-11-16,6-2 219 15,1 0-105-15,6 0-61 0,1 0 1 0,6 0 23 16,0-3-39-16,4-2 0 0,12 0-39 0,4 1-41 0,4-2 9 0,0 3 32 15,3-2-193-15,-3 4 97 16,1-3 48-16,-1 3-395 16,0 1 197-16,-7-3 108 0,0 3 17 0,-4 0-468 0,-3 0 258 0,-3 0 128 15,-2 0 56-15,-5 0-176 16,0 3 125-16,-4-3 62 16</inkml:trace>
  <inkml:trace contextRef="#ctx0" brushRef="#br0" timeOffset="180272.08">12018 11435 1190 0,'-8'0'0'0,"2"0"0"0,-3 4 0 0,3 7 0 0,-4 4 0 0,-1 7 0 0,-1 9 0 0,-2 6 0 0,-2 9 512 0,-5 6-237 0,-3 6-119 0,-6 6 219 15,0-8-174-15,0-3-82 0,0-5-41 0,3-5-136 47,4-8 47-47,2-1 33 0,13-17-8 0,3-5-518 0,5-9 270 0,0-3 136 0,5 0 67 0,7-8-325 16</inkml:trace>
  <inkml:trace contextRef="#ctx0" brushRef="#br0" timeOffset="180620.65">11930 11760 958 0,'0'5'0'0,"0"2"0"0,0 1 0 0,0 5 0 0,0 1 0 0,-4 4 0 0,-1 3 611 0,1 5-287 0,-2 3-144 16,4 3 181 0,-2-1-167-16,0-4-78 0,4-1-40 0,0 0-281 0,0-5 122 0,0 0 69 15,0-10 20-15,0-6-589 0,2-4 304 0,1-1 152 16,0 0-471-16,-2-5 272 0,0-7 149 0,-1-5 70 15,0-3-25-15,0-2 48 0,0 1 23 0,-1-3 116 16,-4 1-42-16,1 0-25 0,3-2 0 0,1 1 214 16,0-4-129-16,0 3-51 15,1 3-29-15,8 0 301 0,4 1-160 0,5 1-4 16,3-1 139-16,7 8-102 0,3 2-65 16,7 4-33-16,5 1 0 0,0 6 0 0,9 0-23 0,-11 0 47 15,1 6-28-15,-3 6 0 0,-6 2-28 0,-4 3 129 16,1 3-56-16,-13-2-40 0,-3 2-1 0,-6 1 174 15,-2 0-104-15,-4 2-51 0,-1 2-17 0,-1-2 215 16,0 0-125-16,-3 1-63 0,-1-2-38 0,-1 2 0 16,3-1-15-16,-3-2-173 0,5-4 81 15,-1-1 42-15,1 0 0 0,0-6-495 0,0 4 277 16,-2-11 88-16,-1 0 79 0,-3 0-745 0,0-3 382 16,-4 0 191-16</inkml:trace>
  <inkml:trace contextRef="#ctx0" brushRef="#br0" timeOffset="180781.22">11973 11926 871 0,'-17'0'0'0,"8"-1"0"0,1-2 0 0,6 2 0 0,2-2 437 0,0 1-199 0,12 2-92 0,8 0 226 16,6 0-168-16,3 0-84 16,1 0-41-16,6-2-42 0,-5-1 0 0,-1 2-1 15,-1 0 1-15,-2 1-463 0,-2 0 231 0,0 0 125 16,-11 0-685-16,-2 0 370 0</inkml:trace>
  <inkml:trace contextRef="#ctx0" brushRef="#br0" timeOffset="180941.31">12154 11739 1697 0,'0'0'0'0,"0"4"0"0,-3-2 0 16,1 4 0-16,1 2 0 0,1 4 0 0,-2 2 0 0,1 8 483 0,1 1-228 0,0 2-109 0,-2 6-55 0,2-1-21 0,-2 4-34 15,2 0 10-15,-2-8-421 0,2 1 206 0,0-6 103 16,0-3-733-16,0-4 407 0</inkml:trace>
  <inkml:trace contextRef="#ctx0" brushRef="#br0" timeOffset="181102.87">12254 11794 1331 0,'0'6'0'16,"0"1"0"-16,0 2 0 0,0 3 0 0,0 4 0 0,2 2 549 0,-1 4-257 0,0 1-127 0,2 3-65 0,2 1 76 0,-2 4-60 0,2-5-45 0,-2 1-250 16,1-3 107-1,1-7 55-15,-2-1 26 0,1 0-588 16,-1-10 303-16,-2-3 156 0</inkml:trace>
  <inkml:trace contextRef="#ctx0" brushRef="#br0" timeOffset="181523.75">12777 11276 1077 0,'16'-7'0'0,"2"6"0"0,2 0 0 0,-7 1 0 0,-3 0 0 0,-1 2 112 16,-4 13-38-16,-4 1 0 0,-1 5 178 0,0 1-114 15,-8 2-51-15,-9 1-83 0,-3 1 1 0,-1-1 31 0,-3 0 8 0,-1-3 26 0,2-2 1 16,0-4-36-16,3-4 1 0,3-1 126 0,2 0-54 15,5-6-40-15,3-3 71 16,3-2-51-16,4 0-26 0,0 0-34 0,7-2 8 16,10-6 0-16,4-3 1 31,4-5-157-31,1 4 78 0,3-5 49 0,-2 3-10 0,-1 1-506 0,-1 0 260 0,0 2 94 0,-5 0 77 16,3-2-505-16,-10 6 278 0,-4 0 134 0,-2 2-163 0,-6 0 148 15,-1 1 92-15,0 2 37 0,-5-1 57 0,-12 3 0 16,-2 0 0-16,-2 0 107 0,-3 9-90 0,-2 1-36 15,2 1 9-15,1 2 469 0,0 2-247 0,2-1-113 0,4 1-66 16,-3 2 601-16,9-2-304 31,4-1-146-31,6 3 199 0,1-2-173 0,0-1-87 0,5 3-34 0,12-5 5 0,5 1-29 0,1-2 0 16,5-4-123-16,-3-1 48 0,1 0 32 0,-3 0-9 16,-1-4-498-16,-2-1 261 0,-5 1 130 0,-1-1 65 15,-1 4-857-15</inkml:trace>
  <inkml:trace contextRef="#ctx0" brushRef="#br0" timeOffset="181672.35">12670 11771 1871 0,'-14'0'0'0,"-2"1"0"0,10 2 0 0,3-1 0 0,3 0 0 0,0 2 0 0,0-2 0 0,13-1 0 0,3 2 396 0,6-2-180 0,-1-1-90 0,3 0-366 0,2 0 147 15,-5 0 60-15,1 0 34 16,-5 0-301-16,1 0 168 0,-6 0 85 0,0 0 50 15,-3 0-753-15,-2 0 357 0</inkml:trace>
  <inkml:trace contextRef="#ctx0" brushRef="#br0" timeOffset="181902.08">12773 11705 615 0,'-1'-3'0'0,"-3"-3"0"0,2 3 0 0,-1 0 0 0,2 3 0 0,1 0 0 0,0 0 410 0,0 6-187 15,1 9-93-15,9 6 247 0,-3 3-170 0,1 6-76 0,1 2-52 0,-3 2 71 0,-1 1-57 0,0 1-29 16,-3 1-167-16,-2 4 78 15,0-7 27-15,0-1-1 0,-10-5-39 0,-3-4 37 16,-2-4 0-16,-2 0 47 0,0-12-52 0,0-8 13 16,-1 0-1-16,1 0 68 0,5-14-29 0,-4-4-42 15,11-3 5-15,-1-2 171 0,5 3-80 0,1-2-28 16,0 3 51-16,0-2-31 0,5 7-10 0,4 2-44 16,5 3-160-16,0 0 80 0,5 1 48 0,-4 2-8 15,2 5-222-15,2 0 116 0</inkml:trace>
  <inkml:trace contextRef="#ctx0" brushRef="#br0" timeOffset="182038.71">13226 12073 3540 0,'-11'-2'0'0,"5"-4"0"0,1-3 0 16,5 4 0-16,0 2 0 0,0 2 0 0,0-2-16 0,0 2 25 0,2-3 10 15,1 2 15-15</inkml:trace>
  <inkml:trace contextRef="#ctx0" brushRef="#br0" timeOffset="183105.75">14240 11722 1340 0,'-10'-1'0'0,"-5"-6"0"0,4 1 0 0,5 2 0 0,1 3 0 0,2 0 0 0,3 1 0 0,0 0 548 0,0 0-246 0,11 0 24 16,11 0-144-16,3 0-73 15,6 0-37-15,8 0 284 0,-3 0-164 0,0 0-78 16,1-2-39-16,-1-1 2 0,1 2-40 0,4-2 8 0,-10 0-8 16,0 3-432-16,-3 0 216 0,-4 0 108 15,-7 0 53-15,3 0-838 0,-12 3 426 0,-6 6-492 16,-2-1 443-16</inkml:trace>
  <inkml:trace contextRef="#ctx0" brushRef="#br0" timeOffset="183411.95">14288 11848 1129 0,'-17'0'0'0,"2"0"0"0,4 3 0 0,2-2 0 0,7 2 108 0,2-3-35 0,2 5-1 0,16-4 295 15,6 0-165-15,7 3-73 0,4-1-51 0,-2 0 50 16,3 4-45-16,-2 0-23 0,-1 0-194 0,0 7 95 0,-8-3 33 16,-5 4 1-16,-6 3-157 0,-6 4 100 15,-6 2 49-15,-2 5 162 0,-10 1-62 0,-15 2-37 16,-5 0-28-16,-5-2 155 15,-1-3-81-15,-3 2-63 0,6-7-2 0,3-4 442 0,2-2-219 16,7-2-108-16,2-4 174 0,7 1-235 0,8-8-85 16,4 2 0-16,0 0 0 0,13 2 0 15,7-2 0-15,5 2 0 0,3-1 0 0,5 0 0 16,-1-1 0-16,3 0 0 0,1 0 0 0,-5 0 0 16,-1 0 0-16,-4-2-365 0,-1 1 30 0,-6-1 157 0,1 1 11 15,-9-4-481-15,-2 3 306 0,-6-1-397 16,-1-2 351-16,-2 0 176 0,0 0 79 0</inkml:trace>
  <inkml:trace contextRef="#ctx0" brushRef="#br0" timeOffset="183578.5">14231 12138 2133 0,'-27'0'0'0,"6"1"0"0,6 0 0 16,6 2 0-16,5 1 0 0,4-1 0 0,9 4 0 0,13-2 431 0,11 1-197 0,5-3-99 0,6-1 267 15,1 2-188-15,-1-2-88 0,1-2-45 16,-2 1-407-16,-2 3 182 0,6-3 99 0,-13 3-787 16,-2-2 435-16,-5 2 216 0,-5-1 110 0</inkml:trace>
  <inkml:trace contextRef="#ctx0" brushRef="#br0" timeOffset="183765.51">14561 11276 1785 0,'-6'0'0'0,"0"0"0"0,1 0 0 0,2 8 0 0,1 0 0 0,-1 8 498 0,3 3-234 0,0 8-114 0,0 5-57 16,0 8-109-16,0 8 26 0,5 8 9 0,3-2-370 15,2 2 194-15</inkml:trace>
  <inkml:trace contextRef="#ctx0" brushRef="#br0" timeOffset="183973.67">14991 11844 2090 0,'0'-1'0'0,"-5"-3"0"0,4 3 0 0,-1-1 0 0,1 0 39 0,1 2 2 0,0 0-46 0,0 0 447 16,4 4-202-16,4 4-102 0,-1 1-43 0,1 2-693 15,-1 0 296-15,1 2 147 0,-3-2 75 0,0 2-780 0</inkml:trace>
  <inkml:trace contextRef="#ctx0" brushRef="#br0" timeOffset="184285.84">15360 11575 1869 0,'0'-6'0'0,"0"2"0"15,0-1 0-15,2 5 0 0,9-3 0 0,6 1 0 0,5 1 554 0,4 1-259 0,7 0-130 0,5 0-65 16,2 0 85-16,5 3-66 0,-7 7-46 0,-2 2-217 15,-4 4 90-15,-7 2 44 0,-6 5-197 0,-7 3 129 0,-12 2 53 0,-6 7 30 0,-22 3 115 0,-7 2-43 0,-9 7-3 0,0-8-102 16,-3-2 223-16,4 1-135 0,2-5-29 0,4-4 1 16,2 1 466-16,19-10-473 0,3-6-25 0,11-4 0 15,2-1 0-15,8-4 0 0,14 4 0 16,6-6 0-16,6 0 0 31,4 0 0-31,0-2 0 0,1-1-168 0,4 0 95 0,-8 0 37 0,-2 0-358 0,-5 0 121 0,-3 0 123 0,-3 0 31 0,0 0-505 16,-14 0 298-16,-4 0 146 15,-4 0-480-15</inkml:trace>
  <inkml:trace contextRef="#ctx0" brushRef="#br0" timeOffset="184443.41">15445 11794 1430 0,'-22'-4'0'0,"11"3"0"0,3-2 0 0,5 2 0 0,3 1 842 16,0 0-404-16,0 0-192 0,12 5-109 0,6 2 302 0,3 5-201 0,4-3-102 15,0 3-111-15,3 1-25 0,0-1 0 0,-2 0 0 32,-1 1-667-32,-1 0 297 0</inkml:trace>
  <inkml:trace contextRef="#ctx0" brushRef="#br0" timeOffset="184593.02">15875 11973 1861 0,'0'0'0'0,"0"0"0"0,0 0 0 0,0 2 0 0,0-1 0 0,0 2 0 0,0 1 720 0,0 3-342 0,4-1-172 0,4 3-77 16,5 0-388-16,-2 2 147 0,2-1 74 0,2 2-360 15,1-1 216-15,-1 2 118 0</inkml:trace>
  <inkml:trace contextRef="#ctx0" brushRef="#br0" timeOffset="184755.58">16154 11785 1356 0,'0'0'0'0,"0"0"0"0,0 0 0 0,0 0 0 0,-2 0 0 0,-1 9 0 0,-3 13 657 0,-1 10-311 15,-2 10-155-15,-5 18-70 0,-1 9 133 0,-3 14-109 16,-3 13-55-16,-1 4-365 0,-3 2 155 0,-2 11 86 16,4-22 31-16,-4 0-449 0</inkml:trace>
  <inkml:trace contextRef="#ctx0" brushRef="#br0" timeOffset="187354">16704 11681 1511 0,'-10'-5'0'0,"2"-1"0"0,-1 3 0 0,3 0 0 0,3 0 0 0,-1 1 0 0,2-1 261 0,2 3-112 0,0 0-57 0,2 0 248 16,7 0-152-16,6 0-66 0,2 0-48 0,3 0 54 0,2 0-46 16,0 0-23-16,3 3 1 0,2-3-341 15,-6 2 154-15,1-2 81 0,-3 1-657 0,-1 1 362 16,0 2 187-16</inkml:trace>
  <inkml:trace contextRef="#ctx0" brushRef="#br0" timeOffset="187527.54">16716 11892 941 0,'-17'1'0'0,"6"2"0"0,2-3 0 0,1 1 0 0,3 0 0 0,3-1 543 0,0 0-245 0,2 3-135 15,2-3-63-15,10 0 348 0,6 0-206 0,4 0-102 16,0 0-43-16,3 0 76 16,0 0-69-16,0 0-33 0,-1 0-463 0,-1 0 214 0,2 0 116 15,-4 0-723-15,-2 0 404 0,-2 0 203 16,2 0 101-16</inkml:trace>
  <inkml:trace contextRef="#ctx0" brushRef="#br0" timeOffset="193931.9">17482 11531 1237 0,'-3'-5'0'0,"-2"1"0"0,0 0 0 0,1-2 0 0,1 3 0 0,2 0 0 0,1 1 168 0,0-4-65 0,0 2-26 0,10 0 175 16,7-1-108-16,4-2-54 0,3 3-28 0,3-2 29 16,3 1-19-16,-2-1-9 0,0 5-27 15,0-1 29-15,-2 2-29 0,-1 0-1 0,0 0-47 16,-7 6 20-16,-3 5-1 0,-6 3-13 0,-4 8 42 0,-5 2-1 15,0 8 10-15,-9 1 87 0,-11 1-49 0,-4 4-23 16,-3-1-7-16,-2 3 56 0,-4 4-28 0,5-11-9 16,0 0-36-16,5-1 201 15,1-3-101-15,6-5-50 0,1 0 108 0,10-7-186 0,5-5-8 16,0 0 0-16,5-4 0 0,12-4 0 16,2 4 0-16,3-7 0 0,2-1 0 15,3 0 0-15,-1 0 0 0,1 0-402 0,0-1 182 0,-6-5 112 16,-1 0 6-16,-2-2-233 0,-3 4 140 0,-4-4 79 15,1 5-394-15,-8-3 241 0,-1 1 117 0,-3-1-358 16,0 1 237-16</inkml:trace>
  <inkml:trace contextRef="#ctx0" brushRef="#br0" timeOffset="194110.42">17492 11676 1951 0,'-19'0'0'16,"2"-6"0"-16,6 3 0 0,-1 0 0 0,8 3 0 0,4 0 0 0,0 0 0 0,2 0 509 0,12 8-236 0,3 1-110 16,6 3 272-16,4-1-199 15,2 4-101-15,1-2-312 16,0 3 106-16,4 1 63 0,-6 1 17 0,0-4-905 0,0 3 461 0,-2-1 231 0</inkml:trace>
  <inkml:trace contextRef="#ctx0" brushRef="#br0" timeOffset="194245.06">17881 11841 1385 0,'-3'0'0'0,"0"-2"0"0,0-1 0 0,1 1 0 0,2 1 0 0,0 1 0 0,0 0 536 0,0 0-250 0,5 0-116 0,4 6-81 0,1 3-27 0,2 1 0 16,1 1-235-16,0 0 114 0,2-1 43 0,-2 1 25 16,0-2-760-16</inkml:trace>
  <inkml:trace contextRef="#ctx0" brushRef="#br0" timeOffset="194449.51">18157 11708 1392 0,'0'-8'0'0,"0"-2"0"0,0 4 0 0,-2 1 0 0,-1 5 0 0,2 0 0 0,-2 0 0 0,-1 11 736 0,-1 10-342 0,-2 11-183 0,-1 8 405 16,-3 8-289-1,-4 8-147-15,-2 9-105 0,-4 14-75 0,-2-1 0 0,-2 5 0 0,-2 5 0 0,4-4 0 16,0-7 0-16,3 3 0 0,9-30-340 0,3-11 9 15,4-7 183-15,2-8 92 0,0-8-808 0,1-3 404 32,-1-11 216-32,1-2-318 0,-3 0 263 0</inkml:trace>
  <inkml:trace contextRef="#ctx0" brushRef="#br0" timeOffset="197526.44">18554 11296 866 0,'-6'0'0'0,"-1"0"0"0,3 0 0 0,-2 0 0 0,0 8 0 0,1 6 149 0,2 3-61 0,0 5-26 15,1 7 149-15,1 8-87 0,1 8-34 0,0 5-10 0,0 0 29 16,0 4-36-16,0 0-1 0,1-3-35 15,1 5-12-15,-1-11 12 0,1-4 0 0,-1-1-8 16,-1-5 8-16,0 0 0 0,0 2-109 0,0-10 50 0,0-5 29 16,0-2 0-16,0-8-253 15,0 0 115-15,0 2 77 16,2-11 3-16,-2-3-358 0,0 0 170 0,2 0 103 47,-2 0 42-47,3-9-135 0</inkml:trace>
  <inkml:trace contextRef="#ctx0" brushRef="#br0" timeOffset="197854.23">18659 11800 1105 0,'0'2'0'0,"0"-1"0"0,0 5 0 0,0-1 0 0,0 3 0 0,0 4 0 0,0 4 0 0,1 1 251 0,-1 5-106 0,2 3-55 15,-1 1-26-15,1 6-40 0,-1-5 13 0,1 0 0 0,-2-3-31 16,2-1 0-16,-2-4 31 0,0 1-48 15,0-9 19-15,1-5 1 16,-1-2 28-16,0-4-32 0,2 0 9 0,-1-4-2 16,0-13 20-16,3-7-65 0,2-3 26 0,2-1-22 0,0-2 47 15,0 2-71-15,1 1 31 0,2 2 1 16,-2 3-3-16,3 0 29 0,0 3 5 0,-4 3 22 16,5 6-27-16,-2 4-5 0,1 4 4 0,0 2 45 15,-2 0 1-15,1 10-51 16,-2 9 5-16,0 3 104 0,-3 5-48 0,-1-1-15 0,2 4 5 0,-4-2 4 15,-1-2-31-15,0-1 19 16,-1 0-120-16,1-4 52 0,-1 6 31 0,-1-13-99 16,0 3 56-16,0-6 20 0,0-3 0 0,0-2-333 15,0-2 166-15,0-4 62 0,0 0 52 0,0 0-291 16,0-4 163-16,0-7 81 0</inkml:trace>
  <inkml:trace contextRef="#ctx0" brushRef="#br0" timeOffset="198114.19">19164 11581 1905 0,'-9'-3'0'0,"2"2"0"0,-1-1 0 0,-3 2 0 0,-1 2 0 0,1 10 0 0,-2 7 0 0,2 9 0 0,-1 3 244 0,3 5-103 0,4 4-53 0,2 6 85 16,3-4-73-16,1 2-32 16,14-3 0-16,5-5 6 0,3 2 0 0,2-2-29 15,2-8-337-15,-2-3 165 0,1-7 81 0,-1-1 42 16,-2-2-588-16,1-1 313 0,-4-10 67 0,-5-4-482 16</inkml:trace>
  <inkml:trace contextRef="#ctx0" brushRef="#br0" timeOffset="198469.75">19324 11656 1607 0,'0'-12'0'0,"0"4"0"16,0 0 0-16,0-1 0 0,0 1 0 0,4-2 0 0,8 7 0 0,3 1 177 0,1 1-70 0,1 1-35 0,3 0-11 0,-1 0-25 15,1 2 1-15,-3 9-323 0,-1 0 161 0,0 2 81 16,-3 5 49-16,-5-4-278 15,-7 3 150-15,-1 2 75 0,0-1 38 16,-4 0-1-16,-11 0-49 0,2-4 5 0,-5 1 147 0,0-5-62 16,0 0-24-16,0-3 352 0,1 1-182 0,5-5-93 15,1-2-13-15,2 2 261 0,5-3-139 0,3 0-77 16,1 1-31-16,0-1-113 16,11 0 32-16,7 0 1 0,1 2 32 0,3 4-170 0,0 4 94 0,-2 1 34 15,0 1-80-15,-1 3 61 0,-5 4 31 16,-2-2 0-16,-1 5-162 0,-9-2 38 0,-2-1 54 0,0-1 116 15,-6-1-32-15,-11-2-40 16,-2 0-34-16,-1-9 14 16,-4-1 21-16,2-4 6 0,2-1-5 0,0 0-369 0,1-1 168 0,5-11 98 15,5-5-174-15,4-6 129 0</inkml:trace>
  <inkml:trace contextRef="#ctx0" brushRef="#br0" timeOffset="198661.24">19691 11621 1247 0,'18'-3'0'0,"3"0"0"0,3 3 0 0,-3 0 0 0,0 6 0 0,4 5 0 0,-9 4 272 0,1 2-119 0,-2 3-58 0,-4 1 212 0,-3 6-136 0,0-3-58 0,-5 3-42 0,-3-3 34 0,-3 0-33 15,-11 0-1-15,-1 0-35 0,-5 1-57 0,-2-8 24 16,-2-3 0-16,-1-2-114 0,-1-2 73 16,0-3 37-16,-3 1-171 15,2-7 100-15,4-1 18 0,4 0 39 16,1 0-579-16,4-1 280 0,3-9 125 0,11-8 81 0</inkml:trace>
  <inkml:trace contextRef="#ctx0" brushRef="#br0" timeOffset="198826.8">19971 11555 1212 0,'0'0'0'0,"0"0"0"0,0 0 0 0,0 5 0 0,0 2 0 0,-7 4 0 0,-3 7 606 15,-1 4-290-15,-2 3-140 0,-1 8 428 0,3 1-285 0,1 0-140 0,2 5-63 16,8-8 10-16,0 1-45 0,1-3 0 15,13-6-242-15,6 1 98 0,5-2 60 0,2-8 14 16,2-3-624 0,1-4 325-16,0-4 162 0,0-3 90 0,-4 0-814 0,-3 0 407 0</inkml:trace>
  <inkml:trace contextRef="#ctx0" brushRef="#br0" timeOffset="198987.37">20074 11745 1394 0,'-11'-6'0'0,"3"-1"0"0,2 2 0 0,4 3 0 0,2-2 0 0,0 2 0 0,8 2 432 0,8 0-198 0,6 0-99 16,4 0 102-16,2 0-91 16,-3 6-59-16,3-4-26 0,-2 3-134 0,1 0 54 15,-2 1 28-15,1-2 9 0,-5 3-511 0,-4-2 264 16,1-2 133-16,-5 3-629 0</inkml:trace>
  <inkml:trace contextRef="#ctx0" brushRef="#br0" timeOffset="199145.95">20222 11596 1915 0,'-8'-3'0'0,"1"0"0"16,0 3 0-16,5 0 0 0,2 6 0 0,0 11 0 0,0 3 0 0,5 8 0 0,1 4 299 0,0 2-136 0,2 4-63 0,0 4 56 0,0 1-60 0,-2 3-21 0,-1-9-8 16,1-1-163-16,-1-2 66 0,-1-6 33 0,1-5-529 15,-2 2 291-15,0-14 130 0,-1-4 72 0</inkml:trace>
  <inkml:trace contextRef="#ctx0" brushRef="#br0" timeOffset="199295.54">20427 11667 1410 0,'0'0'0'0,"0"0"0"0,0 0 0 15,0 0 0-15,0 3-1 0,2 3-1 0,4 4 493 0,2 4-228 0,3-2-106 0,1 5-65 0,2-1 34 0,0 4-46 16,3 0 1-16,-1-1-446 0,3 3 209 15,-4-7 92-15,4-1-751 0</inkml:trace>
  <inkml:trace contextRef="#ctx0" brushRef="#br0" timeOffset="199481.05">20706 11605 1515 0,'0'-8'0'0,"0"1"0"0,-1 2 0 0,-4 4 0 0,2 1 0 0,-5 0 0 0,2 14 0 0,-2 13 0 0,0 4 662 0,-6 13-305 15,3 1-164-15,-1 7-79 0,-4 2 207 0,2 6-142 16,-5 4-72-16,-1 8-202 0,3-10 61 0,-2-6 35 16,4-2 1-16,-2-4-231 0,4-6 132 0,-2 2 76 15,5-17-572-15,1-3 315 0,1-8 80 0,2-7 103 16,0-10-655-16</inkml:trace>
  <inkml:trace contextRef="#ctx0" brushRef="#br0" timeOffset="199686.01">20876 11492 1560 0,'22'2'0'16,"-3"2"0"-16,5 10 0 0,3 3 0 0,-2 3 254 0,-3 9-110 0,6 7-45 0,-10 2 182 0,-5 6-123 16,-2 3-62-16,-8 2-30 15,-3 3 187-15,0 5-100 0,-12-11-63 0,-10-2-27 0,0 0-96 0,-6-3 35 16,-2-2-1-16,-3 1-216 0,4-13 121 15,-2-5 64-15,4-10-540 0,2-3 302 16,0-4 109-16,11-5 83 0</inkml:trace>
  <inkml:trace contextRef="#ctx0" brushRef="#br0" timeOffset="199840.3">21300 11867 1384 0,'19'-1'0'0,"3"-5"0"0,8 1 0 0,-3 0 0 0,4-1 0 0,0 3 0 16,-1 0 698-16,1 1-331 0,3 0-158 0,-4 1-110 0,-4-1-32 0,1 2-1 0,-4 0-645 0,-2 0 305 0,-1 0 159 0,-11 0 69 15,-4 0-843-15</inkml:trace>
  <inkml:trace contextRef="#ctx0" brushRef="#br0" timeOffset="199999.88">21498 11555 1001 0,'-2'0'0'0,"0"0"0"0,-1 0 0 0,3 5 0 0,0 7 0 0,0 9 0 0,0 11 773 0,0 13-370 0,0 12-175 0,1 6 537 15,1 7-366-15,0 2-182 0,0 4-300 0,-1 1 68 16,1-12 21-16,0-9-1 0,-1-1-1088 0,-1-5 560 16</inkml:trace>
  <inkml:trace contextRef="#ctx0" brushRef="#br0" timeOffset="200555.39">22314 11565 1286 0,'-16'-5'0'0,"-2"3"0"0,1 2 0 0,-2 7 0 0,-4 12 0 0,-2 8 217 16,3 5-94-16,3 9-44 0,2 4 428 16,5 6-235-16,8 0-118 0,4 7 146 0,0-14-137 15,16 2-63-15,9-9-32 0,6-2-72 0,7-4 40 16,5-1 9-16,-2-16-9 0,1 0-464 0,0-4 232 15,-3-6 116-15,4-1 67 0,-12-3-740 0,-1 0 382 16</inkml:trace>
  <inkml:trace contextRef="#ctx0" brushRef="#br0" timeOffset="200839.63">22590 11673 1530 0,'-9'-20'0'0,"2"4"0"0,0 0 0 0,7 8 0 0,0-1 0 0,6 2 0 0,7 3 0 0,7 0 209 0,6 4-78 0,-1 0-52 16,1 0 1-16,1 7-8 0,-2 8-36 0,0 3 0 0,3 5-183 16,-11 4 87-16,-4 4 49 15,-4 3 23-15,-8 5-153 0,-1-1 88 0,-1 7 54 0,-16-7 86 16,-2-2-39-16,-6-1-33 0,-2-2-47 0,-2-1 476 16,-2 1-211-16,4-9-109 0,3-7-42 15,5-2 201-15,2-4-124 0,6-1-62 0,3 0 188 16,8-10-129-16,0 2-60 0,8-2-30 0,12 0-84 15,4 0 27-15,10 0 9 0,0-2-387 16,0-4 202-16,-2-1 102 0,3-1 51 0,1 1-768 0,-6 1 342 16,-6 0 211-16,0-2 52 15,-7 5-258-15</inkml:trace>
  <inkml:trace contextRef="#ctx0" brushRef="#br0" timeOffset="201010.18">22559 11862 2442 0,'-19'0'0'0,"4"0"0"0,1 0 0 0,9 0 0 0,5 0 0 0,0 1 0 0,2 8 0 0,13 1 0 0,3 1 567 0,5 1-270 16,5-1-130-16,1-1-66 0,4 1-317 0,3 0 126 0,4 3 72 0,-4-4-418 16,0-1 235-16,-4 1 119 15</inkml:trace>
  <inkml:trace contextRef="#ctx0" brushRef="#br0" timeOffset="201161.77">23062 11897 1494 0,'0'-7'0'0,"-2"1"0"0,1 1 0 0,1 1 0 0,0 1 0 0,1 0 0 0,9 1 433 0,3 2-198 0,6 0-100 0,2 0-50 0,4 2-49 0,2 4 9 0,-2-2-10 0,4 1-549 0,0 1 274 16,0 1 139-16,-3-3 67 0,2 0-363 0</inkml:trace>
  <inkml:trace contextRef="#ctx0" brushRef="#br0" timeOffset="201321.34">23243 11705 1307 0,'-9'0'0'0,"2"0"0"16,3 3 0-16,-2 3 0 0,5 5 0 0,-2 6 0 0,3 1 442 0,0 8-203 0,0 6-102 0,2 5-50 0,1 4 160 0,5 5-96 15,-2-7-62-15,0-1-450 0,3 1 198 16,-1-6 100-16,0-3 49 0,3-1-709 0,-3-14 370 16</inkml:trace>
  <inkml:trace contextRef="#ctx0" brushRef="#br0" timeOffset="201536.68">23539 11789 1500 0,'19'-6'0'0,"-1"3"0"0,4 3 0 0,-3 0 0 0,1 3 0 0,-3 8 0 0,2 6 0 0,-5 3 0 0,3 4 399 0,-7 1-186 0,-7 2-89 0,-3 3 30 16,0 5-60-16,-8-2-29 15,-14 6 9-15,-5-7-112 0,-3-2 36 0,-3-4 0 16,-3-1-140-16,-2-7 88 0,-2 2 54 0,6-11 13 16,7-4-166-16,0-5 72 0,7 0 55 0,6 0-56 31,0-11-444-16,14-7 241-15,0-5 125 0,11-3-333 0</inkml:trace>
  <inkml:trace contextRef="#ctx0" brushRef="#br0" timeOffset="201674.83">23792 11807 1867 0,'7'-3'0'0,"-1"-1"0"0,-2 1 0 0,-3 3 0 0,-1 0 0 0,0 6 0 0,-3 5 0 0,-6 5 0 0,-1 2 818 0,1 0-392 0,3 3-194 16,3 1 149-16,3-1-174 0,0 6-207 0,0-5 0 15,11 4-97-15,9-5-40 0,3 1 87 0,3-2 43 16,7-3-335-16,-2-5 184 0,0-5 97 0,-1-2-855 15,-2-5 462-15</inkml:trace>
  <inkml:trace contextRef="#ctx0" brushRef="#br0" timeOffset="201873.92">24059 11653 1454 0,'5'-13'0'0,"4"1"0"0,0 2 0 0,4 5 0 0,0 3 0 0,5 2 431 0,-5 2-202 0,6 14-97 15,-2 8 540-15,0 7-318 0,-3 3-160 0,1 8-70 16,-8 1 143-16,-4 4-193 0,-3 0-74 0,0 4 0 16,-10 2 0-16,-11 7 0 0,-4-9 0 0,-6-1 0 15,-2-3 0-15,-3-5 0 0,-2-4-756 0,-6 1 400 16,6-12 191-16,-1-6 21 16</inkml:trace>
  <inkml:trace contextRef="#ctx0" brushRef="#br0" timeOffset="202350.7">24468 11922 1997 0,'1'0'0'0,"1"0"0"0,-1 0 0 0,7 0 0 0,9 0 0 0,10 0 0 0,16 0 0 0,18-1 0 0,11 1 318 0,12 0-141 0,11 0 121 0,1 0-131 15,0 0-65-15,2 0-24 0,-24 0 1 0,-5 0-43 16,-5 0 0-16,-6 0 1 0,-4 0-223 0,-2 1 121 16,-16 0 45-16,-8 1 29 0,-3-1-501 0,-9-1 265 15,-4 2 110-15,-6-2-676 0,-6 0 382 0</inkml:trace>
  <inkml:trace contextRef="#ctx0" brushRef="#br0" timeOffset="202710.74">24453 12163 1170 0,'-20'0'0'0,"5"0"0"0,6 0 0 0,7 0 0 0,2 0 0 0,5 2 0 0,16 1 0 0,7 0 215 0,5 1-90 16,3 0-45-16,0 2-3 0,-4 1-41 0,-2 4-1 15,-4-3-203-15,-3 2 102 0,-3 4 50 0,-1 1 35 16,-9-1-126-16,-8 3 66 0,-2 2 33 0,-12 3 0 15,-7 1 170-15,-6-5-93 0,-8 2-29 0,0-3-37 16,-1-1 150-16,2-3-93 0,2 1-25 0,9-5 298 16,3-6-148-16,7 2-76 15,6-3-9-15,5-2-32 0,0 1 8 0,6-1-41 0,16 0-96 0,3 0 48 16,3 2 24-16,3 1 0 0,1 4-186 0,-3-2 101 16,-4 5 55-16,-4 0 26 0,-3 3-110 0,-4 0 22 15,-4 4 47-15,-7-1-51 0,-3 0 35 0,-6 0-19 16,-13 1 133-16,-2 0-52 0,-7-3-6 15,-1-2-37-15,-1-6-24 0,0 0 39 16,2-3-4-16,1-3 18 0,0 0-366 0,8 0 176 16,4-5 80-16,5-9 43 0,5-3-183 0,5-6 108 15</inkml:trace>
  <inkml:trace contextRef="#ctx0" brushRef="#br0" timeOffset="202893.27">24824 12281 1700 0,'31'-8'0'0,"-6"5"0"0,-2 3 0 0,3 0 0 0,-3 2 0 0,-1 10 0 0,0 1 0 0,-7 1 0 0,-2 3 169 16,-1 2-67-16,-4 0 128 0,-3 2-98 0,0 3-40 0,-5-3-32 16,0 2 3-16,-10-2 0 0,-4 0-28 0,-8 5 9 15,-2-6-163-15,-3-4 78 16,-1-1 37-16,-2-3 1 0,0-2-211 0,-2-2 134 16,6-5 31-16,4-2-218 0,3-1 80 0,1 0 87 0,9-1-386 15,0-10 216-15,9-6 123 0</inkml:trace>
  <inkml:trace contextRef="#ctx0" brushRef="#br0" timeOffset="203059.31">25077 12235 1166 0,'6'-5'0'0,"-3"3"0"16,3 0 0-16,-3 2 0 0,-2 0 0 0,-1 2 0 0,0 10 601 0,0 7-282 0,-1 1-143 0,-2 3-61 16,-1 0 436-16,2 2-259 0,2-2-128 15,0 4-64-15,0-1 33 0,5 3-40 0,7-4-33 0,3-1-508 16,8-5 242-16,0-2 121 15,4-3-275-15,5-1 207 0,-3-8 89 0,1-5 50 0,-3 0-826 0,1 0 402 16</inkml:trace>
  <inkml:trace contextRef="#ctx0" brushRef="#br0" timeOffset="203207.93">25248 12358 1424 0,'-12'-3'0'0,"1"-5"0"0,3 4 0 0,1 0 0 0,7 4 0 0,0-2 0 0,3 2 0 0,10 0 0 0,6 0 399 0,3 0-187 15,2 0-88-15,2 0-160 0,0 2 35 16,-2-2 0-16,5 2-468 0,-8 2 240 0,-1-3 122 0,-2 0 61 16,-2 2-333-16,-6-2 178 15</inkml:trace>
  <inkml:trace contextRef="#ctx0" brushRef="#br0" timeOffset="203364.15">25367 12236 974 0,'-8'0'0'0,"2"0"0"0,-2 2 0 0,1 3 0 0,3-1 0 0,-3 5 155 0,5 4-61 0,2 4-29 0,0 2 0 16,0 10 536-16,0-2-288 0,0 5-139 0,0-1 125 16,6 0-132-16,-2 4-66 0,1-1-294 0,-3-7 110 15,1-2 60-15,-3-3 28 0,5-5-570 0,-4-5 301 16,1 1 158-16,1-8 66 0,0-5-374 0</inkml:trace>
  <inkml:trace contextRef="#ctx0" brushRef="#br0" timeOffset="203541.47">25517 12270 1483 0,'1'0'0'0,"1"0"0"0,-1 0 0 0,2 0 0 0,0 0 0 0,0 0 0 0,3 0 0 0,-2 6 0 0,6 2 505 0,-3 1-235 0,5 3-109 16,-2 1-260 15,2 3 67 0,-1-4 34-31,0 3-1 0,0 0-562 0,1 0 307 0,1-4 140 0,-2-1 74 0</inkml:trace>
  <inkml:trace contextRef="#ctx0" brushRef="#br0" timeOffset="203691.58">25839 12184 1207 0,'3'-16'0'0,"-2"8"0"0,0-2 0 0,1 6 0 0,-1 1 0 0,-1 3 0 0,0 0 0 0,0 20 374 0,-4 8-170 0,-6 11-84 0,-3 7 616 16,-4 7-351-16,-2 9-165 0,3-4 252 15,-1 6-259-15,-2 6-213 0,-1 5 0 0,-1 1 0 0,2 8 0 16,4-22 0-16,2-3 0 15,-2-1 0-15,1-6 0 0,0-3 0 0,-4 0 0 16,1-14-1427-16,0-5 590 0</inkml:trace>
  <inkml:trace contextRef="#ctx0" brushRef="#br0" timeOffset="203999.76">25250 11282 1548 0,'-5'-6'0'0,"-1"2"0"0,5 4 0 0,1 0 0 0,0 6 0 0,0 12 447 0,0 4-209 15,7 4-102-15,0 10-49 0,2 3 327 0,-2 3-188 0,1 11-86 0,-3 1-399 16,-2 3 147-16,-1-1 75 0,-2 5 36 0,0 1-1035 16</inkml:trace>
  <inkml:trace contextRef="#ctx0" brushRef="#br0" timeOffset="204800.35">26229 12019 2069 0,'-9'-9'0'0,"-1"4"0"0,3-3 0 0,6 7 0 0,-1 1 214 0,2 0-89 0,0 0-44 15,0 0 547-15,0 0-287 0,2 0-157 0,5 5-74 16,4-1-230-16,-1 1 78 0,4 1 39 0,-2 3 8 15,0-3-793-15,3 2 400 0,-3-3 199 0</inkml:trace>
  <inkml:trace contextRef="#ctx0" brushRef="#br0" timeOffset="205165.97">26877 11640 3122 0,'-8'-12'0'0,"0"2"0"0,5 5 0 0,-4 0 0 0,5 5 0 0,-1 0 0 0,0 11 0 0,1 13 0 0,2 3 0 0,0 8 422 0,0 7-197 15,0 1-95-15,0 5-98 0,0 1-32 16,5 4 0-16,0 12 0 0,0-9 0 0,-1 0 0 16,2 2 0-16,-5-3-109 0,2-1 27 15,-1 1 68-15,-2-14 20 0,0-4-400 0,0-5 110 16,0-8 142-16,-3-5-248 31,-3 2 169-31,3-13 96 0,2-6 45 0,0-2-353 0,1 0 198 31</inkml:trace>
  <inkml:trace contextRef="#ctx0" brushRef="#br0" timeOffset="205324.55">27455 12550 3789 0,'0'0'0'0,"0"0"0"0,0 0 0 0,-1 0 0 0,1 0 0 0,-2 0 0 0,2 0 142 15,0 0-142-15,0 0 0 0,0 0 0 0,-2 0 0 16,2 0 0-16,0-3 0 0,0 1 0 0,0 2 0 16,0-2 0-16</inkml:trace>
  <inkml:trace contextRef="#ctx0" brushRef="#br0" timeOffset="-197800.11">8656 14768 1133 0,'-7'-2'0'0,"-5"-3"0"16,4 1 0-16,-1 1 0 0,4 3 0 0,-1-3 0 0,0 2 0 0,3-1 237 0,1 0-104 0,1 2-48 0,1 0-24 0,0 0 144 47,0 0-83-31,1 0-34-16,8 0 67 15,1 0-59-15,3 0-29 0,2 0 94 0,1 0-61 0,2 0-23 0,-2 2-8 0,1 0 92 0,1-1-62 0,-1 2-31 0,0 0 1 0,0-1 31 0,-1 0-36 0,2 1 1 0,-1-1-28 16,-1 0 50-1,4 3-25-15,0-3 10 0,-1 1-62 0,-1 1 1 0,1 0 27 0,-2 0-1 0,3-1-61 0,-4 1 26 16,0 0 0-16,-5 0-10 0,1 0 17 0,-3-1 0 0,2 0 5 16,-5 1 29-16,-3-2-30 0,0-2 9 0,0 1-18 15,-3-1 43-15,0 1-18 0,0-1-29 0,0 0 0 0,0 0 0 16,-3 0 0-16,0-1 0 16,0-5 0-16,-1-3 0 78,1 0 0-78,1-2-685 0,0 2 292 0,-1-3 186 0,3 3 54 0</inkml:trace>
  <inkml:trace contextRef="#ctx0" brushRef="#br0" timeOffset="-196709.11">17771 13237 1085 0,'-11'0'0'0,"-2"-3"0"0,1 1 0 0,2 0 0 0,-1 1 0 0,2-1 0 0,3 2 182 0,1 0-72 0,2 0-38 0,1 0 324 16,1 0-171-16,1 0-99 0,0 0 91 15,8 0-91-15,4 3-44 0,5 1-15 0,3 2 149 16,3 1-90-16,0 0-45 16,3-2-23-16,2 2 81 0,3 2-43 0,-1-1-34 0,0-2-1 0,-1 1-48 0,1-1-1 15,-1 1 24-15,6 0-30 0,-7-1-9 16,1-2 39-16,-1-1-170 0,-1-2 85 0,-5 0 42 16,4-1 10-16,-7 0-266 0,-5 0 134 15,-2 0 34-15,-5-1 45 0,-3 0-341 0,0-4 169 16,-4 0 97-16,0 2 45 15</inkml:trace>
  <inkml:trace contextRef="#ctx0" brushRef="#br0" timeOffset="-194927.96">10740 15086 1096 0,'-18'0'0'0,"2"0"0"31,-1-3 0-31,5 3 0 0,-5 3 0 0,4 11 335 0,1 2-149 0,3 6-74 0,-1 8-38 0,0 3 337 0,1 7-178 0,8 1-102 0,1 0 11 0,0 1-52 0,1-1-27 0,13 0 1 0,2 3 22 16,4-14-9-16,2-1-40 0,3-4-205 15,1-2 103-15,1-3 51 16,3 2 35-16,-4-10-530 0,-1-3 271 0,-2-1 73 0,2-4 87 0,-3-3-657 0</inkml:trace>
  <inkml:trace contextRef="#ctx0" brushRef="#br0" timeOffset="-194585.37">10876 15241 1200 0,'-6'-12'0'0,"0"4"0"0,2 0 0 0,3 4 0 16,1-1 0-16,0 0 110 0,0 3-41 0,9 2 0 0,4 0 141 0,4 0-86 0,1 0-34 16,1 4-9-16,0 5-189 0,-2 1 73 0,3-1 37 0,-6 3-1 15,0 2-247-15,-5 0 136 16,-2 1 75-16,-6 1-5 0,-1 2 33 16,0 1 1-16,-4-1 291 0,-5-2-138 15,-2-1-88-15,-3-3-28 0,4-1 193 0,-1-3-105 0,1 1-35 0,3-3-36 16,1-4 272-16,5 2-141 0,1-4-71 0,0 3-36 15,0 0-66-15,9-2-9 16,6 1 40-16,1 0-154 0,3 0 77 0,-2 2 39 0,3 3-152 0,-5-2 91 16,0 3 49-16,-6 1 26 0,-1 2-54 0,-7 2 29 15,-1 1-37-15,0 2 24 16,-13-2 282-16,-7 0-128 0,-4-1-75 0,-4-1-28 0,-2 1 187 0,1-6-80 16,0-2-52-16,3-3-356 15,4-2 162-15,1 0 71 0,3 0 51 16,7-7 34-16,8-13-6 0,3-1 0 0,1-4-1514 0</inkml:trace>
  <inkml:trace contextRef="#ctx0" brushRef="#br0" timeOffset="-194406.84">11171 15227 1138 0,'18'-11'0'0,"4"2"0"0,-2 3 0 0,0 6 0 0,0-2 0 0,0 2 597 0,4 0-270 16,-8 2-149-16,3 10-71 0,-2 2 123 0,-1 2-97 15,-4 3-47-15,3 4-15 0,-11 4 116 0,-3 1-75 16,-1 0-37-16,0 4-74 0,-9-3-1 0,-8 5 47 15,-2-9-154-15,-4-2 73 0,-4-1 35 16,-2-5 0-16,-3-4-301 0,0 1 171 0,5-9 77 0,-1-3-29 16,5-2-419-16,5 0 218 0,5-5 123 0,3-11 51 15,10-2-213-15</inkml:trace>
  <inkml:trace contextRef="#ctx0" brushRef="#br0" timeOffset="-194229.32">11515 15143 1726 0,'2'-2'0'0,"-1"-1"0"0,2 3 0 0,-3 0 0 0,0 0 0 0,0 5-1 0,-4 7 458 0,-4 8-200 0,-2 0 591 0,-1 6-406 16,-1 4-240-16,1 3-202 0,0 0 0 0,6 5 0 15,1-2 0-15,4-1 0 0,0 0 0 0,6-5 0 16,12 0 0-16,2-1 0 0,1-9 0 0,4-3 0 16,4-6 0-16,-3-4-916 0,3 1 317 15,-4-8 288-15,-3 0-552 0</inkml:trace>
  <inkml:trace contextRef="#ctx0" brushRef="#br0" timeOffset="-194069.74">11691 15329 1500 0,'-12'-6'0'0,"1"1"0"16,5 4 0-16,1 0 0 0,2-1 0 0,3 2 655 0,0 0-314 0,12 0-151 0,8 4-77 0,7 1 236 0,1 2-156 15,6 0-69-15,-6-3-48 0,3 2-384 0,0-2 172 16,-1 0 87-16,-2 0-314 0,2 0 209 15,-7-1 92-15,-6 1-878 0,0-1 451 0</inkml:trace>
  <inkml:trace contextRef="#ctx0" brushRef="#br0" timeOffset="-193894.21">11839 15161 1632 0,'-5'-7'0'0,"-3"3"0"0,1-1 0 0,2 4 0 0,0 1 0 0,4 1 0 0,-1 16 0 0,2 5 779 0,0 5-371 0,0 7-176 0,0 0 281 15,0 4-238-15,0 2-183 0,0 3-92 0,0 4-98 16,0-3-18-16,0-5 77 0,0 0-286 16,0-4 182-16,0-5 89 15,0 5 56-15,0-17-790 0,2-3 413 16,-1-5 79-16</inkml:trace>
  <inkml:trace contextRef="#ctx0" brushRef="#br0" timeOffset="-193756.58">11954 15332 1491 0,'2'-9'0'0,"1"3"0"15,0 0 0-15,1 3 0 0,2-1 0 0,1 4 0 0,0 0 0 16,2 0 557-16,3 8-259 0,1 5-131 0,0-1-29 0,0 6-55 0,-2 0 0 0,1 1-637 0,-2 1 290 0,0 0 151 0,-3 2 85 0,1-4-339 0,-3-2 202 0</inkml:trace>
  <inkml:trace contextRef="#ctx0" brushRef="#br0" timeOffset="-193577.06">12193 15228 2081 0,'0'-8'0'0,"0"1"0"0,0 4 0 0,0 0 0 16,0 3 0-16,0 3 0 0,0 16 0 0,0 11 390 0,0 7-177 0,-2 7-79 0,-5 4 345 0,0 2-222 0,-2 7-110 0,-2 4-42 16,-1 3-35-16,-4 7-15 0,0-10-55 15,-1-2-425-15,3-4 200 0,-5-1 131 0,2-5 65 16,0-1-309-16,6-16 183 0,2-6 96 0,0-9-844 15,2-9 434-15</inkml:trace>
  <inkml:trace contextRef="#ctx0" brushRef="#br0" timeOffset="-193355.65">12403 15152 1442 0,'21'-8'0'15,"2"7"0"-15,2 1 0 0,4 0 0 0,-4 9 0 0,-1 8 627 0,1 6-296 0,-1 3-147 0,-3 6-75 0,-1 5 241 16,-8-1-161-16,-4 7-77 0,-6 3-38 0,-2 0 45 16,-10 3-42-16,-8 1-8 0,-7-10-33 0,-3-5 0 15,-3-4 0-15,0-3-202 0,-3-7 101 0,-4 3 60 16,8-12 15 0,2-4-465-16,-1-8 243 0,4 0 120 0,-2-3-29 0,12-9-650 15,-1-9 368-15,7-6 184 0,2-10-241 0</inkml:trace>
  <inkml:trace contextRef="#ctx0" brushRef="#br0" timeOffset="-193135.2">12642 14880 1565 0,'16'-19'0'0,"3"4"0"0,5 1 0 0,1 4 0 0,1 4 278 0,-1 2-120 0,3 4-62 0,0 0 443 16,3 0-243-16,-6 3-134 15,-4 7-64-15,-1 2-33 0,-5 2 0 0,-5 3-29 16,-4 5 8-16,-6-1-163 15,0 4 77-15,-16 0 39 0,-7 1 1 0,-4-1-187 0,-4 6 122 0,2-11-70 16,-3 0 87-16,2-1-24 16,-2-6 44-16,7-3-491 0,-3-2 234 0,10-7 130 15,7-1 60-15,4-1-381 0,7-14 221 16,0-8 111-16,2-6 46 0</inkml:trace>
  <inkml:trace contextRef="#ctx0" brushRef="#br0" timeOffset="-192971.64">13019 14691 1500 0,'6'-12'0'0,"-3"5"0"0,-1 2 0 0,-1 3 0 0,-1-1 0 0,0 3 0 0,-5 5 0 0,-4 7 763 15,-5 7-364-15,3 1-181 0,0 3 512 0,2 4-409 0,3-3-321 0,4 0 0 0,2 3 0 0,0-2 0 0,0 1 0 0,2 5 0 16,13-9 0-16,1-2 0 0,8 1 0 0,0-5-211 0,6-5-128 0,1 1 196 16,-1-8 85-16,-3-4-1157 31,-3 0 589-31</inkml:trace>
  <inkml:trace contextRef="#ctx0" brushRef="#br0" timeOffset="-192834.01">13199 14849 2963 0,'-3'-6'0'0,"3"0"0"0,0-1 0 0,0 2 0 0,5 2 0 0,8-3 0 0,3 5 0 0,7-2 0 0,0 3 356 0,3 0-161 0,4 0-79 16,5 0-381-16,-6 3 146 0,0 3 77 15,-1-2 39-15,-3 1-355 0,-1-1 196 0,-4 3 109 16,-8-3 39-16,-6 0-930 0,-6 1 463 0,0-2 230 0</inkml:trace>
  <inkml:trace contextRef="#ctx0" brushRef="#br0" timeOffset="-192679.42">13360 14662 2212 0,'0'-5'0'15,"0"2"0"-15,-2 1 0 0,2 0 0 0,0 2 0 0,0 0 0 0,0 12 0 0,0 9 424 0,0 4-194 0,0 6-88 0,0 3 197 16,0 2-151-16,0 1-76 0,0 4-38 0,-3-3-470 15,2 7 225-15,-1-7 99 0,2-8 54 0,0-2-386 16,0-3 219-16,0-7 111 0,0-2-925 0,2-16 493 0</inkml:trace>
  <inkml:trace contextRef="#ctx0" brushRef="#br0" timeOffset="-192417.12">13655 14668 1163 0,'12'-9'0'0,"5"0"0"0,3 6 0 0,6 0 0 0,4 0 0 0,-5 3 218 0,2 0-92 0,-1 0-44 0,-1 9-24 16,-3 0 92-16,1 4-49 0,-8 0-37 0,-6 4 0 16,-5 1-39-16,-4 3 10 15,0 4 1-15,-9 2 60 0,-13 1-34 0,-3-3 0 0,-4 4-27 0,-1-3 253 16,-2 5-117-16,7-8-73 0,2-2 339 0,3-1-201 16,6-2-100-16,4-3-50 15,2 5 16-15,6-8-102 0,2-2 0 0,2 2 0 16,12-4 0-16,6-2 0 0,6 4 0 0,1-8 0 15,2-2-1-15,3 0-16 0,-1 0 25 16,0-1-733-16,-2-4 291 0,-7-1 212 0,-6-3-516 16,-5 1 351-16,-2-2 175 0,-7-1 89 0</inkml:trace>
  <inkml:trace contextRef="#ctx0" brushRef="#br0" timeOffset="-192278.49">13704 14800 1540 0,'-3'-3'0'0,"2"-2"0"0,1 3 0 0,0 1 0 0,7 1 0 0,7 0 603 0,8 1-283 16,6 7-134-16,2 1 262 0,6 0-206 16,3 4-104-16,7-5-51 0,-2 6-222 15,6-2 94-15,-9 0 34 0,-2 0-910 0</inkml:trace>
  <inkml:trace contextRef="#ctx0" brushRef="#br0" timeOffset="-192147.84">14292 15097 2867 0,'1'0'0'0,"2"0"0"0,0 0 0 0,1 0 0 0,0 0 0 0,1 0 0 0,1 0 0 0,-1 0 0 0,-2 0 1 0,2 0-1 0</inkml:trace>
  <inkml:trace contextRef="#ctx0" brushRef="#br0" timeOffset="-175037.46">16432 15340 1605 0,'-10'-15'0'0,"3"8"0"0,3 6 0 0,2 0 0 0,2 1 0 0,0 4 0 0,0 13 222 0,3 4-98 0,8 5 313 15,2 5-200-15,2 8-100 0,0-1-49 0,1 9 8 16,-1-4-33-16,0 7-1 0,-2 2-24 0,-1 5-37 15,-3 6 1-15,-2 8 44 0,-4-9-222 16,-3-4 107-16,0-4 53 0,0-4 26 0,0-8-433 16,-5-1 230-16,0-17 33 0,1-8-473 0,2-8 298 15,-1-8 149-15</inkml:trace>
  <inkml:trace contextRef="#ctx0" brushRef="#br0" timeOffset="-174729.92">16697 15795 2315 0,'0'5'0'0,"-4"1"0"0,-1 4 0 0,2 1 0 0,0 7 0 0,-2-4 0 0,5 6 0 0,-1 4 222 0,1-2-92 15,0 4 33-15,0 2-53 0,0-7-41 0,1-1 0 16,4-4-211-16,-2-1 90 0,2-5 45 0,-2-1 9 16,1-9-189-16,1 0 112 0,2 0 56 0,2-17 28 0,0-4-73 15,2-3 50-15,0-1-59 0,1-1 106 16,4 0-79-16,-4 3 26 15,5 1-32-15,1 2 130 0,-1 7-40 0,-1 5-28 0,0 0 162 0,-1 7-84 32,2 1-15-17,0 0-26 1,-3 12 124-16,-3 8-68 0,-1 5-23 0,-2 2 0 0,-1 2-75 0,-1 1 10 0,-5-1 23 0,1-3-209 0,-2 1 101 0,0-5 52 0,0-1-206 0,0-3 125 16,0-9 34-16,0-2 38 0,0-4-675 0,0-3 333 15,0 0 156-15,0-5 92 0</inkml:trace>
  <inkml:trace contextRef="#ctx0" brushRef="#br0" timeOffset="-174543.83">17275 15491 1826 0,'-8'1'0'0,"0"5"0"0,1 4 0 0,1 3 0 0,-1 7 0 0,1 6 401 15,1 6-181-15,1 12 415 0,4 0-303 0,0 5-148 16,0 2-73-16,7 0-28 0,6-3-1 15,4 3-35-15,0-13-37 0,5-5-344 0,0-3 172 0,0-7 100 16,1-5 50-16,0-2-582 0,-5-11 310 0,-1-5 162 16,0 0-752-16,-5-3 403 0</inkml:trace>
  <inkml:trace contextRef="#ctx0" brushRef="#br0" timeOffset="-174220">17453 15615 1381 0,'-8'-4'0'0,"-1"-5"0"0,6 4 0 0,1 2 0 0,2 0 0 0,0 3 403 0,5 0-183 0,9 0-81 16,1 0-56-16,4 4-2 0,-1 5 0 0,1 0-43 15,3 3 9-15,-6 0-203 0,1 1 98 0,-5 0 47 16,-1 1-201-16,-3 3 125 0,-2 1 71 0,-4-1 15 16,-2 2 39-16,0-1-1 0,-8 0-85 0,-5-1 334 15,1 0-150-15,-1-6-64 0,3-2-42 0,0-2 171 16,4-2-73-16,3 1-52 0,3-3 34 0,0 0-47 15,3-3 0-15,10 3-26 0,5-2-108 0,2 3 53 16,4 1 38-16,-2-1-196 0,3 3 106 0,-4 4 54 16,-3 0 27-16,-3 1-132 0,-1 5 45 0,-9-2 40 15,-3 2-26-15,-2 0 256 16,-7 0-114-16,-10 0-46 0,-5-1-20 0,-3-5 82 16,-1-2-39-16,-1-2-29 0,1-6-174 0,2-1 76 15,-4 0 62-15,8 0-635 0,4-6 309 0,3-11 156 16,6-4 65-16</inkml:trace>
  <inkml:trace contextRef="#ctx0" brushRef="#br0" timeOffset="-174057.42">17822 15694 1345 0,'25'-7'0'0,"4"3"0"0,-5 4 0 0,-2 0 0 0,-4 0 0 0,1 10 0 0,0 2 529 0,-7 3-250 0,-1 0-121 0,-1 3-60 16,-1 2 168-16,-5-1-114 0,-2 7-48 15,-2-4-38-15,-2 0-54 16,-11 2-1-16,-6-2 26 0,-3-3-232 0,-3 3 125 0,0-9 50 0,-3-3-360 0,-1-3 209 15,2 0 90-15,-1-6 57 0,-2 0-646 16,10-1 321-16,3 0 156 0</inkml:trace>
  <inkml:trace contextRef="#ctx0" brushRef="#br0" timeOffset="-173846.98">18110 15641 1346 0,'0'0'0'0,"0"0"0"0,0 4 0 0,0 0 0 0,0 1 0 0,-4 7 789 15,-4 2-376-15,0 6 175 0,-1 5-275 0,3 3-129 16,1 3-77-16,3 1 84 16,2 0-191-16,0 2 0 15,8-1 0-15,9 3 0 63,2-8-117-63,3-4 46 0,4-4 55 0,1-3-742 0,1-8 397 0,1 0-662 0,-2-9 497 0,-3 0 245 0</inkml:trace>
  <inkml:trace contextRef="#ctx0" brushRef="#br0" timeOffset="-173728.3">18307 15762 1967 0,'-12'-10'0'15,"4"2"0"-15,1 2 0 0,2 3 0 0,3 1 0 0,2 2 186 0,2 0-74 0,11 0 261 0,6 3-167 0,2 5-85 16,0 0-33-16,7-2 8 0,-2 1-30 0,2 1 1 16,0-2-30-16,0-1-566 0,3 3 292 0,-6-3 133 15,-1 2 70-15,-4-4-791 0,-3 1 404 0</inkml:trace>
  <inkml:trace contextRef="#ctx0" brushRef="#br0" timeOffset="-173559.75">18490 15572 2087 0,'-4'2'0'0,"1"1"0"0,1 0 0 0,0 5 0 0,1 2 0 0,1 5 0 0,-2 5 0 0,1 6 422 15,1 3-193-15,-2 8-96 0,-1 4-47 0,0 2 87 16,0 7-59-16,0-10-43 0,1 1 1 0,1-5-495 15,1-2 230-15,0 0-648 0,0-13 430 0,0-4 218 16,1-7 110-16,4-10-557 0</inkml:trace>
  <inkml:trace contextRef="#ctx0" brushRef="#br0" timeOffset="-173294.46">18727 15615 1801 0,'15'-10'0'0,"5"3"0"0,-2 4 0 0,1 2 0 0,1 1 0 0,2 0 0 0,-2 0 0 0,7 3 295 0,-7 5-133 0,0 2-63 16,-1 0-30-16,0-2 183 0,-5 2-108 0,1-1-16 16,-7-2-50-16,-3 0 0 0,-4-3-41 0,-1 0 107 15,0 1-53-15,-6-1-17 16,-8-3-10-16,-3-1 134 0,0 0-81 0,1 0-39 16,1 0-56-16,-1 0-22 0,4 0 0 0,2 0 0 15,2-1 0-15,2-2 0 0,1 2 0 0,-1-1 0 16,6 1 0-16,0-2 0 0,0 0 0 0,0 2 0 15,0 1 0-15,4-6 0 0,3 6 0 0,-1-2-435 16,1 2 83-16,-3-2 165 16,3 2 40-16,-1-1-760 0,-3 1 439 0,3-2 216 0</inkml:trace>
  <inkml:trace contextRef="#ctx0" brushRef="#br0" timeOffset="-172909.72">18911 15556 999 0,'-3'0'0'0,"0"0"0"0,0 0 0 0,-1 1 0 0,-1-1 0 0,1 0 0 0,0 0 479 0,1 0-222 16,-1 1-110-16,3-1-56 0,-2 0 325 0,-1 0-182 16,2 4-15-16,1-4-91 0,-1 0-46 0,2 0-23 15,0 1 187-15,0 2-96 0,0-2-62 0,2 2-25 16,6 1 190-16,2-1-233 0,-1 2-20 0,5 1 0 16,-1 1 0-16,0 2 0 0,2 0 0 15,2 3 0-15,-2 0 0 0,1 1 0 0,-2 0 0 16,0 0 0-16,0-1 0 0,0 2 0 0,0 1 0 15,-4-3-12-15,0-3-64 0,-2-1 46 0,-2-1-659 16,-2-1 326-16,3 0 155 0,-6-5 90 0,1-1-474 16,0 0 278-16,1-3 138 15,-2-10-431-15,4-4 276 0</inkml:trace>
  <inkml:trace contextRef="#ctx0" brushRef="#br0" timeOffset="-172666.37">19296 15375 1052 0,'0'0'0'0,"0"0"0"0,0 0 0 0,0 0 0 0,0 0 0 0,0 0 23 0,0 0 0 0,-2 1-23 0,-3 9 1674 16,1 4-823-16,-2 10-543 0,-5 9-308 0,-6 8 0 31,-2 13 0-31,-4 14 0 0,-5 6 0 0,-4 8 0 0,-1 4 0 0,1 1 0 16,1-4 0-16,-2 8 0 0,10-23 0 0,3-5 0 15,2-5 0 1,2-5 0-16,4-7 0 0,-5 2 0 0,6-16 0 0,-3 0 0 0,2-1 0 0,-2-4-458 47,1 3 134-47,4-12 149 0,-3-3 69 0,9-8-325 0,-1-3 197 0,3-4 100 0,1 0-429 0,0-10 268 0,1-16 129 0</inkml:trace>
  <inkml:trace contextRef="#ctx0" brushRef="#br0" timeOffset="-172456.89">19391 15533 1928 0,'5'0'0'0,"-1"-3"0"0,6 3 0 0,2 0 0 0,-1 0 0 0,6 3 223 0,-1 14-94 0,4 8-47 15,2 5 670-15,-5 8-364 0,2 3-176 0,-6 8 5 16,-2 8-217-16,-4 1 0 0,-5 9 0 0,-2-12 0 16,-1-1 0-16,-14-3 0 15,-4-7 0-15,-6-3 0 0,-4 1 0 0,-1-12 0 0,0-6 0 16,-1-2-201-16,3-5 75 0,-1-2 81 0,-4-3-1023 0,10-7 521 15</inkml:trace>
  <inkml:trace contextRef="#ctx0" brushRef="#br0" timeOffset="-171597.69">19936 15693 1430 0,'-9'-9'0'0,"3"4"0"0,0-1 0 0,2 3 0 0,3 2 0 0,1 1 0 0,0 0 529 16,1 0-246-16,10 0-114 0,6 0-71 0,4 0 355 15,4 0-209-15,3 0-103 16,1 0-52-16,3 0 43 0,-3 0-52 0,-1 0 0 0,0 0-185 16,0 0 72-16,-1 0 34 0,1 0-497 0,-9 0 262 15,-1 0 135-15,-5 0 68 0,-1 1-776 0,-4 6 338 0,-2 0 208 16</inkml:trace>
  <inkml:trace contextRef="#ctx0" brushRef="#br0" timeOffset="-171386.75">20008 16003 2299 0,'-10'0'0'0,"0"2"0"0,1 1 0 0,5-1 0 0,4 3 0 0,0-3 0 0,2 3 0 0,13-3 275 0,9 3-109 16,7-5 494-16,5 0-312 0,1 0-165 15,1 0-183-15,-1 0 0 0,2 0 0 0,-7 0 0 16,-2 0 0-16,-2 0 0 0,-6 0 0 0,-2 0 0 0,-1 0 0 16,-10 0-414-16,-5 0 217 0,-3 0 117 15,-1 0-235-15,0 0 50 0,-5 0 113 0,-8 0-367 0,2 0 241 16,-4 0 121-16,2 0 60 0</inkml:trace>
  <inkml:trace contextRef="#ctx0" brushRef="#br0" timeOffset="-170381.98">20854 15097 1229 0,'0'-27'0'0,"0"7"0"0,0 6 0 0,5 3 0 0,1 4 0 0,2 7 0 0,-2 0 445 16,4 7-204-16,-1 9-102 0,2 6-50 0,-1 9 366 0,-1 2-214 31,-4 8-101-31,-1 2-52 0,-1 5 176 0,-2 1-114 0,1 6-46 0,-2-10-29 0,0 1 1 16,0-3-38-16,0 1-170 0,0 3 94 0,0-9 33 15,0-3 1-15,0-2-485 0,0-5 263 0,-2-6 122 16,2 4 78-16,0-13-822 0,-1-6 405 0,1-5 203 16</inkml:trace>
  <inkml:trace contextRef="#ctx0" brushRef="#br0" timeOffset="-170088.76">21040 15465 1236 0,'1'-3'0'0,"1"-1"0"0,1 3 0 0,0-1 0 0,-1 2 0 0,4 0 0 0,-3 2 0 0,0 9 461 0,0 4-211 0,0 4-107 0,-1 1 61 16,1 3-74-16,-1-1-50 0,-1-1-1 0,1-1 33 0,-1-2-38 16,2-1 1-16,-1-1-28 0,-1-5-50 15,-1-2 1-15,2-4 39 0,0-5 37 0,4 0 1 16,3-7-28-16,3-11-10 0,3-4-31 15,1 0 31-15,3-2 1 0,1 2 62 0,2 3-21 16,-3 2-10-16,1 5-32 0,-1 6 29 0,-3 2-2 31,3 4-27-31,-1 0 9 0,-4 5 31 0,-5 9 1 0,-1 6-42 0,0 4-31 0,-5 0-5 16,0 4 0-16,-1-2 0 0,-2-2-85 0,0-2 14 16,0-3 45-16,-2 0-545 0,-1-5 267 0,0-6 146 0,1-3 35 15,1-2-303-15,1-3 194 0,0 0 87 16,0-10 59-16,1-10-642 0</inkml:trace>
  <inkml:trace contextRef="#ctx0" brushRef="#br0" timeOffset="-169814.5">21707 15207 1123 0,'7'-6'0'0,"3"4"0"0,4 0 0 0,1 0 0 0,1 0 0 0,4 2 478 0,1 0-221 0,3 0-109 0,6 0 15 16,-4 0-67-16,2 8-30 0,-1-2 1 0,-2 3-140 0,-4 3 55 15,2 3 37-15,-13 4-9 16,-7 1-10-16,-3 3-1 0,-3 6 39 0,-17 2 95 0,-6 4-39 16,-9-1-32-16,-2 2-1 0,-3-2 425 15,0 0-224-15,5-3-112 0,-1 4 160 0,11-11-310 16,6-2 0-16,8-3 0 0,6-2 0 0,5-3 0 16,0-2 0-16,16-2 0 0,11-7 0 0,4-1 0 15,3-2 0-15,5 0 0 0,0 0-127 16,-6-5 10-16,1-5 77 0,-4 0-988 0,-4 1 496 15,-1-4 237-15,-11 3-523 16,-9-2 390-16</inkml:trace>
  <inkml:trace contextRef="#ctx0" brushRef="#br0" timeOffset="-169651.28">21651 15423 10 0,'-13'0'0'0,"-1"-6"0"0,8 4 0 0,4-1 0 0,2 3 1028 0,0 0-496 0,5 0-248 0,12 0 213 15,6 0-234-15,4 5-114 16,3 4 91-16,3-1-101 0,0 3-52 0,1 1-16 0,-4-1-484 16,-2 1 225-16,0 0 112 0,-1 3 56 15,-2-1-797-15,0 1 432 0,-8-3 205 0</inkml:trace>
  <inkml:trace contextRef="#ctx0" brushRef="#br0" timeOffset="-169365.51">20770 15875 1894 0,'-21'-1'0'15,"3"-3"0"-15,3 0 0 0,10 3 0 0,5 1 0 0,0 0 0 0,14 0 470 0,12 0-217 0,12 3-100 0,7 1 321 16,10-1-219-16,5-3-109 0,9 2-55 0,4-2 68 0,20 2-123 0,-2-2-36 15,9 0 0-15,5 0 0 16,3 0 0-16,-4 0 0 0,7 0 0 0,-33 0-38 16,-11 0 15-16,-11 0 30 0,-15 7-468 0,-10-2 248 15,-2 3 31-15,-16-3-465 0,-10-1 305 16,-2-1 153-16,-1-1 76 0,-6 0-369 0,-12-1 214 0,-7-1 120 16,-5 0-129-16,-4 0 120 15</inkml:trace>
  <inkml:trace contextRef="#ctx0" brushRef="#br0" timeOffset="-169069.3">20945 16063 1714 0,'0'0'0'0,"0"0"0"0,0-2 0 15,3 2 0-15,9 0 0 0,4 0 0 0,7 0 0 0,3 9 0 0,6 1 171 0,-1 4-72 0,0 3-31 0,-2 1-193 0,-5 1 81 16,-2 3 40-16,-2 2 9 15,-12 0-42-15,-6 3 37 0,-2 1 0 0,-17 3 37 16,-9 1 36-16,-8 5-16 0,-4-8-6 0,0 0 447 16,-3 0-231-16,1 0-115 0,2-5-58 0,1 3 427 15,12-11-247-15,9-2-214 0,6-6-60 0,10-3 0 16,0-2 0-16,15 1 0 0,13-4 0 0,8 0 0 16,5-1 0-16,5-5 0 0,0-3 0 0,6 1 0 15,-5-2 0-15,-3 1-319 0,-2 0-26 0,-3 1 93 16,-7 1 125-16,0 2-758 15,-19 4 429-15,-6-1 209 0</inkml:trace>
  <inkml:trace contextRef="#ctx0" brushRef="#br0" timeOffset="-168918.71">20928 16336 1883 0,'-21'-10'0'15,"7"3"0"-15,6 4 0 0,2-1 0 0,4 3 0 0,2 1 0 0,0 0 384 0,10 0-179 0,12 1-84 0,4 6 488 0,5 1-287 0,5 1-142 16,5 0-438-16,1-1 143 0,-2 0 76 0,2 0 37 16,2-2-879-16,-2 1 458 0,6-2 239 0</inkml:trace>
  <inkml:trace contextRef="#ctx0" brushRef="#br0" timeOffset="-168762.12">21442 16344 1992 0,'-7'-10'0'0,"3"2"0"0,2 4 0 0,2-2 0 0,0 2 0 0,2 3 0 0,9 0 0 0,7-1 571 0,4 2-271 0,0 0-133 0,4 0-94 16,3 0-1-16,0 0-35 0,4 3 8 0,-2 1-556 15,-3 0 273-15,0-1 138 0,-5 2-769 0,-3-1 416 16,-1-1 199-16,-12-1 113 0</inkml:trace>
  <inkml:trace contextRef="#ctx0" brushRef="#br0" timeOffset="-168630.48">21599 16195 1165 0,'-12'-15'0'0,"-1"5"0"0,2 0 0 0,2 3 0 0,1 1 0 0,5 4 0 0,1 2 0 0,2 5 420 0,0 11-191 16,0 5-97-16,0 7-38 0,2 2 130 0,4 6-94 15,-1-2-46-15,0 0-316 0,1 1 134 16,0 1 77-16,2-7-331 0,0 1 194 0,0-5 97 0</inkml:trace>
  <inkml:trace contextRef="#ctx0" brushRef="#br0" timeOffset="-168403.53">21782 16206 1650 0,'13'-11'0'0,"6"3"0"0,-5 7 0 0,5 1 0 0,0 0 0 0,1 1 0 0,1 13 0 0,2 3 0 0,-5 2 371 0,-1 1-167 0,-4 6-84 0,-4 1-6 16,-5-1-39-16,1 7 9 15,-5-5-116-15,-7-1 34 0,-11 1 0 0,-7-3 35 16,-1-2-31-16,-7 0 9 0,2-8 22 0,-3-4-1 15,1-4-156-15,3-4 79 32,2-3 38-32,1 0-34 0,11-1-462 0,7-9 204 0,5-7 134 0,4-3-419 15,4-8 272-15</inkml:trace>
  <inkml:trace contextRef="#ctx0" brushRef="#br0" timeOffset="-168276.79">22129 16171 2342 0,'0'0'0'0,"-4"1"0"0,-2 4 0 0,-5-2 0 0,2 6 0 0,-4 4 0 0,-4 5 450 0,-2 5-207 15,4 3-103 1,-3 6 458-16,7 1-440 0,4 3-158 0,7 0 0 0,0 1 0 0,8-1 0 16,14 2 0-16,6-10 0 0,8-2 0 0,4-4 0 15,7-4-4-15,0-5-1098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3T00:28:59.0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77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1" timeString="2022-12-23T00:55:55.925"/>
    </inkml:context>
  </inkml:definitions>
  <inkml:trace contextRef="#ctx0" brushRef="#br0">10560 4596 2265 0,'-2'-4'0'0,"1"-2"0"0,-1 2 0 0,0 1 0 0,1-1 0 0,1 1 0 0,0-1 0 16,0 2 241-16,0-1-106 0,8 1-49 0,4 2 288 0,7 0-169 0,3 0-83 15,3 0-33-15,3 0 104 16,7 0-78-16,0 0-38 0,6 5-48 0,1-4-29 0,4-1 0 0,-4 1 0 16,1-1 0-16,-4 0 0 0,-4 0 0 0,0 0-406 15,-1 0 228-15,-11 0 103 16,-3 0 21-16,-7 0-623 0,-4-1 307 0,-1 0 156 0,-7 1 94 15,-1 0-227-15,-1 0 155 0</inkml:trace>
  <inkml:trace contextRef="#ctx0" brushRef="#br0" timeOffset="212.43">10666 4813 855 0,'-6'4'0'0,"-2"0"0"0,2 4 0 0,-2-1 0 0,3 4 467 16,2 0-214-16,-1 1-108 0,0 2-53 0,1 4 119 15,3-1-91-15,0 1-102 0,0 2 20 0,0 0 0 16,0-1 0-16,0 5-337 0,2-6 163 0,3-1 87 16,-1 1 44-16,1-4-535 15,1-1 265-15,-1 1 132 0</inkml:trace>
  <inkml:trace contextRef="#ctx0" brushRef="#br0" timeOffset="535.55">10581 4800 1959 0,'-4'-9'0'0,"-1"-1"0"0,4 3 0 0,1-1 0 0,0 3 0 0,5 2 0 0,12-1 0 0,4 3 0 0,8-1 212 0,5-1-79 0,1 1 188 15,6-1-142-15,6 1-70 16,0-2-36-16,4 1-89 0,5-1 37 0,-11-1-10 15,-1 2 27-15,-3-2 0 0,-6 5-1 0,-5-2 1 0,2 1 9 16,-13 1-9-16,-9 0 0 0,0 0 0 16,-8 6 0-16,-1 4 0 0,1 0 9 0,-2 1-9 15,0 1 0-15,0 3-347 0,-3 2 157 0,1 0-246 16,-1 4 180-16,0-1 976 0,3 1-360 0,0 1-183 31,0 2-91-15,0 1-124-16,6 4 0 0,-3-5-80 0,4 0-29 0,0 3-316 0,-2-3 228 0,1 2 91 0,-1 1 68 0,-3-7-206 0,0 0 113 0,-2-4-3 15,0-2 48-15,-2-1-188 32,-9-2 109-32,-2-6 68 0,-1-1 30 0,-3-4-284 0,-3 0 156 0,-5-2 79 0,0-5 29 0,1-7-296 0</inkml:trace>
  <inkml:trace contextRef="#ctx0" brushRef="#br0" timeOffset="726.06">10745 4592 1349 0,'-1'-10'0'0,"-3"0"0"0,0 6 0 0,4 3 0 0,0 0 0 0,0 1 0 0,0 6 545 0,1 12-254 0,4 0-126 0,1 4-64 16,1 3 41-16,-2 1-57 0,0-1-23 0,-2 3-1 15,-1 2-165-15,0 1 71 0,-2 3 44 16,0-3-323-16,0 0 175 0,-5-2 88 31,-6-2-436-31,2-3 249 0,-1 1 127 0,-2-13-21 0,3-2-368 0,-2-8 230 0,-3-2 116 0,4-7 56 16</inkml:trace>
  <inkml:trace contextRef="#ctx0" brushRef="#br0" timeOffset="858.7">10709 4838 698 0,'3'0'0'0,"1"0"0"0,0 0 0 0,0 0 0 0,0 0 632 0,2 0-297 47,1 3-149-47,0 3-74 0,4 0 443 0,-3 2-263 0,2 3-127 0,1 1-64 0,1 2-50 0,0-1-14 0,4 1 11 0,-4 1-11 0,3-1-461 0,-5 3 231 0,3-4-580 0,2-1 406 16,-8-4 193-16,0-4 100 0</inkml:trace>
  <inkml:trace contextRef="#ctx0" brushRef="#br0" timeOffset="1041.21">10953 4625 755 0,'1'-2'0'0,"-1"0"0"0,2 0 0 0,-2 2 0 0,1 0 663 0,-1 0-312 0,0 11-157 0,0 5-78 0,0 4 340 16,0 5-200-16,0 1-114 0,0 6-64 0,-1 3 0 15,-5 2-40-15,-2 3-89 0,0 3-137 0,0-5 108 16,0-2 59-16,-3-6-517 0,2 0 287 0,1-5 145 16,-4-1 82-16,4-15-707 15,-2-3 346-15</inkml:trace>
  <inkml:trace contextRef="#ctx0" brushRef="#br0" timeOffset="1196.8">10932 4877 2376 0,'0'0'0'0,"0"0"0"0,0 1 0 0,1-1 0 0,0 3 0 0,0 0 0 0,4 1 384 16,5 0-172-16,-3 2-123 0,3 0-9 16,3 3-42-16,2-3 0 0,3 3-493 0,1-1 246 31,3 1 133-15,-2-2 52-16,-1 0-854 0</inkml:trace>
  <inkml:trace contextRef="#ctx0" brushRef="#br0" timeOffset="1393.27">11557 4450 1596 0,'-3'0'0'0,"0"-1"0"0,-2 1 0 0,5 0 0 0,-2 0 340 16,0 4-151-16,0 9-67 0,2 1-46 0,0 6 416 0,0-2-227 0,0 6-114 15,4 0-56-15,3 3-108 16,-1-1 20-16,1 2 1 0,-3 3-575 0,1-3 302 0,-4 0 152 15,1 5 84-15,-2-5-726 0,0-2 378 16,-5-4 189-16</inkml:trace>
  <inkml:trace contextRef="#ctx0" brushRef="#br0" timeOffset="1572.79">11439 4664 1058 0,'6'-13'0'0,"0"2"0"0,6-4 0 0,1 8-1 0,4 0 0 0,-1 4 316 0,5-1-140 0,3 4-69 15,1 0-27-15,0 0 435 0,0 3-240 0,0 3-119 0,-2 6 60 16,-2 0-89-16,0 0-36 0,-3 3-225 16,-6-1 86-16,-4 3 42 15,-1 2 1-15,-4 1-396 0,0-1 228 0,-3-1 101 16,0-1 55-16,-3-3-241 0,-7-1 52 0,-1-3 101 0,-3 1-83 0,-1-11-360 16</inkml:trace>
  <inkml:trace contextRef="#ctx0" brushRef="#br0" timeOffset="2004.38">11327 4557 641 0,'0'-5'0'0,"0"2"0"0,-2-1 0 0,2 2 0 0,0 2 0 0,0 0 322 0,2 0-143 16,2 6-70-16,5 4-76 0,-2 2 13 0,0 1-8 16,0 2-1-16,-2-1-71 15,1 6 36-15,-3-2 9 0,-2-1 26 0,1 0 3 16,-2 0-3-16,0-2 1 0,0 2 88 0,0 0-34 15,-2-4-10-15,-4 1 12 0,0-3-28 0,0 0 0 16,2 0-29-16,-2 2-26 0,1-4-10 0,2 1 36 16,-1 0 1-16,3 1-12 0,0-3 11 0,1 6 9 15,0-4-8-15,0 2-2 0,0-2 1 0,2 0 0 16,5-1-24-16,2 4 8 0,-2-2 1 0,4 2-150 16,-3-2 71-16,0 2 39 15,0 0 14-15,-1 2-229 0,-2-3 109 0,-4 4 62 16,2-3 15-16,-3-1-72 0,0 2 36 0,-9 2-3 15,-6-7 10-15,-1-1 98 0,-2-1-18 0,-4-2-41 16,-2-2 299-16,1 0-148 16,1-3-67-16,2 0 426 0,4 0-229 0,2 0-77 0,5 0-69 0,2-2 305 15,7 1-188-15,0 1-89 0,12-5-44 0,11 4 124 32,6-1-163-32,9 2-43 46,1 0 0-46,4 0 0 0,3 0 0 0,2 5 0 0,4 5 0 0,2 4 0 0,-4-2 0 0,0 5-325 0,-5 1 79 0,-2-2 96 0,-2 1 85 0,4 0-839 0,-15-7 438 0</inkml:trace>
  <inkml:trace contextRef="#ctx0" brushRef="#br0" timeOffset="2396.27">11972 4743 1385 0,'-15'0'0'0,"7"-6"0"0,0 3 0 0,6-1 0 0,2 0 225 0,0 1-95 16,10-3-38-16,9 6 350 0,3-2-203 0,6 1-102 0,2 1-51 16,-1 0-93-16,3 0 52 0,-6 3-9 15,-1 5 0-15,-5 1-196 0,1 3 98 0,-9 5 49 16,2 2-96-16,-12 1 68 16,-2 4 39-16,0 3-50 0,-12 0 41 0,-7 1-22 0,-5 4 2 15,-4-5-35-15,-3-3 28 0,-2 0-25 0,-1-5 0 0,-1-3-175 16,0 1 94-16,4-9 60 15,1-4 25-15,0-4-348 16,5 0 185-16,5-6 94 0,3-12-249 0,7-5 175 16,4-2 83-16,6-4 40 0,0 3 36 0,0-1 43 0,0 10 0 0,6 1 117 15,4 5-94-15,1 4-29 0,2 4-1 0,3 2 615 32,5 1-301-32,-1 2-169 0,5 12 27 0,1 2 685 0,4 4-407 0,3 1-195 0,-4 2 247 0,4-3-230 15,-5 2-115-15,3 4-389 0,1-1 137 16,0 0 78-16,-5-5 25 0,-2 1-762 15,-5-5 398 1,-1-2 199-16,-3-3 101 0,-6-1-439 0,-8-10 130 0</inkml:trace>
  <inkml:trace contextRef="#ctx0" brushRef="#br0" timeOffset="2522.92">12322 4734 1876 0,'9'-8'0'0,"4"4"0"16,4-3 0-16,3 4 0 0,3 1 0 0,1 0 0 0,4 2 0 0,1 0 151 0,3 0-49 0,-4 0-38 0,-2 2-690 0,-2 3 304 0,-4 2 150 0</inkml:trace>
  <inkml:trace contextRef="#ctx0" brushRef="#br0" timeOffset="2796.2">12419 4511 2710 0,'-8'16'0'0,"4"5"0"0,1 6 0 0,3 5 0 0,0 3 0 0,5 8 0 0,8 6 0 0,1 5 0 0,2 5 358 0,0-8-166 15,-3 0-78-15,2-2-41 32,-3-1 0-32,-1-7-37 0,-1 5 8 0,-7-14-397 0,-1-5 194 0,-2-2 97 0,0-7 49 0,-10-4-270 0,-5 2 165 0,-1-15 71 15,-2-1-62-15,-4 0 62 0,1-9-86 0,-2-10 63 0,-2-3 3 0,7-5 8 31,0-4 23-31,3-2 85 0,2-4-42 0,1 3-1 0,3-3-51 0,4 8 116 16,5 4-51-16,0 4 6 0,0 4-22 0,2 5 125 31,6 1-65-31,5 10-13 0,2 1-111 0,1 0 40 0,2 3 1 0,2 11-617 0</inkml:trace>
  <inkml:trace contextRef="#ctx0" brushRef="#br0" timeOffset="3436.27">12805 4753 1670 0,'-22'-7'0'0,"7"2"0"0,1 1 0 0,12 1 0 0,2 3 0 0,1 0 0 0,15 0 0 0,6 0 318 0,3 0-132 0,3 0-78 16,2 6-36-16,-1 2 3 0,1 3 0 0,-2 3-38 15,2 2 9-15,-9 0-121 0,-3 0 55 0,-3 4-173 16,-4 0 114-16,-7 5 59 16,-3 2 37-16,-1 2-85 0,-18 0 27 0,-10-4 32 15,-3 1-37-15,-7-4 8 0,-1-3-8 0,3-7 3 0,0-8-11 16,1-1 32-16,7-3-13 0,2-3 12 0,1-10-306 15,18-10 151 48,5-5 73-63,2-8 35 0</inkml:trace>
  <inkml:trace contextRef="#ctx0" brushRef="#br0" timeOffset="3571.91">13176 4637 2388 0,'-10'5'0'0,"-3"4"0"0,2 2 0 0,-5 5 0 0,0-1 0 0,0 7 0 0,-2 0 542 0,1 7-253 0,0 0-126 15,1 5 386-15,9-7-549 0,3 1 0 0,4-4 0 0,2 0 0 32,14-4 0-32,10 2 0 0,4-10 0 0,7-2 0 0,5-2 0 0,0-4 0 0,2 1 0 0,3-1-275 15,-10-4 141-15,2 0-862 0,-3 0 480 0,-3 0 239 32,-4-9 120-32</inkml:trace>
  <inkml:trace contextRef="#ctx0" brushRef="#br0" timeOffset="3727.21">13449 4702 2344 0,'-13'-10'0'0,"4"3"0"0,7 3 0 0,2 1 0 0,0-2 0 0,11 0 0 0,11 4 360 16,6 0-161-16,6-1-81 0,2 0 55 0,6 2-58 0,-3 0-44 0,1 0-337 16,4 0 152-16,-1 0 75 15,1 0 38-15,-1 0-700 0,-10 6 365 0,-7 0 186 16</inkml:trace>
  <inkml:trace contextRef="#ctx0" brushRef="#br0" timeOffset="3957.8">13667 4400 1802 0,'-10'0'0'0,"1"-4"0"0,3 4 0 0,3 0 0 0,1 4 0 0,2 10 184 0,0 10-74 0,4 8 223 16,9 5-148-16,-3 6-73 15,5 11-29-15,-1 2 145 0,0 6-95 0,0 0-48 0,-1 2-24 0,2-4-216 16,-5 7 106-16,-4-16 38 0,0-4-343 0,-4-6 195 16,-1-5 99-16,-1-4-407 0,0-1 249 0,0-14 55 15,-9-5 78-15,0-2-292 16,-1-5 170-16,-2-3 85 0,-2-2 33 0,1 0-63 16,-1-5 57-16,2-7 30 0,-4-3-1 0,2-3-164 0</inkml:trace>
  <inkml:trace contextRef="#ctx0" brushRef="#br0" timeOffset="4308.85">13583 4933 959 0,'0'0'0'0,"0"0"0"0,0-1 0 0,0-1 0 0,-2 0 0 0,2 2 0 0,-1 0 0 0,-1 0 275 0,-1 0-119 0,0 4-55 0,0 3-36 0,-2 1 0 0,0-1-28 0,-2 5-82 16,-1-4 42-16,0 3 8 0,0-3 32 0,1 1-102 31,0-3 51-31,2 3 25 0,1-6 1 0,1 2-6 15,3-4-15-15,0-1-1 0,1 0-138 0,12 0 75 0,4-4 11 0,6-5-135 16,2-4 82-16,3-1 47 0,4-1 13 0,0 1-100 16,-1-1 59-16,5-2 20 15,-6 3 9-15,-5 3 153 0,-4-1-62 0,-2 4-30 16,-6 0-1-16,-1 3 111 0,-11 5-66 0,-1-2-37 0,-1 2 492 0,-14 0-245 16,-2 0-91-16,-3 5 309 0,-4 2-219 0,0 0-106 31,4 1-51-31,-2 1 239 0,5-2-146 0,0 1-63 0,6-2-47 0,3 0 62 15,5 2-50-15,2-1-23 0,1 0-1 0,1 2-40 16,18-2-10-16,3 1 26 0,7-3-179 0,4 2 89 47,4 0 45-47,2 2-549 0,-3-4 256 0,0-1 160 0,-1 2 14 0,-2-5-663 0,2 1 368 0</inkml:trace>
  <inkml:trace contextRef="#ctx0" brushRef="#br0" timeOffset="4469.43">13943 4354 2383 0,'0'0'0'0,"0"-1"0"0,0 0 0 0,0 1 0 0,0 0 0 0,5 0 0 0,2 11 346 0,1 3-154 0,3 5-78 0,1 2-308 16,2 4 125-16,-3 1 48 15,2 1 29-15</inkml:trace>
  <inkml:trace contextRef="#ctx0" brushRef="#br0" timeOffset="4947.89">14455 4461 1868 0,'0'-12'0'0,"0"-1"0"0,0 9 0 0,0 2 0 0,0 2 0 0,-3 0 0 0,-5 11 0 0,-1 7 283 16,-5 6-123-16,-2 9 28 0,-4 3-76 0,-1 4-38 0,-6 5 10 0,2 0-230 16,1 2 92-16,-2-1 45 0,-2 3 0 0,0-3-146 15,-2 0 105-15,10-15 39 16,4-7 23-16,6-9-623 0,5-8 239 16</inkml:trace>
  <inkml:trace contextRef="#ctx0" brushRef="#br0" timeOffset="5091.5">14337 4757 2790 0,'3'0'0'15,"3"0"0"-15,-3 0 0 0,2 2 0 0,0 9 0 0,-1 1 0 0,-3 8 0 0,2 4 0 0,-2 8 367 0,1 5-165 0,-2 5-73 0,0-2-251 16,0 1 79-16,0 0 40 16,0-1 0-16,0-4-544 0,0-1 300 0,0-9 138 0,0-9 73 0,0-5-316 15,0-5 195-15,0-7 96 0</inkml:trace>
  <inkml:trace contextRef="#ctx0" brushRef="#br0" timeOffset="5543.29">14712 4331 1372 0,'16'-17'0'0,"3"7"0"0,-1 4 0 0,-2 0 0 0,2 3 0 0,-7 3 0 0,-1 0 440 0,-2 1-202 0,-1 8-101 0,-4 0-50 0,2 6-87 31,-5 0-9-31,0 6 46 0,-9-3-1 0,-5 5-203 0,-1-5 102 0,-4 7 60 15,0-7-69-15,-1 1 55 16,-4-2 28-16,1-2-60 0,1-3 39 0,-3 0-33 16,5-6 26-16,1-3 155 0,5 0-69 0,-1-3-34 15,5 0-43-15,1 0 386 0,6-3-179 16,3-4-60-16,0-4-52 0,12 0 22 0,10 2-35 0,3-2 9 0,4 4-146 0,1 1 51 16,1 3 26-16,0 3-90 15,0 0 57-15,1 0 38 16,-6 3-9-16,-5 9-339 0,-1 0 176 0,-7 5 46 0,-5 1 57 0,-2 3-312 15,-6 0 168-15,-2 2 80 0,-15 0 39 0,-4-2 6 16,-5-1 0-16,-3 0 26 0,-2-6 124 0,-1-4-58 31,-1-2-29-31,2-2 92 0,-1-3-60 0,0-1-40 0,11-2 10 0,3 0 366 16,4 0-185-16,5 0-48 0,3-2-61 0,6-4 357 0,1 0-194 0,13 1-96 16,5-2-48-16,6 4 49 15,6-6-39-15,0 6-34 0,0-2-127 0,2 2 52 16,1 2 25-16,-5-1-155 0,3 1 100 0,-5-2 35 15,-6 3 1-15,-1 0-605 0,-5 0 310 0,-3 0 89 16,-3 0 96-16,-7 6-579 31,-2-2 330-31</inkml:trace>
  <inkml:trace contextRef="#ctx0" brushRef="#br0" timeOffset="5688.91">14661 4557 1938 0,'-10'0'0'0,"-2"0"0"0,4 4 0 0,-3 6 0 0,-1 3 0 0,4 5 0 0,1 5 0 0,-3 7 381 0,2 7-172 0,-4 5 251 16,-5 5-203-16,2-3-114 16,0 3-54-16,-3 1-46 0,-1-1-7 0,0-6 1 15,2 6 9-15,3-15-381 16,5-5 186-16,2-8 93 0,4-4 46 0,3-8-683 0,0 0 339 0</inkml:trace>
  <inkml:trace contextRef="#ctx0" brushRef="#br0" timeOffset="5834.52">14595 4902 2084 0,'0'2'0'0,"0"0"0"0,0 0 0 0,0 3 0 0,0 4 0 0,0 2 0 0,0 5 0 0,0 2 285 0,0 6-125 0,0-2-61 0,0 3-297 0,0 3 118 0,0-1 67 16,0-3 20-16,2-3-272 16,1-1 150-16,-1-5 76 0,1-6 38 0</inkml:trace>
  <inkml:trace contextRef="#ctx0" brushRef="#br0" timeOffset="6088.84">14569 4984 857 0,'-3'-13'0'0,"0"-1"0"0,1 2 0 0,2 0 0 0,0 1 0 0,0-3 235 0,5 7-104 0,9 1-47 0,6-3 278 15,5 3-163-15,5 0-81 0,7-1 59 47,2 5-74-47,6-2-34 0,2 1 1 0,-2 1 3 0,1 1 0 0,3-1-28 0,-14 2-8 0,-4 0 69 16,-5 0-34-16,-6 0-1 0,-3 3-34 0,-3 6 79 0,-8 0-45 0,-5 3 1 0,-1 2 193 15,0 2-115 1,0 4-47-16,0-2 132 0,-5 5-235 0,0-2 0 16,3 1 0-16,0-1 0 0,2 4 0 0,0-4 0 15,0-1 0-15,0-1-172 0,2-1-24 0,2 0 116 0,3-3 67 16,-3-3-755 0,1-5 366-16,-2 0 183 0,-2-1-162 0,1-2 172 0,-2-1 77 0,0-3-373 0,-2 0 234 0</inkml:trace>
  <inkml:trace contextRef="#ctx0" brushRef="#br0" timeOffset="6299.27">14653 5018 1547 0,'-25'-1'0'0,"5"1"0"16,7 0 0-16,5 0 0 0,3 0 0 0,5 0 0 0,5 1 0 0,14 3 464 0,7-1-214 0,4-2-107 0,6 0-44 0,-1-1 27 0,2 0-45 15,-1 0 0-15,-2 0-435 0,-1 0 196 16,0 0 106-16,-7 0-277 0,-3 0 182 0,-5 0 91 47,-3 0 46-47,-7 0-718 0</inkml:trace>
  <inkml:trace contextRef="#ctx0" brushRef="#br0" timeOffset="6406.6">14779 4886 1632 0,'-14'0'0'0,"3"0"0"0,4 0 0 0,0 3 0 0,1 3 0 0,5 1 0 0,-2 7 0 0,3-2 0 0,0 7 588 15,0 0-276-15,4 1-138 0,4 2-88 0,0 5-15 0,0-3-9 0,-1 1-521 16,-1-2 248-16,1-1 124 0,-3-1 62 0,1-1-317 16,-2-5 185-16,1-1 97 0</inkml:trace>
  <inkml:trace contextRef="#ctx0" brushRef="#br0" timeOffset="6555.21">14886 4911 942 0,'0'0'0'0,"0"0"0"0,0 0 0 0,0 0 0 0,0 0 0 0,0 2 0 0,0 7 675 0,0 6-320 16,1 2-159-16,3 0 47 0,-1 5-94 0,3-2-61 0,-2 1-523 0,2 0 236 0,1 2 118 31,2-5 59-31,-3 3-865 0</inkml:trace>
  <inkml:trace contextRef="#ctx0" brushRef="#br0" timeOffset="6846.71">15372 4414 1450 0,'23'-6'0'0,"0"3"0"0,4 3 0 0,-7 0 0 0,-1 0 0 0,-1 0 0 0,-5 9 161 0,-2 4-62 0,1 3-22 0,-10 2-142 15,-2 4 51-15,0-1 26 0,-11 4-1 0,-8-2-66 0,-3 4 56 16,-1-7-10-16,-1-3 45 0,-2 0-60 15,1-3 27-15,0-2 0 0,2 0 227 0,7-5-101 0,4-4-75 0,3-2 197 16,4 1-107-16,5-2-54 16,0 0-18-16,0 0 1 15,9 0-1-15,11-2-35 0,2-2-1 0,4-6-208 0,1 2 113 0,1 0 43 16,2-2 27-16,-2 1-218 0,0-1 121 0,-2 0 62 16,1 1-720-16,-9 1 337 0,-3-1 186 15</inkml:trace>
  <inkml:trace contextRef="#ctx0" brushRef="#br0" timeOffset="7005.29">15339 4580 1381 0,'-25'7'0'0,"3"5"0"0,2 2 0 0,4 3 0 0,5-4 0 0,0 8 0 0,10-4 0 0,1-2 518 0,3 4-241 0,11-2-120 0,3-1-60 0,3 3 139 0,1-5-104 15,-1 0-48-15,1-2-152 0,2 0 52 0,-3-1 26 0,3 0 10 0,-6-4-211 0,0-2 115 16,-2-2 55-16,0 1-529 0,-4-4 289 0,3 1 74 15,-8-1 95-15</inkml:trace>
  <inkml:trace contextRef="#ctx0" brushRef="#br0" timeOffset="7172.84">15259 4928 1579 0,'-26'9'0'0,"0"3"0"0,13-2 0 0,4-2 0 0,5-1 0 0,4-3 0 0,2-1 0 0,13 2 567 47,8-3-269-47,5-2-131 0,6 0-65 0,5 0 193 0,0 0-129 0,7 0-316 16,-8-3 89-16,-3-3 49 0,0 2 24 0,-2 0-289 15,-5 0 157-15,3 0 88 0,-13 2 29 0,-5 0-719 0,-4 0 365 0,-7-1 85 0,-1 3 119 0</inkml:trace>
  <inkml:trace contextRef="#ctx0" brushRef="#br0" timeOffset="7398.24">15403 4858 1426 0,'-8'2'0'0,"2"3"0"0,-1 0 0 0,6 3 0 0,1 3 0 0,0 2 0 0,0 7 0 0,1 3 230 0,6 6-88 0,3 1-57 0,0 3 39 0,-1 3-45 16,-3-2 1-16,-1 1-185 0,-2 5 80 15,-1-9 26-15,-2-3 0 0,0-3-57 32,-5-3 46-32,-6-4 23 0,-6-2 10 0,0-7-100 0,-2-8 37 0,-2-1 34 0,2 0-63 0,-3-5 22 15,0-8-17-15,6-5 27 0,3 0 96 0,3-3-35 16,4-1-2-16,4 0 30 0,2-2-23 0,0 5 1 15,7-1-4-15,9 5-22 16,5 1 25-16,4 0-18 0,3 0 27 0,-2 8-243 16,4-2 103-16,1 7 52 0</inkml:trace>
  <inkml:trace contextRef="#ctx0" brushRef="#br0" timeOffset="7561.8">15804 5203 2990 0,'-15'4'0'0,"2"-2"0"0,3 2 10 0,5-4-3 0,2 3-2 0,0-2-3 0,3-1-2 0,0 0 63 0,1 0 0 16,7 0-28-16,3-4-793 0</inkml:trace>
  <inkml:trace contextRef="#ctx0" brushRef="#br0" timeOffset="18106.82">18701 3779 843 0,'-13'-5'0'0,"-2"2"0"31,4 0 0-31,-5 3 0 0,7 0 0 0,2 0 117 0,1 0-39 0,2 3 0 0,4 0-40 0,-3-1 204 0,3 2-107 0,0-1-49 0,10-1 129 0,0 0-88 15,8-1-35-15,0 2 132 0,2-3-93 0,0 0-47 16,2 1 1-16,0-1 97 0,3 3-63 0,-5-1-45 16,0 1 0-16,2-1 12 0,-1 1 0 0,-1 2-48 15,5-2 9-15,-4 1 73 0,1 0-41 0,5-1 0 16,-1 1 20-16,5-2-30 0,5 2 9 0,1-4 1 16,2 0-32-16,2 0-47 0,6 0 0 0,1 0 0 15,10 0 0-15,-8 0 0 0,2-6 0 16,2-1 0-16,3 0 0 0,-1 3 0 15,10-3 0-15,-14 1 0 0,2 1 0 0,-3 1 0 0,1 1 0 0,-3 1 0 16,9 2-27-16,-15 0-26 31,3 0 18-31,1 0-1 0,1 4 12 0,-3 2 49 0,11 4-41 0,-11-3 7 0,1 0-9 0,3 0 67 16,0 0-26-16,4 0-1 0,7-3-23 16,-5 0 41-16,2-4-14 0,3 4 0 0,-1-4-18 0,2 0-8 0,9 0 0 15,-12 0 0-15,1 0 0 16,1 0 0-16,4 0 0 0,-1-4 0 0,7 4 0 15,-14 0 0-15,0 0 0 0,0 0 0 0,0 0 0 16,6 8 0-16,-11-3 0 0,5-1 0 0,3 2 0 16,2-3 0-16,3 0 0 0,8-3 0 15,-9 0 0-15,1 0 0 0,4 0 0 16,4 0 0-16,3 0 0 0,9 0 0 0,-15 3 0 0,0-3 0 16,2 6 0-16,-1-3 0 0,3 3 0 0,13 0 0 15,-17 0 0-15,1-1 0 0,4 1 0 16,1-1 0-16,0 0 0 0,15 0 0 15,-10-1 0-15,1-2 0 0,2 2 0 0,5-4 0 0,-3 0 0 16,17 2 0-16,-16-2 0 0,6 0 0 0,-2 0 0 16,0 2 0-16,1-1 0 0,12 3 0 0,-16-1 0 15,2 1 0-15,-1-2 0 0,0 3 0 0,1 1 0 16,9 0 0-16,-16-1 0 0,0 3 0 0,-4-1 0 16,1 1 0-16,-5 1 0 0,12-2 0 0,-18 3 0 15,3-5 0-15,1 3 0 16,-5-4 0-16,2 4 0 0,3-4 0 0,-14 2 0 15,1-3 0-15,-2 0 0 0,-1 2 0 0,-4-2 0 16,1 2 0-16,-15-1 0 31,-4-1 0-31,-1 1 0 0,-3-1 0 0,-5 2 0 0,4-2 0 0,-13 0 0 0,-3 0 0 0,-3-1 0 0,-3 0 0 0,3-2 0 16,-8 0 0-16,-1 0 0 0,-1 0 0 0,0 0 0 31,0 0 0-31,0-2-98 0,-5-3-213 0,-8-1 144 16,-5 1-507-16</inkml:trace>
  <inkml:trace contextRef="#ctx0" brushRef="#br0" timeOffset="19294.75">17244 4651 892 0,'0'-8'0'0,"0"5"0"0,-2-3 0 0,2 3 0 0,-1 0 0 0,1 0 0 0,0 1 0 0,0 0 312 0,0 2-136 0,0 0-70 0,0 0 181 0,0 10-116 15,0 2-71-15,1 7 73 16,3 3 41-16,-1 4-88 0,0 4-44 0,0 4 95 16,1 1-74-16,-1 3-33 15,-1-1 0-15,0 4-8 0,-1 5-1 0,1 3-14 0,-1-8-10 0,-1 2-63 16,0-1 32-16,0-6 0 0,0-1-58 0,0 2 54 16,0-15-9-16,0-2-8 0,0-4 18 15,0-8-1-15,0 1-11 0,-1-9 31 16,1 0-19-16,0 0 10 0,0-2-18 0,0-5 54 0,0-1-1 15,0-4-37-15,0 0 7 0,0-2-72 16,0 1 39-16,0 0-1 0,1-2-336 0,3 3 173 16,-2 2 77-16,2-2-583 0,1 2 324 0,2 0 162 15</inkml:trace>
  <inkml:trace contextRef="#ctx0" brushRef="#br0" timeOffset="19921.79">17633 4971 1001 0,'-13'0'0'0,"0"0"0"0,0 0 0 0,4-4 0 0,5 4 0 0,0 0 0 0,4-1 522 0,0 1-234 15,2 0-130-15,13 0 266 0,7 0-194 0,6-3-97 0,4 3 168 16,4 0-124-16,1 0-74 16,-2 0-33-16,3 0 7 0,-2 0 0 0,2 0-40 0,3 4 9 15,-3-4-34-15,-2 4-1 0,-2 0 26 16,1-2 0-16,-5 0-112 0,1 0 66 0,-10 1 18 31,-4-1-378-31,-6 0 200 0,-6 1 99 0,-5-3-631 0,4 2 322 0,-4 0 176 0,-4 1 83 0,-6 1-160 16,-3-3 122-16,-2 0 60 15,-1-1 21-15</inkml:trace>
  <inkml:trace contextRef="#ctx0" brushRef="#br0" timeOffset="20104.31">17942 4734 1047 0,'-14'-9'0'0,"0"1"0"16,0 1 0-16,5 5 0 0,4 0 0 0,2 2 0 0,1 0 0 0,2 2 594 0,0 12-269 0,0 4-148 0,0 6 329 0,5 3-235 16,1 3-116-16,0 7 156 0,0 5-127 0,-2-5-78 15,0 5-35-15,-2 4-145 16,1-1 55-16,-1 3 29 0,-1 4 8 0,1-9-181 16,-2-2 100-16,0-4 50 0,0-3 25 0,0 2-531 15,0-14 198-15,0-6 166 0,0-6-577 0,0-5 347 16,0-5 175-16,1 0-345 0</inkml:trace>
  <inkml:trace contextRef="#ctx0" brushRef="#br0" timeOffset="20439.16">18299 4898 2301 0,'0'2'0'0,"0"-1"0"0,0 2 0 0,0 4 0 0,0 2 0 0,0 7 0 0,0 2 0 0,0 9 0 0,0 7 432 0,0-3-201 0,0 8-98 15,3 0 249-15,5-1-172 0,5-4-87 0,5 3-41 16,2-11-45-16,5-4-37 16,1-7 0-16,1-5-27 0,3-8-4 0,4-2 42 0,-7 0-8 0,-1-8-139 0,-3-13 86 15,-1-1 44-15,-6-6 0 0,2-5-211 16,-8 3 109-16,-5-3 4 0,-2-1 16 0,-3-4 33 16,0-3-21-16,0-5 15 15,-8 5 23-15,-5 0 1 0,-5 2 0 0,-4 3 140 16,-3-1-78-16,-3 11-20 0,-4 9 0 0,-2 9 208 15,-1 4-112-15,0 4-37 63,-1 0-35-63,8 12 108 0,7 8-60 0,5 5-7 0,5 4-76 0,5 1 29 0,4 6 17 0,2-5-521 0,8-2 245 0,8 1 115 0,5-4 63 0,4 1-855 0,3-1 429 0</inkml:trace>
  <inkml:trace contextRef="#ctx0" brushRef="#br0" timeOffset="20629.65">18857 4920 1897 0,'-11'0'0'0,"3"-1"0"0,-1 0 0 0,9 1 0 0,0 0 194 0,6 0-79 0,11 2-39 0,6 6 492 0,7-3-257 31,3 2-142-31,2-2-67 0,3-1-112 0,4-1 23 0,-3-1-1 0,4-2 33 16,-4 0-516-16,-3 0 253 15,-1 0 127-15,-4 0-723 0,-6 0 391 0,-1 0 189 0,-13 0-404 0</inkml:trace>
  <inkml:trace contextRef="#ctx0" brushRef="#br0" timeOffset="20789.22">19105 4666 1185 0,'-15'-11'0'16,"2"5"0"-16,5 3 0 0,1 3 0 0,2 0 463 0,4 6-218 0,1 16-105 0,0 9-52 0,3 5 737 0,5 11-395 15,2 6-188-15,-2 2-107 0,-1 8 43 0,1 5-178 16,-2 5 0-16,1 0 0 0,1 8 0 0,-1-19 0 16,-2-6-976-16,2-4 340 15</inkml:trace>
  <inkml:trace contextRef="#ctx0" brushRef="#br0" timeOffset="21370.67">19748 4685 1477 0,'-16'-7'0'0,"4"-3"0"15,1 6 0-15,3-1 0 0,7 3 0 0,1 0 0 0,1-1 0 0,12 2 203 0,7-1-83 0,5 0-33 0,3 1 30 16,1 1-40-16,2 0 0 0,-1 1-41 0,-2 9-109 0,3 1 64 0,-9 3 18 16,-2 4-109-16,-4 2 68 15,-5 6 34-15,-5 6 9 0,-6 1-3 0,-1 3-12 16,-17 3 37-16,-7 3 46 0,-6-3-32 0,-6 9-38 15,-3-11-1-15,0-1 377 0,1-3-177 0,1-4-76 16,5-3-48-16,0-1 282 0,14-9-169 16,7-6-80-16,7-5-41 0,5 0 64 0,2-1-96 0,15-3-44 15,7 2 0-15,4-3 0 16,9 0 0-16,-3 0 0 0,2 0-1 0,5 0 2 0,-9 0-3 16,-1-3-388-16,-2 3 211 0,-2-1 46 0,-2 1 73 15,0-3-598-15,-9 2 316 16,-2 1 152-16,-6-2-421 0,-2 0 288 0,-4-2 143 15</inkml:trace>
  <inkml:trace contextRef="#ctx0" brushRef="#br0" timeOffset="21536.38">19668 4954 1123 0,'-18'0'0'0,"0"0"0"0,5-2 0 0,3 0 0 0,4 2 164 0,1 0-55 0,5 0-41 0,0 0 531 16,14 0-282-16,10 0-140 0,4 0-71 0,3 0 214 15,0 2-146-15,2 0-69 0,1 3-34 0,-2-1-442 16,5 4 213-16,-8-4 93 0,-1 2-829 0,-1 1 457 16</inkml:trace>
  <inkml:trace contextRef="#ctx0" brushRef="#br0" timeOffset="21754.8">20035 5067 870 0,'0'0'0'0,"0"-1"0"0,0-4 0 0,1 3 0 0,2 1 0 0,7-3 194 0,2 2-79 0,1 2-40 0,5 0 10 16,0 0 102-16,2 2-76 0,-2 7-37 0,1 1-18 16,-2 4-19-16,-1 2 8 0,-4-1-9 0,-6 2-30 15,-2 1 1 17,-4-1 29-32,0 2 48 0,-4 1-15 0,-10-5-9 0,-6-2-24 0,-5-2 28 0,-2-2 1 46,0-5-29-46,-4 1 10 0,6-5-53 0,1 0 1 0,1 0 43 0,3-4-341 0,5-4 162 0,0-4 81 0,10 0 37 0,5-2-578 0,0-3 286 0,13 0 123 0</inkml:trace>
  <inkml:trace contextRef="#ctx0" brushRef="#br0" timeOffset="21964.44">20344 5043 1731 0,'0'0'0'0,"0"0"0"16,0 0 0-16,0 0 0 0,-2 0 0 0,-2 0 0 0,0 1 0 0,-3 1 647 0,-3 7-305 0,-2 2-144 15,2 1-85-15,-3 2 144 0,2 3-109 0,-1 3-57 0,4 1 148 16,2 5-92-16,4-3-129 0,2 2-18 16,0-1 0-16,10-1 0 0,4-2 0 0,5 3 0 15,5-8 0-15,3 0 0 0,1-5 0 0,1-4-329 0,1 0 145 0,3-2 47 0,-5-5 73 16,-2 0-602-16,-3 0 316 0,-3 0 156 0,-1 0-212 16,-3 0 175-16,-7-3 102 15</inkml:trace>
  <inkml:trace contextRef="#ctx0" brushRef="#br0" timeOffset="23162.52">21043 4705 1695 0,'-7'-5'0'0,"3"-2"0"16,-1 5 0-16,2-1 0 0,3 0 0 0,0 2 0 0,0 1 174 0,6 0-69 0,10 0-35 0,6 0 437 0,1 4-236 0,10 0-108 15,-4 0-68-15,4 2-25 16,0-2 1-16,0 4-35 16,1-5 0-16,1 5-426 0,-6-1 209 0,-4 1 108 0,-4-2-775 0,-3 5 430 0</inkml:trace>
  <inkml:trace contextRef="#ctx0" brushRef="#br0" timeOffset="23320.1">21147 4966 1466 0,'-22'0'0'16,"6"0"0"-16,7 1 0 0,0 3 0 0,6-4 0 0,1 3 370 0,2 0-158 0,0-1-92 0,10 0-43 0,11 2 408 16,6-4-225-16,1 1-112 0,7-1-47 0,0 0-19 15,1 0-23-15,-2 0 0 16,1 0-642-16,-1 5 309 0,5-5 165 0,-8 4-848 0,0 1 475 16</inkml:trace>
  <inkml:trace contextRef="#ctx0" brushRef="#br0" timeOffset="23808.07">21914 4870 1725 0,'-5'0'0'0,"2"0"0"0,-3-3 0 0,6 3 0 0,0 0 0 0,0 0 296 0,3 0-130 16,8 4-65-16,6 2 314 0,2 1-194 0,1-3-93 16,1 0-45-16,3 0-21 0,-1 0-25 0,4-2 8 0,-5-2-9 15,1 0-81-15,0 0 35 0,-1 0 24 0,0 0-255 16,-2-1 147-1,-3-5 61-15,-4-5-264 0,-2-1 157 0,-8 0 79 0,2-3-51 0,-4-4-82 0,-1 2 83 16,-3-1 37-16,-11 0 0 0,-2-1 128 0,-4-1-46 16,-1 1-9-16,-3 4-35 15,-3 3 81-15,-2 2-41 0,-2 6 0 0,-2 4 203 0,-5 0-90 0,6 7-63 16,-4 11 264-16,2 8-147 16,2 7-75-16,5 4 3 0,-2 4 159 0,17-5-116 15,5 3-52-15,7 0-27 0,0 2 153 0,15-5-90 16,7 5-73-16,10-10-53 0,4-4 0 0,5-3 0 15,2-7 0-15,1-2 0 0,4 2 0 16,-9-13 0-16,2 0-111 0,0-4-52 0,0 0 100 0,-3-1 49 16,5-11-732-16,-13-3 360 0,1-2 170 0,-4-3 90 15,-4 2-490-15,4-4 280 16,-10 2 155-16</inkml:trace>
  <inkml:trace contextRef="#ctx0" brushRef="#br0" timeOffset="24153.15">22333 4480 1711 0,'-5'-14'0'0,"1"2"0"0,4 1 0 0,0 0 0 0,6 3 0 0,9 1 0 0,9 1 0 0,0 2 0 0,6 2 424 0,0 2-186 0,2 0-105 0,-2 0-124 15,0 9 27-15,-2 7 0 0,-6 0 0 0,1 4-259 16,-9 2 125-16,-6 1 66 0,-7 2-106 15,-1-1 87-15,-3 2 43 0,-12 1 9 16,-4-3-171-16,-6-2 88 0,-1-3-31 0,-4-2 48 0,-2-2 162 0,-2 0-73 16,5-8-33-16,1-2 198 15,0-2 135-15,5-3-165 0,2 0-52 0,-1 0 361 16,13 0-220-16,1 0-107 0,7 0 23 0,1-3-64 16,3 0-32-16,14 1 8 0,6 0-9 0,7-2-32 15,1 3-6-15,3-1-29 0,5 2-52 0,-4 0 18 16,-1 0 35-16,-1 0-421 15,4 0 229-15,-4 0 113 0,4 0 8 0,-10 0-670 0,2 0 351 16,-3-1 177-16,-3-4-463 0,0 2 320 16</inkml:trace>
  <inkml:trace contextRef="#ctx0" brushRef="#br0" timeOffset="24457.34">22838 4333 1324 0,'-6'-13'0'0,"1"4"0"0,5 3 0 0,0 1 0 0,0 3 0 0,6 0 0 0,11-1 309 0,2 3-140 0,3 0-67 0,3 0 246 16,-1 5-156-16,1 1-78 0,2 3-30 0,-4 1-52 16,1 4 4-16,-3-2 0 31,-3 5-154-31,-3-2 76 0,-1 4 49 0,-9-2-10 0,-5 1-32 0,0 0 36 0,-7 4-1 0,-8-2 36 16,-8 3 42-16,-2-3-74 0,-5-3 18 0,-1 0 213 15,-2-2-106-15,1 0-63 0,-1 2-18 0,8-5 273 16,1-2-142-16,8-2-72 0,2 0 43 0,6-1-150 15,4 2 0-15,4-4 0 0,4 1 0 0,15 1 0 16,5-3 0-16,6 1 0 16,3-3-21-16,1 1-93 0,1-3 75 0,-2 0-245 15,2 0 155-15,-1 0 24 16,-6 0 55-16,-3 0-595 0,-3 0 304 0,-8 0 153 16,-1 0-438-16,-1 0 287 0,-9-9 156 0</inkml:trace>
  <inkml:trace contextRef="#ctx0" brushRef="#br0" timeOffset="24612.6">22808 4478 1335 0,'-16'-6'0'0,"0"2"0"0,4 2 0 0,4 2 0 0,3-3 0 0,3 3 0 0,2 0 495 0,6 0-229 0,11 8-115 0,7 1 159 0,5 3-137 0,1 0-59 16,4-3-44-16,-1 3 121 0,0 1-77 0,-2-2-39 15,0 0-430-15,3 1 205 0,-6 0 88 0,0 0 49 16,-1-4-776-16,-4 4 412 0</inkml:trace>
  <inkml:trace contextRef="#ctx0" brushRef="#br0" timeOffset="24988.76">23310 5025 2562 0,'0'2'0'0,"0"3"0"0,0-2 0 0,0 0 0 0,0 0 0 0,0 0 0 0,0-1 0 0,0 2 0 0,0 0 411 0,1-3-193 16,2 2-91-16,1 0-269 0,-1-3 88 0,0 2 54 15,3-2-900-15,-2 0 457 16,1 0 229-16</inkml:trace>
  <inkml:trace contextRef="#ctx0" brushRef="#br0" timeOffset="25831.51">23837 4807 884 0,'-16'-19'0'0,"2"2"0"0,2 3 0 0,3-2 0 0,-1 0 0 0,9 1 363 0,1 4-164 0,0-3-90 0,6 2-32 16,11-1 194-16,7 0-108 0,4 3-68 0,2 4-20 15,4 0 0-15,0 6-39 0,-1 0-38 0,5 0 9 0,-10 9 30 16,-2 8-1-16,-2 5-184 0,-7 5 93 16,-5 7 45-16,-2 3 33 0,-10 1-251 0,0 1 127 15,-8 2 5-15,-11-2 51 0,-1 0-114 0,-5 2 61 0,0-6 5 16,-5-5 251 0,-2-4-102-16,-3-4-44 31,1-5 389-31,-6-1-204 0,6-8-89 0,4-8-53 0,1 0 190 0,8 0-108 0,2-9-29 0,1-2-26 0,13 2 228 0,5 0-136 0,0-1-70 0,2 0-33 15,14 2 115-15,5 3-74 0,7-1-112 16,4 0 0-16,6 6 0 0,-1-4 0 16,2 2 0-16,6 2-58 15,-7-3 39-15,-2 3 28 0,2 0-196 0,0 0 112 0,4 0 60 0,-9 0-50 16,-2 0-619-16,-2-2 324 0,-2 1 159 16,0 0 83-16,1-6-504 0,-9 0 297 0</inkml:trace>
  <inkml:trace contextRef="#ctx0" brushRef="#br0" timeOffset="26273.23">24455 4559 1369 0,'0'-16'0'0,"0"0"0"0,0 7 0 0,3 0 0 0,8 3 0 0,8-1 512 0,1 3-237 16,8 0-111-16,2 4-68 0,3 0 101 0,6 0-81 15,-2 0-40-15,4 7 1 0,5-1-2 0,-10 0-8 16,-3 3-31-16,-1-1-116 15,-5-1 57-15,-6 4 31 0,0 2 8 0,-14 0-107 0,-5 3 63 16,-2 2 33-16,-9 8-18 0,-13 1 10 16,-8 6 7-16,-5-4-33 0,-4 5 130 0,-4 3-58 15,-4-1 0-15,1 0-50 0,-8 6 89 0,10-8-30 16,2-3 0-16,1 0 143 0,5-2-82 0,5-4-27 16,2 2 118-16,15-11-88 0,6-4-91 0,8-2-25 15,0-2 0-15,14 2 0 0,7-4 0 0,9-6 0 16,5 1 0-16,1-1 0 15,1 0 0-15,7 0 0 0,-7 0 0 0,-1-1 0 0,-3-7 0 0,4 3-474 16,-6-2 222-16,3 0 75 31,-9 0-446-31,-6-1 293 94,-2 1 147-94,-7 0 74 0,-1 1-452 0,0-5 253 16,-8 4 141-16</inkml:trace>
  <inkml:trace contextRef="#ctx0" brushRef="#br0" timeOffset="26343.05">24521 4792 1201 0,'-24'0'0'0,"1"-4"0"0,5 1 0 0,6 2 0 0,3-1 0 0,9 1 501 0,0 1-232 0,0 0-117 0,12 0 169 0,9 7-142 0,3 0-63 0,3-2 182 0,4 1-131 0,-1 0-66 0,4 1-32 16,-1-1-529-16,3 1 258 0,-8-1 114 0,1-1 62 0,-2 2-875 0,-2-2 449 15</inkml:trace>
  <inkml:trace contextRef="#ctx0" brushRef="#br0" timeOffset="26550.01">24949 4880 795 0,'8'0'0'0,"-1"0"0"0,4 0 0 0,4 1 0 0,-3 2 0 0,4 1 564 0,-1 0-265 16,2 4-133-16,0 0 322 0,2 4-219 0,-2 1-122 16,-2 4 42-16,0 0-78 15,-4 2-38-15,-2 2 1 0,-5 1 7 0,-2-2-8 0,-2-1-38 0,-6 1 0 16,-12-4-105-16,-2 1 52 0,-3-2 36 15,-3-5-10-15,-4-3-175 0,1-5 101 0,-4 1 51 16,2-3-372-16,-1 0 161 0,7 0 111 16,5-3-211-16,4-2 145 0,5-4 72 0,7-4 37 15,4-1-404-15,2 2 224 0,15-5 108 0</inkml:trace>
  <inkml:trace contextRef="#ctx0" brushRef="#br0" timeOffset="26708.6">25264 4902 1241 0,'5'-1'0'0,"0"0"0"0,-1-1 0 0,-3 0 0 0,-1 2 0 0,-1 0 0 0,-15 6 0 0,-1 5 758 0,-3 4-361 0,-2 2-171 0,5-1-100 16,0 0 580-16,3 0-334 0,6-1-267 0,0 4-105 15,8-2 0-15,0 0 0 0,10 0 0 0,11-3 0 16,11-2-4-16,8 2 5 0,4-6-378 0,4-2 206 16,1-5 104-16,5 1 51 0,-5-2-1045 0</inkml:trace>
  <inkml:trace contextRef="#ctx0" brushRef="#br0" timeOffset="26876.13">25654 5196 3441 0,'0'0'0'0,"0"0"0"0,0 0 0 0,0 0 0 0,0 0 0 0,3 0 0 0,-2 0 0 0,1 0 0 0,-1 0 457 15,1 0-424-15,-1 0-33 0,2 0 0 0,0 0 0 0,-2 0 0 0,2 0 0 16,0 3 0-16,-2-3 0 15,2 1 0-15</inkml:trace>
  <inkml:trace contextRef="#ctx0" brushRef="#br0" timeOffset="29231.08">27313 4548 1646 0,'-13'-7'0'0,"6"2"0"0,-4 0 0 0,7 3 0 0,0 0 0 0,4 2 0 0,0 0 273 0,0 0-119 0,0 0 36 0,6 0-82 15,8 0-36-15,6 0 1 0,4 0 241 0,2 0-139 16,5 0-61-16,-1 0-43 16,3 0 58-16,0 0-46 0,-1 0-24 0,1 0 1 31,2 0-92-31,-5 4 30 0,-3-1 0 0,-1 1-116 0,-4 3 77 0,2 3 48 0,-11-2-10 0,-6 6-22 15,-4 1 26-15,-3 3 0 0,-1 5-76 0,-15 4 43 16,-8 5-19-16,-11 2 24 0,-4 6 52 0,-4 1 1 16,-3 2-45-16,-3 5 7 0,6-10 140 0,4-3-63 15,4 1-21-15,3-8 169 16,8-2-86-16,1 4-45 0,13-14 48 0,7-5-130 0,3-3 0 0,1 1 0 16,17-3 0-16,3 1 0 0,8-5 0 0,4-2 0 15,3 0 0-15,7 0 0 16,-4-6 0-16,4-2 0 0,-8 1 0 0,-6-1-23 47,0 1-42-47,-6 2-434 0,-1-1 216 0,-2 2 95 0,-10-2-367 0,-6 4 260 0,-2-1 129 0,-2 0 65 0,0 0-212 0,0-4 129 78,-12 2 79-78</inkml:trace>
  <inkml:trace contextRef="#ctx0" brushRef="#br0" timeOffset="29318.36">27308 4797 2748 0,'-23'-9'0'0,"6"1"0"0,6 3 0 0,0 3 0 0,10 0 0 0,1 2 0 0,0 0 0 0,10 0 0 0,12 0 0 0,4 0 326 0,7 0-150 0,3 0-51 0,3 3-44 15,0 3-1-15,0-2-44 0,2 4 9 0,-4-1-9 16,-4 3 0-16,-3 0 0 0,0 1-1209 0</inkml:trace>
  <inkml:trace contextRef="#ctx0" brushRef="#br0" timeOffset="29539.12">27743 4959 1803 0,'2'0'0'0,"1"0"0"0,0-2 0 16,1-1 0-16,3 3 0 0,2-2 0 0,1 2 0 0,6 0 0 0,0 0 320 0,3 0-147 0,-2 2 50 0,2 5-93 0,-1 3-47 0,-5 3-24 15,4 1-146-15,-8 3 57 0,-6 0 33 0,-3 3 0 16,0 1-197-16,-8 1 115 15,-10 4 67-15,-6-6 19 0,-2-2-81 0,-8 0 52 0,0-3 28 0,2-6-419 16,-5 3 190-16,6-9 61 0,6-3-275 0,6 0 200 31,3-5 101-31</inkml:trace>
  <inkml:trace contextRef="#ctx0" brushRef="#br0" timeOffset="29712.65">27987 4928 1619 0,'-1'0'0'0,"-2"0"0"0,-2 0 0 0,-2 4 0 0,2 1 0 0,-6 3 0 0,1 1 897 0,-4 8-422 0,1-3-223 0,2 5-109 0,-2 2 330 0,3 0-401 0,2 6-72 0,3-1 0 16,5-1 0-16,0-3 0 0,3 2 0 0,15-3 0 0,0-1 0 0,6-1 0 0,1-7-236 0,2-2-29 0,0-3 151 0,2-4 75 0,-4 1-802 16,6-2 393-16,-9-2 211 0,1 0-525 0</inkml:trace>
  <inkml:trace contextRef="#ctx0" brushRef="#br0" timeOffset="29900.15">28403 4681 2072 0,'-8'-10'0'0,"1"-1"0"0,4 6 0 0,3 1 0 0,0 2 0 0,0 0 0 0,6 1 722 0,13 1-348 16,3 0-169-16,3 0-85 0,3 0 136 0,1 0-110 15,3 0-110-15,-1 3-419 0,-4 3 177 0,2-1 120 16,-4 2-419-16,-4 1 270 0,-1 2 144 0,-9 0 58 16</inkml:trace>
  <inkml:trace contextRef="#ctx0" brushRef="#br0" timeOffset="30053.74">28406 4966 1549 0,'-15'0'0'0,"6"0"0"0,0 1 0 0,5-1 0 0,1 4 0 0,3-1 0 0,0 0 694 0,14-1-334 0,9 4-162 0,5-3 359 16,5 0-261-16,1 2-130 0,2-1-57 0,-4-1-280 16,0 1 103-16,-3-3 52 15,-3 4-815-15,-3-1 433 0,0-1 225 0,-8 2 100 0,-7-3-514 0</inkml:trace>
  <inkml:trace contextRef="#ctx0" brushRef="#br0" timeOffset="32391.71">29114 4884 368 0,'-5'0'0'0,"0"0"0"0,2-3 0 0,-1 2 0 0,-1-2 0 0,1 0 220 0,1 0-92 15,0 2-37-15,1-2-32 0,0 1 136 0,1 1-80 16,-1-2-39-16,2 2 47 16,-2-1-34-16,2 0-9 0,0 1-44 0,0 1 103 0,0 0-51 31,0 0-26-31,0 0 100 0,0 0-68 0,2 0-28 0,6 0-1 15,7 0 211-15,3 0-121 0,5-2-50 0,8 2-38 0,7-6 197 0,7 2-114 0,5-3-57 0,11 1 68 16,18-3-53-16,2 3-41 0,14 2 0 0,2 0 90 16,1 4-152-16,-1 0-5 0,8 2 0 0,-24 8 0 15,-2 3 0-15,-4 2 0 32,-3 2 0-32,-6-3 0 0,10 3 0 0,-22-4 0 0,0-2 0 0,-3-2 0 0,-3-1 0 0,-2-4-147 15,5-1 47-15,-14-3 48 0,-7 0-33 0,-5 0 33 16,-8 0-5-16,-6 0-1 0,-2-1-100 0,-9-1 65 15,0 1 29-15,-3-2-1 0,-14-5-385 0,-5 5 207 16,-7-2 94-16,-1 4 61 0</inkml:trace>
  <inkml:trace contextRef="#ctx0" brushRef="#br0" timeOffset="33126.75">29042 5298 442 0,'-13'-9'0'0,"6"3"0"0,-2-1 0 0,2 2 0 0,-3-4 283 0,4 6-128 0,3-4-60 15,1 2-29-15,-2-1 79 0,4 0-55 16,0-2-18-16,0-1 112 0,0 2-74 15,2-3-37-15,3 3 68 0,6-3-53 0,0 0-18 0,3 3-8 16,1 2 19-16,1-3-23 0,2 4 0 0,1 4-22 16,3-2 15-16,-2 2-16 0,-1 0 1 0,1 7-31 15,-3 8 0-15,-4-1 30 0,4 5 10 0,-8 7-97 16,-4-1 43 0,-4 7 1-16,-1 2-176 0,-4 1 89 0,-12 5 40 0,-4-6 31 0,-5 0-71 0,-6-1 31 15,-1-1 27-15,-3-3-8 16,-5 0 232-16,4-12-98 0,1-3-57 0,1-6 177 0,2-4-105 15,0-1-43-15,9-3-10 0,7 0 357 16,4-4-187-16,7-3-92 0,2 1 234 0,3 1-155 16,0 0-192-16,6 0-16 0,16 3 0 0,6-2 0 15,5 1 0-15,6 0 0 0,0 1 0 0,6 2 0 16,-5 0 0-16,4 0 0 16,-5 0 0-16,5 0 0 0,-7 0 0 0,-3 5 0 0,-3-2 0 15,-4 1 0-15,-6 0-63 0,5-3-227 16,-14 3 95-16,-1-4 88 0,-4 0-605 0,-2 0 338 15,-1 0 169-15,2 0 76 0</inkml:trace>
  <inkml:trace contextRef="#ctx0" brushRef="#br0" timeOffset="33560.07">29391 5429 1340 0,'-7'0'0'0,"-2"0"0"0,2 0 0 0,3 0 0 0,0-3 0 0,3 3 0 0,1 0 451 0,0 0-208 0,8 0-103 0,5 0 128 15,3 5-107-15,2 0-67 0,3 0-29 0,-2-2-62 16,3 3 0-16,-2-3 33 16,2-1-47-16,-4 0 19 0,1-1 0 0,-3-1 28 0,0 0-131 0,-2 0 65 15,4 0 42-15,-6 0-9 16,-1-1-164-16,-2-3 92 0,-2-5-14 0,1 1-76 15,-2-2 47-15,-3-1 49 16,-2 0-6-16,-1-1-11 0,0-2 18 0,0-1-1 78,0 1 71-78,-7-1-17 0,-2 1-1 0,2 0-26 0,-4 0 49 0,2 1-24 0,-5 0-2 0,3 6-5 0,-2 0 169 0,-2 2-72 0,-2 3-46 0,0 2 173 0,-2 0-86 0,1 0-38 16,-2 12-33-16,2 4 13 0,1 3 0 0,-1 6 0 0,0 4 89 0,7-2 55 15,2 3-85-15,2 1-42 0,5 2 67 0,2-2-55 0,0 3-19 0,5-4-8 0,12-1 135 16,4-5-81-16,6 0-78 0,1-5-40 0,9 1 0 16,-1-8 0-16,-1-5 0 0,1 0-337 15,0-4 123-15,3-3 125 0,0 0-794 0,-9-3 415 0,1-9 216 0,-6 0 108 16,1-2-553-16</inkml:trace>
  <inkml:trace contextRef="#ctx0" brushRef="#br0" timeOffset="34773.48">29789 4919 657 0,'0'-3'0'0,"0"-2"0"0,0 2 0 0,0-3 0 0,0 4 0 0,0-3 0 0,0-1 0 0,0 3 215 16,0 1-90-16,0-2-45 0,0 1 93 0,0-2-69 16,0 3-25-16,1-1-9 0,4 1 30 0,3 1-33 15,-1-2 1-15,3 3-32 0,1 0 39 16,3 0-39 46,0 0 0-62,-3 0-41 0,6 6 41 0,-3 4 0 0,0-1 8 0,-3 3-74 0,1 3 33 0,-5 0-1 0,-1 0-77 0,-2 3 42 0,-2 5 20 0,-2-4-5 0,0 3-44 0,-12-1 26 0,-2 0 0 0,-3-1 15 0,-2 2 63 0,-4-5 1 16,0-1-45-16,3-3-14 0,0-2 12 0,2-1-10 16,1-2 3-16,4-5 122 62,4-1-41-62,4-2-33 0,0 0 379 0,5 0-190 0,0 0-86 0,0 0-57 0,5 0-8 0,10 0-39 0,4-2 0 0,1 0 8 0,1 1-33 0,-1-1 0 0,3 2 25 0,-4 0-63 0,3 0 31 0,-2 0 9 16,-2 0 23-16,1 0-362 0,-3 0 144 0,-1 0 95 15,0 0-501-15,1 0 267 16,-2 0 147-16,-3 0 69 0,0 0-433 0,2-5 252 0,-5-2 124 0</inkml:trace>
  <inkml:trace contextRef="#ctx0" brushRef="#br0" timeOffset="35094.62">30084 4932 1453 0,'-7'0'0'0,"1"0"0"0,-3 0 0 0,5 0 0 0,0 0 0 0,2 0 0 0,2 0 0 0,0 0 234 0,0 0-90 16,6 0-59-16,8 0 67 0,-1 0-58 0,4 0-29 16,1 0 7-16,0 4-27 0,-1 0-9 0,0 3-1 0,-3 0-153 0,-1 2 77 15,-1 2 38-15,-1 0 9 0,-5 0-79 0,-3 1 55 16,-2 6 26-16,-1-1 46 0,-1 1-65 0,-8 5 34 16,-7-4 73-16,0 2-42 15,-2-3-32-15,0 2-17 0,0-5 338 0,0 2-149 16,6-4-70-16,0-2-44 62,3-2 129-62,3-1-86 0,2 2-35 0,4-3-9 0,0-2-73 0,2-3-1 0,6 4 31 0,6-5-192 0,3 2 104 0,0-1 40 0,0-2 24 0,0 0-459 0,1 0 208 0,-1 0 127 32,-3 0-296-32,1 0 174 0,-2 0 98 0,-4 0 51 0,2 0-399 0,-5-2 225 0,2-2 102 0,-5-2 65 15,-2-5-348-15</inkml:trace>
  <inkml:trace contextRef="#ctx0" brushRef="#br0" timeOffset="35241.24">30081 5066 1989 0,'-10'-3'0'16,"-3"1"0"-16,5-1 0 0,1 0 0 0,3 2 0 0,-1-1 0 0,5 0 0 0,0 2 0 0,0 0 390 0,8 0-178 0,5 0-87 0,4 5 30 0,-1-1-64 16,4 3-27-16,-2-3-1 0,2 4-194 0,-2-2 84 15,3 2 50-15,-4 0-9 16,-3 1-653-16,2-1 348 0,-3 1 173 0</inkml:trace>
  <inkml:trace contextRef="#ctx0" brushRef="#br0" timeOffset="35458.68">30237 5450 1771 0,'-12'0'0'0,"0"-3"0"16,4 2 0-16,2-1 0 0,3 1 0 0,3 1 291 0,0 0-128 0,6-2-63 0,8-1 245 0,11 3-160 0,3-2-74 16,1 0-38-16,3 1-178 0,2-1 71 0,2 0 43 15,-8 2-549-15,3 0 288 0,-4 0 143 0,0 0 73 16,-3 0-648-16,1 2 338 16,-8 1 170-16,0-1-5 0</inkml:trace>
  <inkml:trace contextRef="#ctx0" brushRef="#br0" timeOffset="35663.14">30679 5284 1553 0,'-6'0'0'0,"4"0"0"0,0-1 0 0,-1-1 0 0,2 0 0 0,-1 1 0 0,-2-1 684 0,4 2-329 0,-2 0-159 0,2 0 258 16,0 0-209-16,0 8-104 0,0 6-45 0,0 1 39 15,0 3-63-15,0 5-72 0,0 1 0 16,0 5-46-16,0 2-18 0,2-2 46 0,2 3-732 0,1 2 393 16,-1 1 196-16,1-1 98 0,3 0-1042 0</inkml:trace>
  <inkml:trace contextRef="#ctx0" brushRef="#br0" timeOffset="36686.4">30035 4130 351 0,'0'-3'0'0,"0"0"0"0,0 0 0 0,0-2 0 0,0 2 0 0,0-1 87 0,0 1-25 0,0-3-1 0,0 4 78 0,0-1-51 0,0-1-18 16,0 1 109-16,0-1-72 15,0 3-36-15,0-3 0 0,0 1 106 0,0 1-63 16,0-1-43-16,0 3 0 0,0-3 105 0,0 1-70 15,0 1-36-15,0 0 60 0,0-1-51 0,0 2-1 16,0 0-43-16,0 3 79 0,0 6-40 0,0 8 9 16,0 4 61-16,3 4-55 0,-2 6-27 0,2 6 1 15,1 3 21-15,4 5-16 0,-4-4-8 16,0 4-25-16,5-1-52 0,-5 2 27 16,0-5-1-16,-1 0-153 0,0-9 85 0,0-5 48 0,-1-6 22 15,-2-3-221-15,0-5 83 0,0 1 73 16,0-12-619-16,0-2 319 15,0 0 168-15</inkml:trace>
  <inkml:trace contextRef="#ctx0" brushRef="#br0" timeOffset="44939.87">11047 6145 1826 0,'-7'-8'0'0,"-1"1"0"0,5 2 0 0,2 3 0 0,0 1 0 0,1-1 0 0,0 2 0 0,0 0 319 0,0 0-146 15,1 5-69-15,6 2 286 0,2 1-177 16,-1 1-88-16,4-1 71 0,-2-1-84 0,2 3-38 16,-1-3 0-16,-1 3-290 15,-1-3 125-15,3 2 74 0,-4-3 21 0,0 1-643 0,-3-1 337 0,0 0 170 16,0 3-419-16,0-1 261 0</inkml:trace>
  <inkml:trace contextRef="#ctx0" brushRef="#br0" timeOffset="45078.01">11038 6375 1548 0,'-7'0'0'0,"3"0"0"0,-2 0 0 0,1 0 0 0,2 0 0 0,2 0 0 0,-1 0 330 0,2 2-146 0,0 2-74 0,0-1-120 0,2 0 32 0,5 3-9 0,2 1 23 0,3 0-589 16,-3 2 281-16,2 3 141 0</inkml:trace>
  <inkml:trace contextRef="#ctx0" brushRef="#br0" timeOffset="45236.95">11068 6723 1472 0,'-9'6'0'0,"1"3"0"0,1-2 0 0,1-2 0 0,0 2 0 0,3-5 339 15,3 0-152-15,0-2 154 0,0 0-153 0,0 0-76 16,9-4-28-16,2-11 249 0,7 1-148 0,-3-3-75 16,3-2-36-16,0-2-156 15,2 2 68-15,-4 2 21 0,2-2 0 0,-1 2-543 0,-3 0 287 0,3 1 142 16,0-1 81-16,-3 2-870 0</inkml:trace>
  <inkml:trace contextRef="#ctx0" brushRef="#br0" timeOffset="45421.45">11296 6283 1713 0,'-5'-9'0'0,"-2"1"0"0,2-1 0 15,2 1 0-15,-1-4 0 0,4 7 0 0,0-3 432 0,3 1-198 0,5 3-98 0,6 0-51 0,4-2 389 16,-2 6-224-16,5 0-107 15,-1 0-53-15,1 0-72 0,0 0 19 0,2 4 8 16,-4 2-564-16,1 1 278 0,0 0 139 0,-4 0-651 16,1 0 395-16,0 1 145 0,-8-3 110 0,0-2-535 15,-3 1 300-15</inkml:trace>
  <inkml:trace contextRef="#ctx0" brushRef="#br0" timeOffset="45702.7">11434 6082 1253 0,'-12'-7'0'0,"4"3"0"0,4 1 0 0,-2 2 0 0,5-2 0 0,1 3 0 0,0 0 287 16,0 3-129-16,0 5-61 0,7 6-31 0,1 1 227 16,0 1-129-16,3 4-55 0,-5 3-156 0,2 0 41 15,-5 4 1-15,-1 1-343 0,0 1 192 0,-2 5 105 16,0-5 39-16,0 0-170 0,-12-2 100 0,0-3 50 16,-5-3-46-16,-3 2 68 0,2-11-68 0,-2-6 1 15,3 0 41-15,2-5 355 16,3-1-187-16,-1 0-93 0,8 0 527 0,3 0-275 0,2-1-85 0,0-6 28 15,7 3-90 1,10-2-49-16,4 1-34 0,0 3 53 0,4-3-39 0,1 2 0 16,2 2-29-16,-5 1-132 0,2 0 61 0,-3 0 30 15,0 0 1-15,0 0-172 0,0 0 111 0,-7 0 41 16,0 0-662-16,-3 0 333 0,-4 1 102 0,-2 2-453 16,0-3 320-16,-2 2 173 0</inkml:trace>
  <inkml:trace contextRef="#ctx0" brushRef="#br0" timeOffset="45947.06">11532 6464 494 0,'-5'6'0'0,"-5"4"0"0,3-2 0 0,1 4 0 0,-2 0 0 15,0 4 0-15,-2 0 0 0,0 4 0 0,-4 1 586 16,2 0-275-16,0 2-137 0,-6-2-69 0,1-1 20 16,-2 2-36-16,1-8-8 15,2-2 29-15,-1-2-36 0,4-5-1 0,1-2 240 16,3 1-129-16,4-4-78 0,3 0-35 0,2 0 237 0,0 0-136 78,3 0-68-78,10 0-24 0,6 0 23 0,2 0-33 0,1 0 0 0,3 0-34 0,2 0-252 0,-2 0 122 0,-1 0 65 0,1 2-274 0,-3 1 170 0,0-3 85 0,3 0-827 0,-8 0 424 0,2 0 208 0,-5 0 103 0,2 0-438 16,-5 0 271-16</inkml:trace>
  <inkml:trace contextRef="#ctx0" brushRef="#br0" timeOffset="46098.64">11634 6638 1177 0,'-2'-5'0'0,"-1"-1"0"0,0 1 0 0,0 0 0 0,-2 0 0 0,3 2 174 0,0 1-68 16,1 1-35-16,1 1 413 0,0 0-223 0,0 3-104 16,0 9-65-16,1 2 289 0,4 1-172 0,0 3-87 15,3 5-43-15,-2-3-23 0,3 2-20 0,-2-3 0 16,1 3-494-16,-2-3 247 0,1 0 124 0,1 1-209 16,-1-3 162-1,-3-5 85-15,1 0 43 0,1-3-712 0,-3-3 341 0,2 1 162 0</inkml:trace>
  <inkml:trace contextRef="#ctx0" brushRef="#br0" timeOffset="46249.24">11750 6575 1298 0,'2'-2'0'0,"-1"-1"0"0,2-1 0 0,-2 2 0 0,2 1 0 0,3-1 0 0,4 0 0 0,0 1 653 0,6 1-308 0,3 0-154 0,4 0 70 0,3 0-112 31,2 0-48-31,3 3-565 0,-1 2 249 0,1 0 126 0,3-1 63 0,-4 0-381 15,5-1 231-15</inkml:trace>
  <inkml:trace contextRef="#ctx0" brushRef="#br0" timeOffset="46403.45">12375 6288 2745 0,'0'0'0'0,"0"-1"0"0,0-1 0 0,0 0 0 0,0 1 0 0,0 1 0 0,0 0 0 0,3 0 310 0,5 0-137 0,0 5-68 16,5 1-600-16,-3 3 274 0,1-2 125 16,3 5 65-16</inkml:trace>
  <inkml:trace contextRef="#ctx0" brushRef="#br0" timeOffset="46546.69">12473 6709 3486 0,'-7'0'0'0,"-3"1"0"0,6 0 0 0,-1 3 0 0,4-1 0 0,-3 0 0 0,4 3 0 0,0-3 0 0,3 5 367 0,4-4-289 0,6 4-78 0,-3-1-358 15,1-2 73-15,3 2 159 0</inkml:trace>
  <inkml:trace contextRef="#ctx0" brushRef="#br0" timeOffset="48137.4">13227 6179 1261 0,'-13'-3'0'0,"3"1"0"0,4-1 0 0,2 2 0 0,-1-1 0 0,5 2 0 0,2 0 0 0,13 0 482 0,6-1-222 0,7-3-112 0,8-2 219 0,1-2-170 16,2-1-80-16,2-3-103 15,0 3 23-15,-2-1 0 0,6-3 9 0,-11 8-373 0,-1 0 182 16,-5 0 91-16,-5 3 45 0,-7 2-227 15,2 0 146-15,-14 0 59 16,-3 2-65-16,-1 4-593 0,-5 3 325 0,-7-4 164 0</inkml:trace>
  <inkml:trace contextRef="#ctx0" brushRef="#br0" timeOffset="48420.64">13513 5947 1259 0,'0'-9'0'0,"1"2"0"0,1-2 0 0,2 4 0 0,1 3 0 15,1 2 0-15,-1 0 0 0,1 1 226 0,-1 10-86 0,-3 8-56 0,-1 3 83 0,-1 5-65 0,0 5-33 16,-8 1 0-16,-4 3-91 0,-5 0 24 16,1-4 1-16,-4 4 34 0,-2-4-25 0,-3-3 25 0,1 3 9 15,1-10 6-15,1-6-15 0,5-2 0 0,2-6 0 16,5-5 46-16,0 0-13 0,9-3-13 0,1 0 13 16,0 0-33-16,5 3 0 15,6 2 0-15,2 7 60 0,0 1-35 0,-2 4 0 16,2 2-25-16,-4 5-23 0,-2 4 0 0,0 3 32 15,-1-5-85-15,-3 0 38 0,-1 1 0 0,0-3-279 16,-1-2 140-16,-1 3 64 0,0-9 42 0,0-2-509 16,0-6 234-16,0-4 137 15,0-4 67-15,0 0-454 0,0 0 266 0</inkml:trace>
  <inkml:trace contextRef="#ctx0" brushRef="#br0" timeOffset="48679.95">13360 6321 1571 0,'-5'-21'0'0,"2"6"0"0,1-2 0 0,2 6 0 0,0 3 0 0,5 0 0 0,9 1 0 0,5 0 452 0,3 0-198 0,1 4-113 0,1 2 11 0,2 0-57 0,0 1-29 0,3 0-72 0,0 0 52 0,-4 0-9 15,-1 0 0-15,-4 5-122 0,-1-1 61 16,-5 1 31-16,1 1 8 0,-6 2 38 0,-5-2-16 0,-1 2 0 16,-2 2 1-16,1 0 189 15,-1 4-85-15,-1-1-71 0,0 4 153 0,0-2-94 0,3 5-46 16,-1 1-17-16,0 3-4 0,2 0-63 15,1 0 0-15,1 2-93 0,0 2 22 0,3-2 54 16,1 6 37-16,-1-5-551 0,1 1 276 0,-3-3 98 16,1 1 82-16,-1-5-560 0,0 4 290 15,-5-9 158-15,-1-3-295 0,-1-1 223 0,0-4 110 0</inkml:trace>
  <inkml:trace contextRef="#ctx0" brushRef="#br0" timeOffset="48839.52">13491 6441 1299 0,'-13'-1'0'0,"2"-2"0"0,-1-1 0 0,6-1 0 0,0 2 0 0,4 1 0 0,2 1 561 15,0-4-262-15,6 4-131 0,8-4-65 0,2 3 43 16,1 0-59-16,2-1-25 0,-1 3-553 0,1 0 264 16,0 0 132-16,-1 0 75 15,-5 0-734-15</inkml:trace>
  <inkml:trace contextRef="#ctx0" brushRef="#br0" timeOffset="48962.52">13531 6508 1532 0,'-10'0'0'0,"0"3"0"0,2-2 0 0,-1-1 0 0,3 2 0 0,3-2 0 0,3 0 0 0,0 0 288 0,0 0-125 0,0 0-54 16,10 0-41-16,1 0-8 0,4 0-24 16,0 0 1-16,1 3 0 0,1-3-431 0,-3 5 210 0,1 1 111 15</inkml:trace>
  <inkml:trace contextRef="#ctx0" brushRef="#br0" timeOffset="49097.66">13559 6606 1392 0,'-10'0'0'0,"3"0"0"0,3 0 0 0,-1 0 0 0,2 0 0 0,3 0 0 0,0-2 0 0,0 2 163 0,0 0-63 0,8 0-31 0,4 0-184 0,3 0 85 0,0 0 29 0,2 0 0 0,-1 0-578 0,0 3 284 0</inkml:trace>
  <inkml:trace contextRef="#ctx0" brushRef="#br0" timeOffset="49293.73">13319 6757 1255 0,'-20'-3'0'0,"10"1"0"0,3 1 0 15,2 1 0-15,5 0 0 0,0 0 612 0,12 0-279 0,9 0-153 0,11 0-71 0,4 0 300 0,7 0-186 0,3 0-94 0,4 0-36 0,0 0-14 16,-1 0-43-16,2 0 1 0,2 0-437 0,0 0 219 16,4 0 118-16,-11 3-669 15,-6 0 385-15,0 1 192 0</inkml:trace>
  <inkml:trace contextRef="#ctx0" brushRef="#br0" timeOffset="49747.98">14047 6273 1444 0,'-9'-6'0'0,"1"2"0"0,3 2 0 0,2 2 0 0,1-2 0 0,2 0 0 0,0 2 0 0,10-1 491 15,5 1-228-15,3-2-113 0,5 0-81 0,0 2-9 16,1 0-24-16,-1 0-602 0,1 0 301 0,-1 0 151 15,3 0 84-15</inkml:trace>
  <inkml:trace contextRef="#ctx0" brushRef="#br0" timeOffset="50075.1">14164 6063 1926 0,'-11'-6'0'0,"3"3"0"0,0 2 0 0,1-2 0 0,2 3 0 0,0 0 0 0,5 13 199 0,0 5-81 16,0 5 262-16,2 6-172 0,6 5-86 0,2 7-34 0,3 1-49 0,-2 6-3 16,0 4 1-16,1 2-1 0,2 5-141 15,-4-10 67-15,-4 0 37 16,1-3-1-16,-5-4-296 0,1-5 167 0,-3 5 92 0,0-16-349 0,-9-6 192 16,-1-4 5-16,-5-6 31 15,-2-7 61-15,-2-1 23 0,2-2 9 0,-3-12 89 16,2-6-29-16,0-6 0 0,4-3-29 0,-2-5 30 15,5 1 9-15,4-3-39 0,2 3 0 0,4 1 165 16,1 2-58-16,0 1-57 0,0 6 308 0,1 3-158 0,5 3-46 16,7 3 56-1,-1 4-62-15,5-1-29 0,1 6-9 0,2 1-377 0,1 2 171 0,1 0 85 32,-1 0 41-32,5 0-726 0,-5 5 342 0</inkml:trace>
  <inkml:trace contextRef="#ctx0" brushRef="#br0" timeOffset="50373.3">14541 5874 1242 0,'-3'0'0'0,"-2"0"0"0,3 0 0 0,-1 0 0 0,3 6 0 0,0 0 381 0,0 1-173 0,0 3-85 15,3-1-34-15,4 1-389 16,-1 4 156-16,0-1 80 0,2 1 40 0,-5 3-576 0,0 0 273 0,-1-2 30 15,-2 0 135-15,0-3 81 0,-11 2 37 0,-3-3 44 0,-5 3 0 16,0-8 0-16,-4 1 0 0,0-2 165 16,-2-5-120-16,1 3-40 0,-1-1-9 15,7-2 489-15,5 0-257 0,5 0-58 0,-1 0-87 0,9 0 409 16,0 0-219-16,4 0-15 0,16 0-111 16,4 0-55-16,4 0-27 0,4 0 29 0,4 0-20 15,-2 1-9-15,-1 1-28 0,-2-1-348 16,-3 2 174-16,0 0 87 0,0-1 52 0,-6 1-646 15,-7 0 329-15,1 0 84 0</inkml:trace>
  <inkml:trace contextRef="#ctx0" brushRef="#br0" timeOffset="50524.44">14485 6123 1112 0,'-18'5'0'0,"2"-1"0"0,3 4 0 0,-1-2 0 0,3 5 0 0,6-4 0 0,4 5 474 0,1 0-219 16,0 0-109-16,3-1-21 0,7 2-34 0,2-3-10 15,2 0-45-15,0-2-377 16,1 1 189-16,1-2 104 0,-2-1 37 0,-1-3-673 16,-1-3 339-16</inkml:trace>
  <inkml:trace contextRef="#ctx0" brushRef="#br0" timeOffset="50763.53">14631 6176 1029 0,'1'-2'0'0,"-1"-1"0"0,1 2 0 0,-1-1 0 0,0 1 0 0,0 1 0 0,0 0 0 0,0 0 0 0,-2 3 110 0,-7 6-42 0,-3 3-58 15,-1 0 27-15,-4 5-1 0,0-3 1 0,-5 2 46 16,0 0-23-16,2-2-1 0,-4 1-22 0,3-3 50 16,-1-1-26-16,1 2 10 47,5-6-35-47,4 0 226 0,5-2-113 0,1-2-56 0,6 0 91 0,0 0-65 0,1-3-45 0,15 0-1 0,4 0 23 0,2 0-29 31,3 0-1-31,3 0-186 0,-2 0 74 0,2 0 41 0,-6 0 0 0,0 0-179 0,0 0 110 0,1 0 64 0,-7 0 10 0,-2 0-687 15,-2 0 290-15,-4 0 180 0,0 0-292 0,-4 0 228 16,-1 0 126-16</inkml:trace>
  <inkml:trace contextRef="#ctx0" brushRef="#br0" timeOffset="50990.92">14575 6342 553 0,'-4'3'0'0,"-3"0"0"0,2-1 0 0,-2 5 0 0,2-1 0 0,1 5 0 0,-1 1 150 0,3 1-57 15,-1 4-28-15,0 4 134 0,0-1-81 16,-2 5-33-16,2-2 1 15,0 1-26-15,-3-1 1 0,-1-2-25 0,-2-1 89 0,0-1-35 0,-1-4-9 16,1-4-46-16,0-4 94 0,1 0-46 0,2-4-24 16,-1 0 235-16,6-3-133 0,-2 0-63 0,3 0 89 15,0 0-76-15,8 0-37 16,3 0 9-16,5 0 2 0,0 3-24 0,4-1 0 16,-1 2-25-16,2-1-291 0,2 2 155 0,-6-1 63 0,0-1 37 15,-3 1-641-15,3 1 296 0,-6-2 172 16,3-2-301-16,-6 0 223 0,-2 2 108 15,-2-3-345-15</inkml:trace>
  <inkml:trace contextRef="#ctx0" brushRef="#br0" timeOffset="51136.06">14652 6474 1152 0,'0'0'0'0,"0"1"0"0,0 4 0 0,0-1 0 0,0 2 0 0,0 4 0 0,-1 4 0 0,-6 4 216 0,2 3-90 0,-2 4-44 0,-3 4-68 16,-2 0-10-16,1 0 33 0,-1 0-1 0,-3-5-369 15,4-2 184-15,-6-3 102 0,4-8-222 0,0-4 144 16</inkml:trace>
  <inkml:trace contextRef="#ctx0" brushRef="#br0" timeOffset="51273.24">14321 6612 771 0,'0'-5'0'0,"-1"2"0"0,1-2 0 0,0 2 0 0,0-3 89 0,5 3-17 16,7-3-9-16,6 3 277 0,3-2-151 0,2-2-77 31,4-1-37-31,4-1-193 0,2 1 72 0,-1-4 42 0,4 0-1 0</inkml:trace>
  <inkml:trace contextRef="#ctx0" brushRef="#br0" timeOffset="51580.42">14754 6359 1604 0,'0'-3'0'0,"0"0"0"0,0-2 0 0,0-2 0 0,0 4 0 0,8-2 0 0,6 1 277 0,2 1-121 0,6-1 55 15,1 3-78-15,3 1-54 16,-2 0-1-16,1 0-85 0,-2 8 42 0,0 5-1 0,-4 7 10 0,-6 0-85 16,-7 5 38-16,-4 1 1 0,-2 4 37 0,-2 0-119 15,-9 6 69-15,-9-6 21 16,-3 1-111-16,-4-1 44 0,-1-5 41 0,-1-2-169 16,-3 0-124-16,10-12 130 0,-3-3 79 0,5-7-193 0,6-1 131 15,2-1 65 32,2-13 23-47,7-7-329 0,3-4 185 0,0-1 93 0,2-2 46 0,7 2 24 16,3 0 36-16,-1 5 23 0,0 6 303 0,0 3-187 0,0 2-76 0,1 6 698 0,1 2-359 0,-1 2-194 0,1 0-101 0,1 8 517 15,0 9-282-15,0 3-142 0,5 4-61 16,-5 0 22-16,3 2-51 0,-3-1-26 0,1 0 1 0,0-3-518 0,3 3 255 0,-5-8 114 16,2-2-782-16</inkml:trace>
  <inkml:trace contextRef="#ctx0" brushRef="#br0" timeOffset="51720.05">15145 6379 1357 0,'7'-12'0'0,"1"1"0"16,2 5 0-1,1-2 0-15,6 4 0 0,2 0 413 0,5 3-189 0,4-3-85 0,0 4-56 0,1 0-297 0,1 0 124 0,-1 0 64 0,-2 0 31 0,2 5-294 0</inkml:trace>
  <inkml:trace contextRef="#ctx0" brushRef="#br0" timeOffset="52009.28">15303 6078 1612 0,'-8'6'0'0,"2"4"0"0,-2 7 0 0,8 4 0 0,0 7 0 0,0 10 0 0,9 8 708 0,6 7-336 0,5 12-159 0,-3-10-93 0,3 3 124 16,0 1-104-16,-2-6-52 0,0-4-25 0,-2 6-129 15,-5-16 47-15,-5-3 28 0,-5-9-306 0,-1-3 167 16,0-5 83 15,-9-2-380-31,-8-12 227 0,-2-5 118 0,-4 0-32 0,-1-5-170 0,-5-12 110 0,0-2 58 0,4 0 44 16,1-8 147-16,4 1-56 0,1-1-28 0,2-3-9 0,8 5 207 16,4 3-112-16,5 5-57 0,0 2 218 0,0 3-133 31,8 2-19-31,10 4 344 0,4 3-197 0,3 0-98 0,0 3-50 0,5 0-126 0,1 0 48 15,-5 0-9-15,2 0 38 0,-1 0-837 0,-4 0 417 16</inkml:trace>
  <inkml:trace contextRef="#ctx0" brushRef="#br0" timeOffset="52551.86">15892 6128 1372 0,'-14'0'0'0,"1"-5"0"0,1 2 0 0,4 2 0 0,3-2 0 0,5 3 163 15,0 0-67-15,10 0-31 0,16 0 1 32,7 3 258-32,3 3-143 0,7 2-64 0,-5 2-45 0,-1 1-79 0,-2 2 43 0,-3-1 0 0,-4 5-197 15,0 4 108-15,-10 1 40 0,-11 6-78 0,-7 3 63 0,-1 4 32 32,-23 2-1-32,-5 4 271 0,-9-3-145 0,-2-1-53 0,-4 0-60 0,4-2 238 15,1-3-116-15,-1 0-50 0,13-10-10 0,6-4 423 0,9-5-306 16,9-6-195-16,3 2 0 0,3-4 0 31,20-2 0-31,7-3 0 0,8 0 0 0,3 0 0 0,6 0 0 0,-5-7 0 0,-1 0 0 0,-2 1 0 0,-5 1 0 0,-4-1-353 0,4 3 109 31,-14 1 124-31,-6 1-70 0,-3 1-638 0,-9 0 396 0,-2 0 198 0</inkml:trace>
  <inkml:trace contextRef="#ctx0" brushRef="#br0" timeOffset="52769.27">15926 6367 1792 0,'-20'0'0'0,"1"0"0"0,5 0 0 0,5 3 0 0,1 0 0 0,5-1 0 0,3 5 724 15,6 0-343-15,16-1-173 0,6 0-86 0,5 2 138 0,3-1-103 16,2-1-65-16,1 0-28 0,1 0-303 0,-3 1 137 0,0 0 69 0,4-1-887 16,-12 1 474-16</inkml:trace>
  <inkml:trace contextRef="#ctx0" brushRef="#br0" timeOffset="52913.89">16320 6484 1339 0,'7'-2'0'0,"-1"1"0"0,3-5 0 0,4 3 0 0,1 1 0 0,6 2 0 0,0 0 0 0,1 0 422 0,2 6-193 0,-2 8-97 0,0 1-48 16,1 5 143-16,-7 0-101 0,-5 1-45 0,-6 3-22 15,-1 0 21-15,-3 0-1 16,-3 5-34-16,-13-5 16 15,-7-5 0-15,-2 0-25 0,-4-3-27 0,-1-4 0 0,-3 0 36 0,5-10-9 0,4 1-343 0,0-3 172 16,7 0 64-16,3-5 49 0,2-7-630 0,12-5 313 16,0-3 142-16,7-5 80 0</inkml:trace>
  <inkml:trace contextRef="#ctx0" brushRef="#br0" timeOffset="53075.46">16655 6457 1740 0,'-9'4'0'0,"0"5"0"0,-1 3 0 0,-4 3 0 0,0 3 0 0,-3 5 0 0,1 2 937 0,1 0-451 0,4 1-225 16,3 1 181-16,6-1-377 0,2 3-65 16,2-7 0-16,16-4 0 15,6-2 0-15,6-4 0 0,4-2 0 16,7 0 0-16,-4-8 0 0,-1-2-21 0,0 0-1174 16,-2 0 615-16</inkml:trace>
  <inkml:trace contextRef="#ctx0" brushRef="#br0" timeOffset="53737.73">17429 5886 1909 0,'-11'-4'0'0,"1"2"0"0,2 1 0 0,1 1 0 16,4 0 0-16,0 0 0 0,3 3 0 0,0 3 281 0,2 4-122 0,6 0-62 0,5-2-94 0,3 3 42 0,1 0-8 0,1 0-1 0,2-1-539 0,0 1 270 0,0-2 135 0,2 2-691 0</inkml:trace>
  <inkml:trace contextRef="#ctx0" brushRef="#br0" timeOffset="53988.83">17689 5893 1043 0,'0'0'0'0,"-1"0"0"0,-2 0 0 0,-2 0 0 0,2 2 0 15,-2 3 124-15,1 5-44 0,-3 2 10 0,-3 5 81 63,-1 3-66-63,-2 2-35 0,-5 6 0 0,-3-1-87 0,-3 4 35 0,0-4-8 0,-4-2 26 0,-2-2 90 0,-1-5-45 0,1-4 0 0,0-2 233 0,8-7-144 31,6-3-66-31,4-2-35 0,4 0 369 0,8 0-201 47,0-2-91-47,0-3 28 0,20-3-69 0,9 0-35 0,3-2-54 0,5 2-16 0,1 1 0 0,-2 2 0 0,2 0 0 0,-2 2 0 0,0 1-14 0,1 0-9 0,-7 2-626 0,-2 0 328 0,-5 0 174 0,-1 0 10 0,-6 0-786 0,-1 7 434 0</inkml:trace>
  <inkml:trace contextRef="#ctx0" brushRef="#br0" timeOffset="54149.38">17467 6316 1256 0,'-24'5'0'0,"-2"-2"0"0,10 1 0 0,6 1 0 0,6-2 170 0,4-1-66 0,0-1-34 0,8 2 552 0,14-3-298 0,4 3-144 0,7-3-71 0,3 0 301 0,0 0-187 16,3 0-84-16,-6 0-174 0,4 0 36 15,-6 0 0-15,-2 0 35 0,1 0-790 32,1 1 403-32,-10 1 190 0,-1 0-858 0</inkml:trace>
  <inkml:trace contextRef="#ctx0" brushRef="#br0" timeOffset="54328.9">17633 6239 914 0,'-9'0'0'0,"-3"2"0"0,4 1 0 0,1 3 0 0,4 5 0 0,-1 3 0 0,1 4 666 0,1 7-306 0,1 2-167 16,-1 3 338-16,-1 6-248 0,-3 1-123 0,-3 3-73 16,-2 6-16-16,-1-5-9 0,-4-4-26 0,3-2-420 15,-2-3 209-15,0-7 106 0,-2 1 62 16,6-11-664-16,2-9 349 0,1-5 174 0,5-1-11 16</inkml:trace>
  <inkml:trace contextRef="#ctx0" brushRef="#br0" timeOffset="54471.52">17605 6481 2517 0,'2'1'0'0,"0"3"0"0,-1 3 0 0,1 0 0 0,2 1 0 0,0 4 0 0,6 5 0 0,0 2 524 0,5 4-245 0,2 4-121 0,5 2 295 0,0-3-453 16,2-1 0 15,0 0-121-31,3-3-110 0,-1-3 133 0,2-1 77 0,-5-10-976 0,-2-4 516 0</inkml:trace>
  <inkml:trace contextRef="#ctx0" brushRef="#br0" timeOffset="54638.07">18036 6143 1876 0,'0'-3'0'16,"0"-4"0"-1,1 2 0-15,4 2 0 0,5 0 0 0,2 1 0 0,4 1 633 0,4 1-299 0,6 0-140 0,0 0-84 0,4 0-168 0,1 0 47 16,2 0 23-16,-4 1 0 0,3 2-724 0,-9 4 369 0</inkml:trace>
  <inkml:trace contextRef="#ctx0" brushRef="#br0" timeOffset="54789.67">18026 6375 1179 0,'-5'0'0'0,"-1"0"0"0,6 0 0 0,0 0 0 0,3 0 0 0,10 0 648 0,8 0-307 0,6 0-144 0,4 0-85 0,2 0 103 0,1 0-90 16,0-1-45-16,-1 0-23 0,3-2-550 0,-9 0 259 16,-4 2 135-16,-6-2-707 15,-5 3 385-15</inkml:trace>
  <inkml:trace contextRef="#ctx0" brushRef="#br0" timeOffset="55006.6">18219 6261 1316 0,'-6'5'0'0,"0"2"0"0,-1-2 0 0,2 5 0 0,3 6 0 0,0 1 421 0,2 8-184 16,0 2-105-16,0 7-49 0,4 4 475 0,6 3-262 0,0 2-130 15,1 7-57-15,-2-8 120 0,0-1-96 16,-2-4-50-16,-5-3-89 0,0-5 0 0,0 2 50 16,-2-12-116-16,-5-4 54 0,-6-6 26 0,-6-4 0 15,-2-5-75-15,-4 0 59 0,1-1 18 0,-1-12-1 16,1-7-435-16,0-3 213 0,4-2 44 0,-1-4 9 15,5 2-330-15,9-5 228 0,2 1 113 0</inkml:trace>
  <inkml:trace contextRef="#ctx0" brushRef="#br0" timeOffset="55310.73">18637 6304 2552 0,'0'0'0'0,"-5"-6"0"0,0 3 0 0,2 0 0 0,1 2 0 0,0-3 0 0,2 2 0 0,0 2 0 0,9 0 592 0,5 0-278 0,3 2-140 0,2 4-385 0,0 3 118 16,1-1 64-16,-3 3 32 0,2-1-819 0,-5 1 426 109,3 0 221-109,-4-1 97 0</inkml:trace>
  <inkml:trace contextRef="#ctx0" brushRef="#br0" timeOffset="55399.49">18958 5961 2691 0,'-3'-12'0'0,"1"4"0"0,1 1 0 0,-2 2 0 0,3 5 0 0,-2 10 0 0,-2 19 549 0,-1 10-257 0,-2 14-129 0,-3 15 73 0,0 6-236 0,-1 6 0 0,-4 15 0 0,-2 12 0 0,-1 4 0 0,-3 9 0 0,5-18 0 15,-7 1 0-15,1-5 0 16,1-1 0-16,-4 6-129 16,4-25-108-16</inkml:trace>
  <inkml:trace contextRef="#ctx0" brushRef="#br0" timeOffset="56146.18">19235 6257 942 0,'-6'-8'0'0,"-2"0"0"0,4 2 0 0,-1 3 0 0,3-3 0 0,2 2 212 15,0-1-88-15,5 3-44 0,11 0 0 0,3-2 368 0,10 2-197 16,-1-2-112-16,5 4 235 0,1 0-169 16,2 0-85-16,3 0-119 15,3 0 44-15,-3 0-10 0,-1 4 1 16,-2 0-397-16,-3 2 198 0,-3 3 99 15,-1-1 59-15,-11-1-248 0,-4 1 144 0,-7-1 72 16,-2-2-76-16,-3-3-575 0,-2 2 317 0</inkml:trace>
  <inkml:trace contextRef="#ctx0" brushRef="#br0" timeOffset="56680.75">19475 5963 981 0,'-11'0'0'0,"0"-2"0"0,0 2 0 0,4 0 0 0,-1 12 0 0,4 5 219 0,4 9-92 15,0 4-46-15,0 10 298 0,9 6-172 0,4 13-76 0,2-4-53 0,2 6 107 32,-2-1-74-32,4-2-38 0,-5-2-61 0,0 1 32 15,-1-14-8-15,-5-3 0 0,-1-6-123 0,-4-4 61 0,-1-4 31 0,-1 1-132 0,-1-14 77 16,0-3 43-16,-6-5 0 0,-5-2-121 16,0-3 41-16,-4 0 6 15,1 0 36-15,-3-7-156 0,1-4 86 0,-1-4 27 16,0-1-53-16,-2-5 43 0,5 1 36 0,0-1 0 0,1 1-97 0,3-4 61 15,2 0 31-15,-2 0-25 0,6 7 33 0,0 2 0 16,0 1 23-16,3 2 111 16,-1 4-55 15,0 1-37-31,2 2 9 0,0 3 217 0,-1 2-122 0,-1 0-34 0,1 0-39 0,-1 10 210 0,-1 2-108 0,0 2-18 0,-1-2-17 0,0 3-1 16,0 0 0-1,-1-1-103 16,2-2 25-31,-2-3 0 0,3-1 34 0,1-1-109 0,-1 0 55 0,2-4 24 0,0-3-8 0,0 0-169 0,10-2 91 0,5-11 21 0,4-1-74 0,4-3 46 0,2 0 38 16,3 1-3-16,0-1 54 0,2 1-38 0,1 0 1 16,-5 4 64-16,-2 3-28 0,-1 4-7 0,-4-1-23 31,-3 5 232-31,-1 1-111 0,-10 0-37 0,-4 1-32 0,-1 9 397 0,0 2-197 0,-11 2-70 16,-4 3 284-16,-1-2-205 0,-1-1-98 0,3-1-49 0,0 1 264 15,3-5-157-15,1 4-69 0,5-8 14 0,2 4-124 31,3-2-13-31,0-2 0 0,0 0 0 0,9 0 0 0,6-1 0 0,4-4 0 16,2 0-77-16,0 0-53 0,4 0 82 0,0 0-600 0,-5 0 282 16,2-2 180-16,-3 0-531 15,-5-3 341-15,1 0 169 0,-1-4 78 0,-6 1-173 16</inkml:trace>
  <inkml:trace contextRef="#ctx0" brushRef="#br0" timeOffset="56858.22">19700 6140 1396 0,'-13'-5'0'0,"-2"2"0"0,7-1 0 0,1 4 0 0,0-3 0 0,5 3 0 0,2 0 0 0,0 0 562 0,2 3-263 0,7 2-123 0,4 2-57 0,2 2-42 16,1-1 0-16,2 2-41 0,0-1-509 0,2 3 263 47,-3-2 118-47,2 0-722 0,-2-2 397 0</inkml:trace>
  <inkml:trace contextRef="#ctx0" brushRef="#br0" timeOffset="57141.21">20169 6102 901 0,'6'-6'0'0,"-3"1"0"0,2 1 0 0,-2-1 0 0,0 2 0 0,-3-1 346 0,3 4-155 0,-1-3-78 0,-1 2-38 0,1 1 228 15,-2 0-139-15,0 0-63 0,0 0-33 0,0 0 67 16,0 0-50-16,0 0-15 0,0 0 76 0,0 0-55 0,0 0-27 16,0 0-1-16,0 0-106 15,0 1 49-15,0 2-10 0,0-3-98 16,0 4 69-16,0-1 34 0,0 2 0 16,0 2-30-16,0 0 10 0,0 3 24 0,-8 1-25 31,3 4 8-31,-4 5-23 0,-5-1 38 0,0 7 22 0,-6-1-26 0,-2 7-15 0,-2 1-214 0,-6 6 104 0,1 0 57 15,-2 0 29-15,-2-3-475 0,2 3 240 0,3-3 120 16,-4 0 50-16</inkml:trace>
  <inkml:trace contextRef="#ctx0" brushRef="#br0" timeOffset="60229.24">20217 6291 1269 0,'-7'-4'0'0,"3"0"0"0,-4 3 0 0,2 1 0 16,1 0 0-16,2 0 0 0,0 10 0 0,0 5 0 0,1 2 467 0,-2 7-207 0,4 1-117 0,0 1 178 0,0 3-143 31,0 2-71 0,0 0-36-31,4 7-59 0,1-8 24 0,0 0-1 0,-2-2-129 0,2-3 64 0,-1-1 33 0,1 2 9 0,-2-13-445 0,-2-1 234 0,2-5 118 0,-1-6 58 0,0-1-712 0,1 0 341 0</inkml:trace>
  <inkml:trace contextRef="#ctx0" brushRef="#br0" timeOffset="60678.4">20558 5973 1539 0,'14'-16'0'0,"2"5"0"15,2-1 0-15,-3 7 0 0,0 3 0 0,-2 2 0 0,-1 0 0 0,-1 0 214 0,0 5-80 0,-5 5-53 16,-2 4-22-16,-2 3 0 0,-2 0-23 0,0 5-1 15,-9 2-91-15,-4-3 41 0,-2 3 25 0,-6-1-97 0,1-2 61 16,0-3 31-16,-4 3 9 0,3-6 95 16,-1-3-37-16,3-1-22 0,1-5 178 0,2-1-101 15,4-1-40-15,4-4-16 0,1 0 174 0,6 0-105 16,1 0-52-16,0-2-26 0,10-6-32 0,11-3 6 16,3 1 0-16,4 0-56 0,1 2 28 15,1 1 0-15,3 3 36 0,-5 1-169 0,0 1 81 0,-2 2 39 16,-5 0-179-16,-2 0 85 15,2 2 63-15,-10 5-18 0,-5 3-151 0,-3 3 71 16,-3-1 54-16,0 3-2 0,-12 1 9 0,-4 0 9 16,-6-3 29-16,-2 1 63 0,-3-2-32 15,0-1-9-15,0-2 141 0,3-2-78 0,-1-1-41 16,0-3-11-16,6 0 261 0,-5 0-121 0,11-1-69 16,4-2-7-16,1 0 207 0,5 0-105 0,3 0-64 0,0 0-23 31,1 0-81-31,12-2 39 15,5 0 1-15,1 1-48 0,5-4 24 0,2 4 9 0,-3-4-241 0,1 4 127 0,-5 1 65 0,4-2 27 16,-6-1-476-16,2 3 208 0,-4-2 129 0,-2 2 11 16,-5-2-407-16,1 2 254 15,-5 0 123-15,0 0 53 0,-4 0-345 0,0 0 208 0</inkml:trace>
  <inkml:trace contextRef="#ctx0" brushRef="#br0" timeOffset="60837.98">20557 6203 1577 0,'-10'-3'0'0,"1"1"0"0,-2 0 0 0,3 2 0 0,0 0 0 0,-1 4 0 0,1 7 0 0,0 5 279 0,-1 7-112 0,0 2 102 0,-2 4-117 16,1 5-58-16,-3 3-29 0,-2 4 177 0,-5 6-94 15,2-6-60-15,-1-1-27 32,1-3-246-32,1-2 110 0,2-6 55 0,1 3 37 0,5-13-575 0,4-4 297 0,5-6 148 0,0-6-761 15</inkml:trace>
  <inkml:trace contextRef="#ctx0" brushRef="#br0" timeOffset="61239.92">20490 6470 1313 0,'0'0'0'16,"0"4"0"-16,0 2 0 0,-2-2 0 0,2 5 175 0,-2 2-70 0,1 2-35 0,-1 4 558 0,2 2-301 0,-1 3-145 0,1-1-73 16,0 3-116-16,0-3 0 15,0 5 52-15,0-7-10 0,1-2-526 0,2-4 264 0,1-1 131 0,0-4-689 16,-2-2 374-16,3-6 195 15,-4 0-164-15,-1 0 178 0,0-6 100 0,0-6 37 16,0-2 65-16,-6-4 0 0,1-3 0 0,-3 0 0 16,-1-2 53-16,3 0-63 0,-3-2-8 0,5 4-7 15,1 1 350-15,1 2-198 16,2 2-81-16,0-2 427 0,2 2-173 0,8 3-110 0,8 4 61 0,4 1-108 16,8 1-54-16,3 2-26 15,7 0 40-15,0 4-39 0,4 1 1 0,3 0-30 0,-2 1 96 0,3 4-39 16,-12 1-32-16,-2 1-1 15,-4 0 2-15,-7-1 0 0,-2 1-25 0,-1 1 83 16,-12-3-45-16,-5 1-1 0,-2 0 204 0,1-2-121 16,-2 3-60-16,0 1-21 0,0-1 191 0,0 1-245 31,0 1-21-31,0 3 0 0,0-1 0 0,0 1 0 0,0-1 0 0,3 2 0 0,1-1 0 0,2 0 0 16,1 0-12-16,-2 2-586 15,1-7 306-15,-3 1 101 0,0 1 95 0,-1-4-658 16,0-1 359-16,-2 4 170 0,0-5-381 0</inkml:trace>
  <inkml:trace contextRef="#ctx0" brushRef="#br0" timeOffset="61422.43">20443 6631 1594 0,'-23'-5'0'0,"4"1"0"0,8 2 0 0,0-1 0 0,10 3 0 0,1 0 0 0,1 0 383 0,16 0-173 0,7 0-88 0,6 0 318 0,5 0-206 0,1 0-100 0,3-1-102 0,1-1 4 0,-3 0 0 0,4 1 8 0,-11-1-572 0,1 0 282 0,-6 1 141 0,-2 1 70 0,0-2-678 0,-12 2 354 15,-4 0 175-15,-6 0 4 0,-1 0-147 0</inkml:trace>
  <inkml:trace contextRef="#ctx0" brushRef="#br0" timeOffset="61583">20669 6481 1263 0,'-5'0'0'16,"0"0"0"-16,-1 1 0 0,2 1 0 0,-1 0 0 0,2 5 0 0,-1 0 152 0,1 1-58 0,-1 6 429 0,4 1-244 0,-2 4-112 0,2 0-71 0,-3 3 55 0,3 2-58 15,0-1-28-15,0 0-1 16,0 1-430-16,0-5 197 0,0-2 101 0,0-4 52 0,0-1-616 0,0-5 333 16,3 0 89-16</inkml:trace>
  <inkml:trace contextRef="#ctx0" brushRef="#br0" timeOffset="61733.52">20781 6470 1645 0,'0'0'0'0,"0"0"0"0,0 0 0 0,0 2 0 0,0 2 0 0,0 6 0 0,0 1 0 0,0 4 0 0,0 5 394 0,0 1-179 0,0 5-90 0,0 2-36 0,1 0-185 0,1-1 66 0,3-3 33 0,-2 1 0 15,0-3-450-15,2 2 250 0,-4-11 112 16,2-2-595-16</inkml:trace>
  <inkml:trace contextRef="#ctx0" brushRef="#br0" timeOffset="62039.25">21417 5914 1146 0,'12'-17'0'0,"1"6"0"0,4-3 0 0,-3 4 0 0,1 7 0 0,0 0 197 0,-2 1-81 0,0 2 144 0,4 0-104 16,-6 0-65-1,1 5-27-15,-2 5 9 0,-1 0-37 0,-2 2-1 0,1 0 9 0,-3 1-45 0,-4 0 0 16,-1 0 36-16,0 2 1 16,0 1-64-16,-6 0 41 0,-2-3-9 0,-4 1 33 0,-1-2-2 0,2-1 0 31,-4 3-61-31,1-4 10 0,0-3 0 0,1-2 24 0,1 1-25 0,1-1 1 15,-1-2 30-15,4-1 1 0,2-2-212 0,1 0 93 16,1 0 52-16,2 0 14 0,1 0-352 0,1-5 165 16,0-3 95-16,0 0-301 0,0-2 198 0</inkml:trace>
  <inkml:trace contextRef="#ctx0" brushRef="#br0" timeOffset="62214.78">21364 6004 1872 0,'-21'8'0'0,"-1"2"0"0,7 2 0 0,1 0 0 0,3-1 0 0,3 3 0 0,2-3 0 0,1 3 0 0,5 1 311 0,0-3-138 0,5 0-68 0,8 2 213 0,-1-3-141 32,7 3-62-32,-2-3-44 0,3-1-1 0,0-2-34 15,2-2-1 1,-1 1-286-16,0-1 152 0,-2-2 62 0,-2-1 37 0,-1 0-669 16,-2-1 352-16,0-1 122 0</inkml:trace>
  <inkml:trace contextRef="#ctx0" brushRef="#br0" timeOffset="62347.43">21328 6357 1708 0,'-22'6'0'0,"5"1"0"0,1 4 0 0,10-5 0 0,1 0 0 0,5 1 0 0,0 0 0 0,5-1 538 0,9 3-242 0,7-6-134 0,5 0-64 0,-1 0-85 0,5-3 22 0,1 2 0 0,0-2-264 0,-3 0 127 0,-2 0 69 0,-1 0 34 0,-3 0-708 0,-3 0 371 0,3 0 195 0</inkml:trace>
  <inkml:trace contextRef="#ctx0" brushRef="#br0" timeOffset="62688.51">21494 6331 1533 0,'-7'-2'0'0,"0"1"0"0,-2 1 0 0,5 0 0 0,-1 0 0 0,-1 6 0 0,6 8 0 0,0 4 268 0,0 6-117 16,3 3-57-16,3 8 230 0,3 3-135 0,2 1-82 0,-2 0-35 31,3 0-106-31,-4-1 34 0,-1-1 1 0,-2 4-231 0,-4-12 128 0,-1 0 69 16,0-7 34-16,-9 0-86 0,-8-6 61 15,-2 2 38-15,-4-12-133 16,-2-1 62 0,-2-5-33-16,-2 0 35 0,2-5 195 0,-1-3-88 0,7-8-55 0,2 2 1 0,6-3 259 0,4 2-130 0,3-2-33 0,6 3 134 15,0 1-85-15,12 2-54 16,4-1-26-16</inkml:trace>
  <inkml:trace contextRef="#ctx0" brushRef="#br0" timeOffset="62720.43">21308 6718 3019 0,'28'-9'-20'0,"1"3"23"0,3 2-748 0</inkml:trace>
  <inkml:trace contextRef="#ctx0" brushRef="#br0" timeOffset="62763.32">21833 6865 3931 0,'0'0'0'0,"0"0"0"0,0-1 0 0,0 0 0 0,-2-4 0 0,2-1 0 0,0 0 0 0,0-3 0 0,0 1 0 0,2-1-974 0</inkml:trace>
  <inkml:trace contextRef="#ctx0" brushRef="#br0" timeOffset="67673.38">27373 5953 1424 0,'-21'-4'0'0,"5"0"0"0,3 0 0 0,6 2 0 0,2 1 0 0,3 1 0 0,-3 0 0 0,5 0 0 0,0 0 195 0,0 0-80 0,0 0 97 15,7 0-79-15,2 3-53 16,4 2 0-16,4 3 144 0,5-1-94 0,3 0-47 16,12 3-14-16,1-5 50 0,13 2-41 0,7-5-1 15,8 3-40-15,9-2 165 0,19 1-73 0,6-4-51 16,16 5 47-16,19-5-44 0,13 7 0 0,6-2 23 0,22 2-29 15,-21 1-75-15,5 2 0 0,1 1 0 0,6 3 0 16,0-3 0-16,20-1 0 0,-31-1 0 0,3-2 0 16,-5-2 0-16,-3 1 0 0,-7-2 0 0,2 1 0 15,-41 0 0-15,-1 2 0 0,-10-2 0 16,-9 0 0-16,-7 2 0 16,-2-3 0-16,-19 2 0 0,-5-2 0 15,0 1 0-15,-5 0 0 31,-10 0 0-31,0 0 0 0,-19-3 0 0,-6 1 0 0,-6 1 0 0,-3-2 0 0,-3-2 0 0,0 1 0 0,0-1 0 0,0 0 0 16,0 0 0-16,0 0 0 0,-3 0 0 0,-3 0 0 0,1-1 0 0,-2-1 0 16,-2-3 0-16,0 1 0 0,-4 1 0 0,0 0 0 15,1 2-940-15</inkml:trace>
  <inkml:trace contextRef="#ctx0" brushRef="#br0" timeOffset="70822.6">11144 7524 2438 0,'-8'0'0'0,"2"0"0"0,0 0 0 0,1 0 0 0,4 0 0 0,-1 0 0 0,2 0 0 0,0 0 190 0,0 1-78 0,0 5-25 16,2-1-9-16,4 5-42 0,1-3 0 0,0 0-123 15,1 0 62-15,0 1 39 16,0 0-8-16,-3 1-518 0,2-2 271 0,-1 0 135 16,-4 1 68-16</inkml:trace>
  <inkml:trace contextRef="#ctx0" brushRef="#br0" timeOffset="70949.25">11097 7744 968 0,'-7'2'0'0,"1"1"0"0,1 0 0 0,1 0 0 0,3 0 0 0,1 0 528 0,0 1-246 0,0 1-114 0,1-3-37 16,6 4-47-16,2-1-24 0,6 2 0 0,-5 0-636 16,4 3 303-16,0 1 143 0</inkml:trace>
  <inkml:trace contextRef="#ctx0" brushRef="#br0" timeOffset="71094.38">11106 8092 1372 0,'-16'7'0'0,"5"1"0"0,-1 0 0 0,4-3 0 0,3-1 0 0,3-2 322 0,2 1-143 15,0-2-72-15,0-1 419 0,10 0-250 16,7-1-119-16,3-8-61 0,0-4 90 0,5-4-74 16,2 0-30-16,-4 0-584 0,0-2 268 0,0 2 136 15,-2 0 67-15,-1-1-845 0</inkml:trace>
  <inkml:trace contextRef="#ctx0" brushRef="#br0" timeOffset="71259.94">11334 7648 1567 0,'0'-2'0'0,"0"-1"0"0,-3-2 0 0,3-2 0 0,0 4 0 0,0-2 199 0,4 0-81 0,8 1 491 15,3 1-286-15,4-2-134 0,-2 4-82 0,3 0-238 16,2-1 83-16,0 2 42 0,-2 0 0 0,5 0-628 15,-7 0 327-15,-1 3 166 0,-2 3 84 0,-2-3-694 16</inkml:trace>
  <inkml:trace contextRef="#ctx0" brushRef="#br0" timeOffset="71532.21">11458 7461 1565 0,'-7'-1'0'0,"1"-2"0"15,-2 0 0-15,5 3 0 0,1 0 0 0,2 3 0 0,0 8 0 0,0 4 161 0,0 3-53 0,0 2-40 0,5 2 22 0,0 5-27 0,-1-1 0 16,1 3-27-16,-5 7-272 16,0-4 132-16,0-1 70 0,0 0 35 0,-9-3-118 0,-3-1 76 15,-4-1 48-15,-3-12 150 0,3-2-91 16,-2-6-24-16,2-4-67 0,-1 0 207 0,8-2-116 16,1 0-33-16,2-4 421 0,4-2-208 0,2-3-106 15,0 4-42-15,6-4 14 0,8 1-38 0,3 1 0 16,2 1-38-16,3-1-77 0,1 3 47 0,-4 0-9 15,3 2-386-15,-4 1 213 0,0-2 106 0,0 3-658 0,0 0 353 16,-3 0 140-16,-3 0 100 0,-2 0-190 0,-1 0 144 16,-6 0 73-16</inkml:trace>
  <inkml:trace contextRef="#ctx0" brushRef="#br0" timeOffset="71748.64">11515 7810 626 0,'-6'2'0'0,"-2"5"0"0,3-2 0 0,-2 2 0 0,0 4 84 47,-1 0-23-47,3 1-1 0,-6 8-15 0,2-3 189 0,-3 1-99 0,0 2-50 0,-1 1-24 0,-2 1 47 0,-3 1-26 0,3-9-10 0,1 3 122 0,3-5-79 0,-1 0-39 0,4-6 0 15,0 2 226-15,6-5-137 0,2 1-64 0,0-1 42 16,3 1-53-16,10-3-27 0,4 1 9 16,2 1 76-16,3-1-57 0,-1 0-27 0,1-1 0 0,3 1-258 15,0 2 124-15,-5-3 49 0,-1 0-565 0,1 2 306 16,-3-3 155-16,2 0 18 0,-5 0-622 0,-3 0 347 15,-1 0 172-15,-2-4-165 0</inkml:trace>
  <inkml:trace contextRef="#ctx0" brushRef="#br0" timeOffset="71884.27">11594 7972 1346 0,'-1'-6'0'0,"-1"0"0"0,1 0 0 0,-1 2 0 0,2 3 0 0,0-3-1 0,0 4 232 0,0 0-98 16,2 0-49-16,2 12 262 0,5 3-156 0,-2 2-69 15,5 3-47-15,-5 3 67 0,1 1-53 0,1 2-25 16,-3-1-1-16,3 4-182 0,-5-5 74 0,2-2 41 15,0 2-547-15,-1-4 295 0,-1-3 146 0,3 0-702 16</inkml:trace>
  <inkml:trace contextRef="#ctx0" brushRef="#br0" timeOffset="72040.86">11821 7766 1462 0,'1'-5'0'0,"2"0"0"0,-2 1 0 0,7-2 0 0,-3 4 0 0,5 0 649 15,5 0-307-15,1 2-153 0,4 0-76 0,5 0 110 16,-1 0-98-16,0 0-45 0,4 0-278 16,-1 4 117-16,2 1 67 0,-7 1 20 15,1 4-867-15</inkml:trace>
  <inkml:trace contextRef="#ctx0" brushRef="#br0" timeOffset="72195.48">11933 8002 1766 0,'-16'4'0'0,"4"3"0"0,0 0 0 0,6-2 0 0,-3 2 0 0,9-2 0 0,0-1 0 0,3-1 626 0,13 0-295 0,4-1-147 0,0-1-66 16,5-1 2-16,0 0-43 0,1 0 0 0,1 0-297 15,-3 0 128 1,2 0 72-16,-4 0 23 0,-2 0 0 0,-1 3 32 0</inkml:trace>
  <inkml:trace contextRef="#ctx0" brushRef="#br0" timeOffset="72346.07">12486 7690 1439 0,'0'0'0'0,"0"-1"0"0,0 0 0 0,0-4 0 0,0 4 0 0,0 0 609 0,0 1-286 0,1 0-144 0,5 0-123 16,2 0-11-16,0 0-9 0,0 5-380 15,3 3 190-15,0 1 94 0</inkml:trace>
  <inkml:trace contextRef="#ctx0" brushRef="#br0" timeOffset="72476.72">12568 7993 2029 0,'-17'10'0'0,"5"2"0"0,-1 2 0 0,4-2 0 0,4-3 0 0,2 2 0 0,3-1 857 0,0-3-410 16,0 3-198-16,0-6-111 0,5-1 73 0,1-1-211 15,3 1 0-15,-2-1-609 0,0-1 200 0</inkml:trace>
  <inkml:trace contextRef="#ctx0" brushRef="#br0" timeOffset="75052.19">17126 5767 1022 0,'-13'-1'0'0,"1"-3"0"0,-1 2 0 0,7 1 0 0,2 1 0 0,0 0 96 0,4 0-29 0,0 0-1 0,0 0 239 16,3 3-139-16,6 2-64 0,6 0-33 0,5-1 156 15,3-1-94-15,5 2-38 0,2-5 43 0,2 0-50 16,3 2-24-16,2-2 0 0,2 0-3 16,6 1-13-16,-4 2-9 0,2-2-31 15,1 1 31-15,-2 1-1 16,3 0 1-16,3 2 41 0,-8 0-9 0,-3 0-32 16,-1-2 0-16,-2 3 60 0,8-4-20 0,-11 1-10 0,4-3 18 0,-1 0-24 31,4 0-1-31,2 0-23 0,7 0-19 0,-6-5-9 0,0-2 27 0,0-1-73 0,2 1 36 31,-1-1 1-31,10-1 45 0,-13 4-57 0,2-2 14 0,3 2 0 0,2-2-4 0,0 2-55 0,9 0 26 16,-13 0 20-16,3 2-15 0,-1-1 0 0,0 2 14 15,2-2 13-15,9 0 75 16,-10 3-37-16,3-1 3 0,2 1 14 0,5-2-19 0,-1 3-1 0,9 0-9 31,-12 0-8-31,2 0 10 0,-3 0-10 0,1 0-17 0,2 0-2 0,8 0-1 16,-12 4 2-16,8-2-1 0,-1-1 0 0,3 2 0 0,2-3 0 15,8 0 0-15,-12 0 0 0,4 0 0 0,1 0 0 16,5 0 0-16,3 0 0 0,10 0 0 0,-14-3 0 16,2 0 0-16,-1 2 0 0,3-2 0 15,1 1 0-15,11 0 0 16,-16 1 0-16,6 1 0 0,-3-2 0 0,0 2 0 16,5 0 0-16,8-2 0 0,-10 2 0 0,3-2 0 0,3 2 0 15,0-1 0-15,11 1 0 0,-16-2 0 16,2 2 0-16,4 0 0 0,2 0 0 0,-3 0 0 15,10 0 0-15,-20 2 0 0,4 1 0 0,3 2 0 16,6-1 0-16,-1 0 0 0,15 2 0 0,-19-3 0 16,1 1 0-16,4-1 0 0,7 1 0 0,1 0 0 15,9-1 0-15,-19 0 0 16,2 2 0-16,-1-2 0 0,7 1 0 0,-1 2 0 0,11 0 0 16,-21-1 0-16,2 1 0 0,0 0 0 15,3-1 0-15,1 2 0 0,12 1 0 0,-20-3 0 0,1-1 0 16,1 2 0-16,-1-2 0 0,5 2 0 15,8-2 0-15,-16 0 0 0,0-3 0 0,-3 3 0 16,-1-1 0-16,-4 1 0 16,11-3 0-16,-14 4 0 0,4-1 0 0,-1-1 0 0,-1-1 0 0,-2 2 0 15,8 2 0-15,-15-4 0 0,6 3 0 16,1 0 0-16,2 0 0 0,1-2 0 16,4 1 0-16,-15 0 0 62,-1-2 0-62,-4-1 0 0,-1 2 0 0,-3-2 0 0,3 0 0 0,-13 2 0 0,0-1 0 0,-3-2 0 0,-2 0 0 0,0 2 0 0,0 0 0 0,-5-1 0 0,-4-1 0 0,2 2 0 16,-3-2 0-16,1 0 0 0,-4 2 0 0,-5-2 0 0,2 2 0 0,-3-2 0 0,4 1 0 0,-3-1 0 15,-3 0 0-15,-5 2 0 0,6-2 0 0,-6 0 0 16,-1 0 0-16,1 0 0 0,-2 1 0 16,-1-1 0-16,0 0 0 0,0 0 0 0,0 0 0 0,0 0 0 15,0 0 0-15,0 0 0 0,0 0 0 0,0 3 0 16,0-3 0-16,0 0 0 15,0 1 0-15,1-1 0 0,0 0 0 0,1 1 0 0,1-1 0 32,-2 0 0-32,-1 0 0 0,2 0 0 0,-2 0 0 0,1 0 0 15,-1 0-7-15,0 0-297 0,0 0 131 0,-3 0 68 0,-9 0-1104 0</inkml:trace>
  <inkml:trace contextRef="#ctx0" brushRef="#br0" timeOffset="76600.42">13314 7585 2519 0,'0'0'0'0,"0"0"0"16,2 0 0-16,0 0 0 0,1 0 0 0,5 0 0 0,3 0 0 0,7 2 0 0,4 1 0 0,4 1 0 0,4-2 238 0,3 1-101 0,0 2-51 0,-1-3-79 0,4 3 38 16,-5-5-9-16,-3 3 0 0,-2-3-432 0,-8 2 215 0,-1 0 109 15,-3 0-733-15,-7 0 404 0</inkml:trace>
  <inkml:trace contextRef="#ctx0" brushRef="#br0" timeOffset="76751">13355 7772 1981 0,'-1'10'0'0,"-5"-2"0"0,2 5 0 0,0-1 0 0,2 4 0 0,2 5 0 0,0 2 0 0,0 4 0 0,0 2 239 0,0 0-102 16,0 2-51-16,0 3-80 0,0-1 0 0,0 4 39 15,0-10-529-15,0 1 261 0,0-6 129 0</inkml:trace>
  <inkml:trace contextRef="#ctx0" brushRef="#br0" timeOffset="77032.77">13342 7857 2377 0,'0'-15'0'0,"0"-3"0"0,2 9 0 0,4 1 0 0,4-4 0 0,5 7 0 0,4-2 0 0,6 2 0 0,5 4 302 0,3 1-133 0,2 0-66 16,4 0 38-16,3 0-43 0,-4 2-36 0,-1 2-53 0,-1 1-1 16,-4 0 28-16,0-3 0 15,0 3-109-15,-9-2 50 0,-8 1 30 0,-2 0-1 0,-3 3-5 0,-5-1-1 16,3 6 45-16,-7 2 98 16,-1 1-68-16,0 3-24 0,0 3-46 0,0 2 116 0,0 4-39 0,-1-3-8 15,-1 1-277-15,2 1 113 16,-1-1 66-16,1-1 27 0,0 5-202 0,0-6 106 15,0-3 54-15,0-5 29 0,-2 1-564 0,0-2 271 16,-2-3 111-16,-1-4-308 0,-4-6 233 16,0-1 115-16,-3 0 58 0,-3 0-355 0</inkml:trace>
  <inkml:trace contextRef="#ctx0" brushRef="#br0" timeOffset="77201.32">13483 7700 1291 0,'-6'-1'0'0,"1"-1"0"0,2 1 0 0,1 1 0 0,1 0 0 0,1 1 257 0,0 10-115 0,0 5-54 0,0 4-26 16,3 4 389-16,2 3-208 0,-1 9-95 0,0-2-167 15,-3 3 27-15,1 4 1 0,-2-5 26 0,0 5-496 16,0-8 244-16,-7-5 126 0,1-6-661 16,-4-5 371-16</inkml:trace>
  <inkml:trace contextRef="#ctx0" brushRef="#br0" timeOffset="77334.97">13452 7886 941 0,'0'0'0'0,"0"0"0"0,0 0 0 0,0 0 0 0,1 0 592 0,1 0-278 15,1 0-139-15,3 0-70 0,0 4 134 0,2 5-93 16,0-1-60-16,4 4-209 0,-1 0 79 16,1 2 40-16,1-1 0 0,0 3-725 0</inkml:trace>
  <inkml:trace contextRef="#ctx0" brushRef="#br0" timeOffset="77495.53">13644 7740 1400 0,'0'0'0'0,"2"0"0"0,1 0 0 0,2 0 0 0,-3 4 0 0,1 7 0 0,0 6 0 0,-1 11 442 0,-1 3-208 15,-1 8-99-15,0 5-62 0,-1 0-38 0,-7 4 1 16,-2 0-320-16,-1-7 156 0,-1-7 81 0,-2-3 42 15,3-5-661-15</inkml:trace>
  <inkml:trace contextRef="#ctx0" brushRef="#br0" timeOffset="77633.17">13639 7966 1627 0,'2'0'0'0,"-1"0"0"0,1 1 0 0,0-1 0 0,1 2 0 0,2 1 0 0,-3 0 0 0,4 1 531 0,-1 3-253 0,4 0-123 0,-1 0-450 0,1 1 165 0,1 1 82 15,5-3 50-15,-2 0-420 16</inkml:trace>
  <inkml:trace contextRef="#ctx0" brushRef="#br0" timeOffset="77827.64">14215 7512 1321 0,'4'0'0'0,"1"0"0"0,2 0 0 0,-1 0 0 0,5 0 0 0,-3 7 673 0,0 7-318 0,1 6-160 0,-1 4 194 16,-1 3-177-16,-2 7-79 0,-3 2-53 0,-1 2-282 0,-1 3 119 0,0 1 60 15,-6-4-223-15,-6 7 149 0,-1-9 63 0,-2-7 34 16,-3-2-667-16,0-4 333 16,2-7 167-16,-2 0-51 0</inkml:trace>
  <inkml:trace contextRef="#ctx0" brushRef="#br0" timeOffset="77966.89">14215 7736 1879 0,'15'-11'0'0,"-3"1"0"0,5 2 0 0,-1 4 0 0,4-2 0 0,-3 5 0 0,2 1 0 0,-2 0 0 0,0 11 0 0,1 2 220 0,-2 2-83 16,-2 2-56-16,-4 1-51 0,-1 2 6 0,-1-3-1 16,-5 3-486-16,1 1 252 0,-4-6 113 0,0 1 60 0,0-2-277 0,-11-3 168 15</inkml:trace>
  <inkml:trace contextRef="#ctx0" brushRef="#br0" timeOffset="78346.39">14127 7599 1585 0,'-8'-5'0'0,"1"-2"0"15,3 3 0-15,-1 2 0 0,-1-1 0 0,6 3 0 0,0 0 0 0,0 4 238 0,0 9-101 0,0 0-50 0,2 4 106 0,3 3-83 0,0-2-38 0,1 2 1 16,-4 1-151-16,1-1 57 15,-1 2 37-15,0-2-9 0,-1-3-47 0,-1 3 38 16,0-3-1-16,0-1 13 0,0 1 8 16,-3-5 17-16,0 1 124 0,0-2-64 0,-1 2-31 15,3-4-59-15,-1 5 192 0,2-3-85 0,0-2-39 0,0 3 1 16,0 1-184-16,0-1 73 0,2 4 44 0,2-3-8 16,-2 1-129-16,1 0 82 15,-1 1 42-15,0 2-425 0,-2 1 218 0,0-5 69 16,-4 2 5-16,-5-3 43 0,-3-2 31 0,-3-2-1 15,-2 1 383-15,2-5-171 0,-2-3-91 0,0-1-46 16,1 0 609-16,3 0-288 0,1 0-105 0,6 0-102 16,1 0 224-16,5 0-323 0,0 0-24 0,3 0 0 15,16 0 0-15,4 0 0 0,5 4 0 0,10 2 0 16,2 4 0-16,7 0 0 0,8 3 0 0,-3 1 0 16,6-1 0-16,1 4 0 0,0 2-380 0,5 2-82 15,-14-1 146-15</inkml:trace>
  <inkml:trace contextRef="#ctx0" brushRef="#br0" timeOffset="79169.7">14714 7604 1320 0,'-9'0'0'0,"1"0"0"0,1 0 0 0,3 1 0 0,2 5 0 0,2-3 332 0,0 6-148 0,8 4-75 16,6 3-27-16,5 3 105 0,3 3-75 0,-3 3-39 16,1 3 1-16,-1 5-8 0,-4 3 9 15,-4 1-39-15,-7 0-106 0,-2 1 53 16,-2 2 26-16,-6 1-133 0,-11 4 89 0,-5-9 31 0,0-3-1 15,-5-7-314-15,1-3 142 0,-1-8 94 0,1-4-22 16,4-11-152-16,7 0 93 0,0-8 64 0,5-13 33 16,3-6-235-16,1-7 124 0,6-2 76 0,0-6-111 15,0 2 89-15,5 1 45 0,3 5 156 0,-2-3-65 16,-1 15-19-16,1 4-1 0,-2 3 560 0,1 9-294 16,1 0-147-16,1 5-70 0,4 1 720 0,-1 7-358 15,3 11-184-15,2 5-91 16,1 1 195-16,5 4-135 0,-3 1-80 0,-1 3 167 15,3-1-120-15,2 3-60 0,-3-2-555 47,4 2 256-47,-3-5 115 0,1-3 63 0,-1-3-939 0,0-3 496 0</inkml:trace>
  <inkml:trace contextRef="#ctx0" brushRef="#br0" timeOffset="79302.35">14963 7831 2500 0,'-5'-7'0'0,"5"-4"0"0,0 8 0 0,0-4 0 0,0 1 0 0,16 4 0 0,6 0 0 0,4-1 256 16,5 3-111-16,2-2-63 0,0 0-46 0,3 2-1 0,0 0 1 15,1 0-788-15,-3 0 380 0,2 4 192 0</inkml:trace>
  <inkml:trace contextRef="#ctx0" brushRef="#br0" timeOffset="79595.85">15152 7514 1475 0,'-13'0'0'0,"1"-2"0"0,-1 1 0 0,7 1 0 0,1 0 0 0,3 13 0 0,2 6 153 0,0 8-58 0,4 7 473 0,7 5-270 16,3 7-132-16,1 7-65 0,1 5 84 0,1 1-75 16,2 7-28-16,-7-13-10 15,0-5-294-15,-4-1 129 16,-3-5 64-16,-2 4 42 0,-3-15-345 0,-1-4 184 0,-14-3 92 0,-3-7-151 15,-2-6 61-15,-5-3 66 0,5-8 2 16,-4 0-1-16,2-7 44 0,-2-11-1 0,5-3 167 16,-3-4-92-16,8 3-32 0,3-3-1 0,3 0 156 15,5 4-93-15,3 3-4 0,0-1-40 0,0 6 269 16,2 4-136-16,10 0-29 16,5 3-118-16,3 2 25 0,3-1 8 0,0 2-193 0,1 2 92 0,0 1 46 15,1 0 24-15,1 0-858 0</inkml:trace>
  <inkml:trace contextRef="#ctx0" brushRef="#br0" timeOffset="79753.42">15492 7777 1483 0,'0'0'0'0,"0"0"0"0,-2 0 0 0,0 0 0 0,1 0 0 0,1 0 597 0,0 5-281 0,0 1-131 16,0 3-263-16,7 4 57 0,4-3 28 0,2 6 0 15,2-2-284-15,4-1 151 0,-2 1 81 0</inkml:trace>
  <inkml:trace contextRef="#ctx0" brushRef="#br0" timeOffset="79954.99">15780 7558 1854 0,'-7'-9'0'0,"0"1"0"0,1 0 0 0,1 7 0 0,0 1 0 0,2 11 0 0,-2 16 0 0,-1 7 772 0,0 14-359 0,1 6-194 0,0 10 275 0,1 9-315 16,-1 11-179-16,-1 9 0 0,-3 11 0 0,1-15 0 16,1-4 0-16,-3-4 0 0,2-3 0 0,0-7 0 15,-3 2 0-15,3-20-174 0,1-5-56 16,-3 0 132-16,1-4 67 0,-1-12-686 0,3-8 332 0,3-21 179 16,2-6-622-16</inkml:trace>
  <inkml:trace contextRef="#ctx0" brushRef="#br0" timeOffset="80125.53">15963 7654 2772 0,'7'-6'0'0,"-1"-2"0"0,5 3 0 0,0-1 0 0,3 2 0 0,8-3 0 0,1 3 0 0,7 4 0 0,6-3 292 0,3 0-129 15,6 1-64-15,7 0 109 0,-6 0-91 0,2-1-41 16,-4 3-561-16,-1-3 260 0,-7 3 130 0,-3 0 73 15,-12 0-987-15</inkml:trace>
  <inkml:trace contextRef="#ctx0" brushRef="#br0" timeOffset="80307.07">16040 7878 2087 0,'-1'12'0'0,"-4"5"0"0,3 1 0 0,1 2 0 0,1 4 0 0,0 0 0 0,0 6 0 0,0 3 413 15,0-1-193-15,3 0-93 0,0 1 52 0,0-5-71 16,1 2-37-16,-2 2 8 0,-1-12-531 16,1-2 244-16,0-4 121 0,-2-6 60 0,0-4-669 0,0-3 365 15,0-1 174-15,0-10-523 16</inkml:trace>
  <inkml:trace contextRef="#ctx0" brushRef="#br0" timeOffset="80546.41">16049 7885 1546 0,'0'-20'0'0,"0"5"0"0,0-2 0 0,2 8 0 0,4-2 0 0,2 5 0 0,6 2 223 0,2 2-95 0,5 1-37 0,1 1 76 0,2 0-66 16,4 0-33-16,1 7 1 0,2-2-34 0,4 2 8 0,-6 1-8 15,-1-2 6-15,-3 3-6 0,-2-2 0 0,-4 1-1 16,0 0 133-16,-7 2-70 16,-2-2-32-16,-6 4 269 0,0 0-150 0,-1 4-74 15,0 1-30-15,-1 3 163 0,-2 2-243 16,1 2 0-16,2 2 0 0,-2 0 0 0,4 11 0 0,0-8 0 15,0 1 0-15,1 2 0 0,1-3 0 0,-2 1 0 16,0 3-241-16,1-8-24 16,-4-3 111-16,-1 0-665 0,-1-3 391 0,0-6 198 0,0 3 88 15,-6-9-473-15,-5-6 289 0</inkml:trace>
  <inkml:trace contextRef="#ctx0" brushRef="#br0" timeOffset="80711.97">16099 8003 1567 0,'-12'-3'0'0,"-1"-6"0"0,6 7 0 0,2-2 0 0,5 2 183 16,0 1-74-16,3-2-37 0,11 3 8 0,5 0 437 0,4 0-242 15,2 0-120-15,1 0-45 16,-1 0-39-16,2 0 10 0,-4 3-717 0,-1-2 339 16,-2 2 167-16,-3 0 81 0,-1-1-838 0,-2 0 417 15</inkml:trace>
  <inkml:trace contextRef="#ctx0" brushRef="#br0" timeOffset="80862.57">16213 7756 1166 0,'-2'-1'0'0,"-1"-1"0"0,2 1 0 0,1-2 0 0,0 3 0 0,0 0 0 0,0 0 324 0,0 11-146 16,3 1-71-16,5 6 160 0,-2 3-117 0,1 4-48 0,0-1-39 15,-3 5-466-15,-3 2 218 0,-1 3 111 16,0 3-667-16,-7 4 350 0,-8-9 185 0</inkml:trace>
  <inkml:trace contextRef="#ctx0" brushRef="#br0" timeOffset="80996.21">15981 8186 884 0,'-36'3'0'0,"0"-1"0"0,5 2 0 0,-3-3 0 0,12-1 0 0,4 0 0 0,5 0 539 15,6 0-252-15,5 0-126 0,2 0 538 0,1 0-336 16,15 5-165-16,13 0-81 16,10 2 395-16,8-2-341 0,10 3-171 0,4-3 0 15,3 0 0-15,6-1 0 0,0-1 0 0,2 1 0 16,9-1 0-16,-16-1 0 0,1 0 0 0,-5 4-477 15,-2-3 73-15</inkml:trace>
  <inkml:trace contextRef="#ctx0" brushRef="#br0" timeOffset="81502.1">16867 7872 2192 0,'-9'0'0'0,"1"0"0"0,3-4 0 0,4 1 0 0,1-2 0 0,0 2 0 0,14-2 0 0,11 2 0 0,6-3 266 0,4 3-116 16,6-1-49-16,-5-1-52 0,0 5-14 15,1-2 0-15,-3 2 0 0,7 0-342 0,-12 0 166 16,-4 0 89-16,-4 4 43 0,-8 2-610 0,-5 0 328 15,-4 2 171-15</inkml:trace>
  <inkml:trace contextRef="#ctx0" brushRef="#br0" timeOffset="82029.69">16990 7677 1479 0,'-9'0'0'0,"2"-3"0"0,2 1 0 0,1 2 0 0,4 2 0 0,0 14 0 0,0 12 0 0,2 3 447 0,9 10-206 0,4 9-103 0,1 9-52 15,1 8 52-15,-1-5-55 0,-1 0-25 0,-4 1 1 16,-2-9-110-16,-3 0 43 0,-3 0 9 0,-3-14-253 16,0-7 143-16,-4-3 72 0,-8-9-187 31,-3-4 114-31,0-3 75 0,1-11-44 0,-2-3-102 0,2-5 50 16,-3-10 48-16,3-5 24 0,-2-3-34 0,3-5 33 0,3-2 0 0,0-2 25 15,0-2-25-15,4 0 0 0,-2-4 16 0,7 6-46 16,1 4 27-16,0 4 0 0,0 1 124 15,0 5-48-15,0-2-33 0,4 9 9 0,2 6 185 16,-1 1-93-16,2 4-55 0,-1 0-14 0,-3 4 181 16,1 10-82-16,-2 1-53 0,-2 2-3 0,0 1 56 0,-3 1-9 15,-6-1-39-15,-4-1 17 16,-1 0-23-16,0-1 1 0,-1-1-56 0,-1-3 10 16,2 0 23-16,3-5 0 0,0 0-63 0,2-4 32 15,3-2-1-15,1 1 41 0,5-2-170 0,0 0 67 16,8-9 40-16,15-5 3 0,5 0-47 0,6-5 19 15,2 1 24-15,3 0-234 0,-1 1 118 0,3-1 41 16,-2 4-97-16,8-5 71 0,-10 6 47 0,1 1 0 16,-6 5 81-16,-7 0-1 15,-3 4-41-15,-3 0-8 0,-15 3 304 0,-2 0-148 0,-2 0-74 0,-5 6-36 16,-10 4 643-16,-3 1-288 16,-2 1-135-16,-1 2 152 0,2-3-169 0,-1 3-86 15,5-3 370-15,0 2-218 0,5-2-163 0,6-1-109 16,-1 1 0-16,5 0 0 0,0 0 0 0,8 1 0 15,9-2 0-15,5-3-47 0,3 0-3 0,4-3 42 16,1 2-750-16,4-6 398 16,-4 0 95-16,-2 0-328 0,0 0 279 0</inkml:trace>
  <inkml:trace contextRef="#ctx0" brushRef="#br0" timeOffset="82196.24">17393 7522 1591 0,'-3'0'0'0,"0"0"0"15,2-1 0-15,1 1 0 0,0 0 0 0,0 0 415 0,1 0-195 0,5 9-93 0,6 0-290 16,1 5 99-16,2 3 49 0,3 2-444 0,-2-2 223 16</inkml:trace>
  <inkml:trace contextRef="#ctx0" brushRef="#br0" timeOffset="82371.77">17865 7577 1996 0,'-10'5'0'0,"2"2"0"0,0 0 0 0,-1 3 0 0,-2 4 0 0,0 2 0 0,-1 4 0 0,-3 3 650 0,0 5-307 0,-4 7-146 0,0 0-325 0,1 0 81 15,-3 3 41-15,1 1 0 16,2-3-258-16,-3 3 159 0,7-12 65 0,3-1 37 15,3-6-927-15</inkml:trace>
  <inkml:trace contextRef="#ctx0" brushRef="#br0" timeOffset="82511.39">17764 7934 1722 0,'2'16'0'0,"-2"4"0"0,0 6 0 0,0 1 0 0,0 11 0 0,-3-2 0 0,-5 6 0 0,-2 1 0 0,1 1 329 16,1 1-147-16,-1-1-65 0,2-10-301 0,2-5 109 15,3-4 55-15,2-8 27 0,0-8-642 0,0-2 333 16</inkml:trace>
  <inkml:trace contextRef="#ctx0" brushRef="#br0" timeOffset="82914.02">18079 7585 1357 0,'16'-25'0'0,"2"4"0"0,0 7 0 0,0 5 0 0,2 3 0 0,-7 6 0 0,-2 0 0 0,1 4 0 0,-4 7 355 0,0 5-151 0,-5 0-89 16,-3 2-166-16,0 3 43 0,-1 3 0 0,-12 1 43 16,-2 2-273-16,-4-3 132 0,-3-2 70 0,-1 2 36 15,-2-5-21-15,0-1 29 16,0 3 8-16,1-10 46 0,3-2-28 0,3-2-65 16,3-3 25-16,3-2 333 0,2 1-159 0,7-3-75 15,3 0 142-15,6-7-98 0,13-4-51 16,7-3-26-16,7 0-200 0,1 6 83 0,1-3 46 15,2 5 23-15,-3 2-334 0,-1 3 179 0,1 1 97 0,-7 0-172 16,-7 1 114-16,-6 9-1 0,-6 2 47 16,-5 6-202-16,-3 0 104 47,-3-1 65-47,-16 4 118 0,-4-1-30 0,-5-2-1 0,-2-2-30 0,-1-2 271 0,3-3-131 0,1-4-71 0,0-1-34 15,7-3 402-15,0-1-173 0,0-2-58 0,11 0 96 0,2 0-116 0,6 0-59 0,1-2-29 0,0-1 115 16,11-3-64-16,7 3-44 0,1-1-138 0,5 0 50 15,-1 3 27-15,0-3-1 16,-1 2-374-16,-2 2 196 0,-3-2 101 0,-2 2 52 0,-3 0-575 0,-1 0 247 16,-2 0 134-16,-5 0-333 0,-3 0 254 0</inkml:trace>
  <inkml:trace contextRef="#ctx0" brushRef="#br0" timeOffset="83075.1">18106 7824 1032 0,'-13'0'0'0,"0"7"0"0,0 4 0 0,0 1 0 0,-4 6 279 0,3 5-127 0,0 5-59 16,0 3 527-16,-3 8-293 0,1 3-146 0,-4 5-64 16,1-5 31-16,2-1-57 0,-1-3-28 0,0-2 0 15,-1-4-378-15,1 0 183 0,7-13 79 0,5-4-728 16,2-5 396-16,3-5 199 16</inkml:trace>
  <inkml:trace contextRef="#ctx0" brushRef="#br0" timeOffset="83221.7">17962 8119 1189 0,'2'0'0'16,"-1"1"0"-16,-1 1 0 0,1 2 0 0,-1 3 0 0,0 4 651 0,0 6-312 0,0 7-152 0,0 4 149 0,0 4-151 15,0 4-75-15,-2 3-29 0,-2-4-6 0,0 0-1 16,1-4-39-16,0-4 0 16,0-2-518-16,3-12 254 0,-2-2 133 0,1-9-687 15,-1-2 410-15,-1 0 203 0,1-9-40 0</inkml:trace>
  <inkml:trace contextRef="#ctx0" brushRef="#br0" timeOffset="83452.09">17914 8182 1026 0,'6'-18'0'0,"2"-6"0"0,1 8 0 0,1 4 0 0,8 0 0 0,0 7 0 0,3-1 0 0,6 1 0 0,-1 3 281 0,2 2-123 0,3 0-62 0,2 0 112 0,1 2-87 16,4 2-34-16,-7 0-9 0,-1 1 34 0,-4 0-39 15,-4 0 1-15,-3 1-39 0,4 1 172 0,-11-1-90 16,-4 4-41-16,-1-5 182 0,-4 4-112 15,1-1-56-15,0 4-18 0,0-1 225 0,-3 3-131 0,3-1-65 16,-1 3-49-16,1 3-52 0,3-1 0 0,-1 0 0 16,0 2 0-16,0 1 0 0,1-3 0 0,-3 5 0 15,1 0-85-15,-2-5-92 16,2 0 106-16,-4-2-782 0,-1-1 412 0,0-4 192 16,0 4-545-16,-6-7 385 0</inkml:trace>
  <inkml:trace contextRef="#ctx0" brushRef="#br0" timeOffset="83624.63">17959 8325 1485 0,'-17'-5'0'0,"1"3"0"0,6-1 0 0,6 2 0 0,3 0 489 0,1 1-227 0,3 0-114 0,14 0-48 16,8 0 259-16,3 0-162 0,6 0-82 0,2 0 126 15,-2 0-103-15,5 0-43 0,-6 0-34 0,-3 0-458 16,-2 0 216-16,-2-2 108 0,-3 1-823 0,-2-2 451 15,-7 0 226-15</inkml:trace>
  <inkml:trace contextRef="#ctx0" brushRef="#br0" timeOffset="83780.21">18115 8165 1102 0,'-5'0'0'0,"-5"0"0"0,3 0 0 0,1 0 0 0,-2 5 0 0,0 3 635 0,4 5-300 16,1 4-150-16,1 6 170 0,2 3-160 15,-2 5-71-15,2 1-50 16,0 0 55-16,0 1-48 0,0-1-23 0,2 0-574 0,3-8 270 0,1-3 141 0,0-5 70 16,0-6-877-16</inkml:trace>
  <inkml:trace contextRef="#ctx0" brushRef="#br0" timeOffset="83961.72">18239 8185 2382 0,'0'1'0'0,"-4"-1"0"0,-1 3 0 0,-1 3 0 0,3 2 0 0,-3 3 0 0,6 4 0 0,-4 6 445 0,4 3-209 16,0 6-100-16,0 2 39 0,0 1-70 0,4 0-35 0,4 3-349 0,1-9 152 15,-3 0 82-15,2-4 39 47,-2-5-730-47,-1-4 384 0,2 0 200 0,-4-9 88 0</inkml:trace>
  <inkml:trace contextRef="#ctx0" brushRef="#br0" timeOffset="84387.66">18755 7740 1514 0,'13'-11'0'0,"2"2"0"0,1 1 0 0,3 2 0 0,2 0 0 0,-5 5 0 0,-1 1 0 0,0 0 276 0,-4 4-122 16,-2 6-59-16,2 6-156 0,-10 4 43 15,-1 2 26-15,0 2 0 0,-14 1-225 16,-3 3 123-16,-4 1 68 0,-2-7-31 0,-1-1 36 0,-4-1 0 0,1-2 37 16,1-2 250-16,-1 0-154 0,7-6-53 15,1-4-26-15,7-1 392 0,-1-3-196 16,7 0-98-16,0 0 138 0,6-2-122 16,1 0-57-16,14-9-142 0,8-3 42 0,3-1 23 0,4-1 8 15,1-1-535-15,-1 1 274 0,-1-1 137 0,-1 4 69 16,-1-4-324-16,-1-1 114 0,-7 5 116 0,-4 1-17 15,-6 0-392-15,-3 1 251 0,-5 2 127 0,-1 0-52 16,-6 2 93-16,-10 5 42 0,-7 0 0 0,0 0 277 16,-5 0-118-16,0 5-67 15,0 2 479-15,3 6-264 0,1-2-133 0,2 1-66 16,2 1 292-16,1 1-70 16,5-2-118-16,6 2-15 0,2 1 307 0,6 2-198 0,0 1-97 0,0 3 140 0,8-4-124 15,9 2-57-15,2-4-29 0,3 2-164 16,1 0 77-16,-2-6 24 0,2-1-580 0,-3-1 306 15,-5-1 155-15,1-3 76 16,-3 4-414-16,-5-2 141 0</inkml:trace>
  <inkml:trace contextRef="#ctx0" brushRef="#br0" timeOffset="84789.07">18624 8240 1497 0,'-22'3'0'0,"9"-3"0"0,5 2 0 0,5 1 0 0,1-1-90 0,2 2 28 0,0-1-9 0,10 0 843 15,8 0-370-15,4 1-183 0,3-4 29 0,2 0-106 0,4 0-46 0,-2 0-35 16,-1 0-400-16,0 0 187 0,-3 0 93 0,-2 0 46 16,3 0-589-16,-9 0 305 0,-2-2 154 0,-4 0 77 15,-3-1-241-15,-3-3 97 0,-1 0 80 0,-4 1-155 16,0-5 125-16,-11-4 64 16,2 2 13-16,-5-4 25 15,2-4-9-15,-2 3 33 0,1-1 238 0,0 2-119 0,0 3-59 0,5 1-30 16,-3 2 515-16,3 6-264 0,2 1-70 0,0 3-88 15,6 4 419-15,-4 13-229 16,4 6-127-16,0 8 104 0,0 1-111 0,0 6-55 16,4 2 65-16,2 5-51 0,0-4-40 0,0 0 1 15,-1 1-250-15,0 2 110 0,-4-5 55 0,1 3 35 16,-1-10-257-16,-1-3 139 0,0-7 68 0,-8-1 34 16,-4-7-227-16,-2-1 110 0,-1-11-5 0,0-2 59 15,-3 0-12-15,2-4 42 0,-1-10 140 0,1-1-79 16,3-3-26-16,1-1 0 0,5 0 185 0,-1 1-104 15,5 1-23-15,0 1-38 0,3 2 146 0,0 2-76 16,6-1-10-16,9 3-28 0,4 1-369 0,2-1 171 16,2 4 85-16,3 0-788 15</inkml:trace>
  <inkml:trace contextRef="#ctx0" brushRef="#br0" timeOffset="84931.69">19232 8576 3735 0,'0'1'0'0,"-3"1"0"0,2-2 0 0,1 0 0 0,0 0 0 0,0 0 0 0,0 0-520 0,0-2 273 16,1-3 140-16</inkml:trace>
  <inkml:trace contextRef="#ctx0" brushRef="#br0" timeOffset="157772.32">15999 8963 1331 0,'-12'-2'0'0,"-4"1"0"0,7-2 0 0,-2 3 0 0,3 0 0 0,4 0 0 0,0 0 0 0,-2 0 242 0,6 0-108 0,0 0 176 16,0 0-137-16,6 0-69 0,7 0-34 0,6 0 124 0,2 0-83 15,3 0-38-15,1 0 0 0,3 0 110 0,2 0-74 16,2 0-28-16,-5 0-8 0,-1 0-4 0,1 0 0 16,-4 0-34-16,2 6-28 0,-5-1-9 15,-1 0 38-15,-3 0-50 16,-3 3 26-16,-3-1-1 0,-1 2 33 0,-7 1 6 0,-2 3-15 0,0 1 1 31,-10 7-26-31,-7 1 30 0,-5 2-23 0,-2 1 9 0,-5 2-16 0,-2 5-36 16,-1-1 23-16,0 2 0 0,-2 3-78 0,6-7 46 15,2 0 24-15,1-2-34 16,3-3 24-16,6-1-1 0,-1 0 14 0,9-11 115 0,5-1-56 0,3-5-24 16,0-1-13-16,0-3 71 0,6 3-36 15,5-5-3-15,5 0-19 0,1 0 1 0,2 0-28 0,4 0 0 16,4 0 0-16,-3 0 0 16,3-1 0-16,-2-3 0 15,0-1 0-15,0 1 0 0,4 1 0 0,-8 1 0 0,-2-2 0 0,1 2 0 16,-5-2 0-16,-1 4 0 0,-1-2-68 0,-6 2-29 0,-3 0 13 15,-2 0-297 1,-2 0 168-16,0 0 89 0,0 0-521 0,-6 0 309 0,-6-2 150 16</inkml:trace>
  <inkml:trace contextRef="#ctx0" brushRef="#br0" timeOffset="157954.84">16001 9227 3000 0,'-10'0'0'0,"3"0"0"0,1 0 0 0,3 0 0 0,3 3 0 0,0-1 0 0,3 4 0 0,14-2 0 0,0-2 459 0,6 5-211 0,2-2-98 0,-2-2-76 0,4 1-74 15,-2 1 0-15,-2-2 0 16,4 0-101-16,-1 2 42 0,-4 1 43 0,-1-2-831 0,-1 0 441 0,0 3 221 16,-4-2 110-16</inkml:trace>
  <inkml:trace contextRef="#ctx0" brushRef="#br0" timeOffset="158237.07">16484 9307 1559 0,'0'-7'0'0,"0"2"0"0,-3 0 0 0,1 1 0 0,2-1 0 0,0 3 618 0,2 1-291 0,6-2-145 0,5 3-64 16,3 0 121-16,3 0-101 0,-2 6-51 0,3 6-25 15,0-1-149-15,1 1 70 0,-2 4 23 0,-5 0-186 16,2 1 109-16,-7 4 53 0,-3 0-16 0,0 3 45 16,-6 0-10-16,0-1 35 15,-12 0-13-15,-6-2-3 0,-5-3-74 0,-5 3 23 16,-2-11 76-16,-1-3-25 0,0-4-1 0,1-3-26 16,2 0-109-16,0 0 55 0,8-10 31 0,9-5-383 15,3-4 195-15,8-3 99 0,0 0-224 0,3-4 145 16,16 4 85-16,2-1 39 0</inkml:trace>
  <inkml:trace contextRef="#ctx0" brushRef="#br0" timeOffset="158423.2">16814 9263 1006 0,'-6'-7'0'0,"-1"3"0"0,0 1 0 0,-1 1 345 16,-1-1-154-16,-3 3-78 0,-1 0-29 0,-1 0 739 15,0 5-394-15,0 5-196 0,1 5 364 0,2 1-487 16,-1 4-110-16,6-1 0 0,4 5 0 0,2-2 0 0,0 2 0 15,3 5 0-15,14-5 0 0,2-2 0 0,5 2 0 16,4-4 0-16,1-3 0 0,4 0 0 0,-3-8 0 16,-1-1-463-16,1-3 49 0,-2-4 89 0,-3-1 147 15</inkml:trace>
  <inkml:trace contextRef="#ctx0" brushRef="#br0" timeOffset="158930.76">16981 9300 1125 0,'-5'0'0'0,"1"0"0"0,-1 0 0 0,2 0 0 0,3 0 0 0,0 0 757 0,0 4-362 0,0 2-179 0,1 0 146 15,8 2-167-15,5 2-81 0,-1-4-39 0,2 5 156 16,1-2-99 0,2 2-39-16,-3-2-294 0,2-1 118 0,-5 3 60 0,2-5 28 0,-3 3-623 15,0 0 335-15,-2-3 154 16,-2 2 83-16</inkml:trace>
  <inkml:trace contextRef="#ctx0" brushRef="#br0" timeOffset="159205">17230 9203 2609 0,'-9'0'0'0,"2"-5"0"0,1 4 0 0,0-3 0 0,0 2 0 0,3 2 0 0,1 0 376 0,0 2-170 0,1 11-85 16,-2 1 454-16,1 4-531 0,1 8-44 0,-4 7 0 16,-2 9 0-16,-1 6 0 15,-4 15 0-15,-3 6 0 0,-1 9 0 0,-4 6 0 16,1 1 0-16,-3-2 0 0,1 4 0 0,6-22 0 15,5-9 0-15,2-10 0 0,3-9 0 0,2-4 0 16,1-6 0-16,2-12 0 0,0-8 0 0,0 0 0 16,0-7 0-16,-1 0 0 0,1 0 0 0,0 0 0 15,0 0 0-15,-2 0 0 16,1 0 0-16,-1 0 0 0,-1 0 0 0,-1 0 0 16,1 0-422-16,1 0 144 0,-1 0 121 0</inkml:trace>
  <inkml:trace contextRef="#ctx0" brushRef="#br0" timeOffset="163856.91">17886 9166 1399 0,'-6'0'0'0,"1"0"0"0,0 0 0 0,0 1 0 0,3 1 0 0,-1-2 259 0,3 3-102 0,0-1-65 0,0 1 397 16,3 0-227-16,10 1-112 16,2-2-57-16,2 1 103 31,6-1-84-31,-2 0-38 0,2 2 0 0,2-3 35 0,-2 4-37 0,3-2 10 0,-4-3-184 0,2 4 70 0,-3 0 34 0,-2-3-365 16,1 2 199-16,1 0 110 0,-9-2 41 0,0 4-647 31,-4-2 274-31,-3-1 174 0,0 4 78 0,-5 0-192 0</inkml:trace>
  <inkml:trace contextRef="#ctx0" brushRef="#br0" timeOffset="164050.39">17928 9457 2122 0,'-14'3'0'0,"3"0"0"0,0 1 0 0,5-3 0 0,0 2 0 0,4-2 0 0,2 3 0 0,2-1 464 31,12-1-213-31,6-2 440 0,6 1-318 0,4-1-343 0,1 0-30 0,0 0 0 0,1 0 0 0,-1 0 0 0,0 0 0 0,-5 0 0 16,-1 0 0-16,-2 0 0 0,-4 3 0 0,0-2 0 0,0 1 0 31,-9 1 0-31,-2-1-127 0,-4-1-85 0,-1-1 28 0,-3 2-557 0,0 0 342 0,0-1 186 0</inkml:trace>
  <inkml:trace contextRef="#ctx0" brushRef="#br0" timeOffset="173404.14">18861 9365 1501 0,'-1'-1'0'0,"-1"0"0"0,2-1 0 0,-1 2 0 0,1 0 0 0,0 0 0 0,0 0 0 0,0 3 0 0,0 4 394 0,1 3-179 0,9 1-90 0,2-4 126 15,1 5-111 1,4-3-53-16,3 0-25 0,2 2 54 0,3-5-40 0,4 1 8 0,1-3-22 0,-1-1-26 16,1-2 1-16,0-1-1 31,-2 0 12-31,1 0-3 0,-9 0-9 0,-2-1 0 0,-3-2-37 0,-4-4 0 31,-3-3 37-31,3 3 9 0,-10-4-79 0,1 0 35 0,-2-1 8 0,0-5-172 0,0 0 81 16,-3-2 53-16,-6 0-102 0,-1-1 67 0,-1-2 15 0,-3-2 23 0,2-2-215 0,-5-3 100 47,1 7 38-47,-1 0 34 0,-2 3-25 0,-1 4 29 0,-3 4 0 0,-4 3 20 0,1 8 94 0,-2 0-43 0,-2 16 0 0,-3 8 208 0,1 9-121 15,-3 7-72-15,9 3 365 0,5 5-191 0,4 0-73 47,5 2-53-47,3 3 156 0,9-6-99 0,0-5-44 0,9-1-1 0,10-3 100 0,7-7-181 0,5 3 0 0,0-13 0 0,4-5 0 0,5-3 0 16,-1-4 0-16,0-2 0 31,4-1-88-31,-8-6 35 0,-2 0-577 0,-4 0 288 0,-1 0 165 0,-6-5 84 0,5-4-338 0,-7-6 202 0,-2 1 97 0,0-4 47 16,-3-3-518-16</inkml:trace>
  <inkml:trace contextRef="#ctx0" brushRef="#br0" timeOffset="173768.17">19456 9005 1446 0,'-6'-12'0'15,"3"5"0"-15,1-1 0 0,2 3 0 0,0-4 519 16,5 5-245-16,9 0-120 0,5 2-59 0,3 0 136 0,0 2-98 16,4 0-39-16,-3 0-81 0,2 8 23 0,-3 1-1 15,2 3-293-15,-4 5 147 0,-3 2 82 94,-5-1 28-94,-5 3-247 0,-6-1 137 0,-1 3 69 0,0 1 39 0,-9-4-63 0,-8-3-1 0,-2 0 27 0,-4-3-52 0,-2-2 159 0,-5 0-62 0,4-7-16 0,-1 0 444 0,4-3-223 0,-2-2-83 0,7 0-66 0,-2 0 452 0,11 0-244 0,1 0-116 0,5 0-11 0,3 0-142 0,0-2 0 0,6-1 0 16,13 1 0-16,3-3 0 0,5 5 0 0,1-1 0 15,1-2 0-15,2 2 0 47,-3 1 0-47,-1 0-140 0,1 0 33 0,-4 0 50 0,3 0 43 0,-2 0-807 0,-1 0 397 0,-4 0 194 0,-1 0-514 0,1 0 354 0</inkml:trace>
  <inkml:trace contextRef="#ctx0" brushRef="#br0" timeOffset="174061.69">19905 8826 1046 0,'-5'-6'0'0,"1"2"0"0,4 2 0 15,0-1 0-15,0 1 0 0,3 2 577 0,5 0-261 0,6 0-145 0,4 0 100 0,1 0-117 0,2 6-59 0,3 0-21 0,-2 2-74 16,0 1 36-16,0 0-1 0,-2 4-154 0,-3 1 77 16,0 1 47-16,-9 2-8 15,-6 4-32-15,-2 2 35 16,0 1 0-16,-10 3 36 0,-8 3 147 0,-6-5-78 0,-4 1-78 0,-2-4 312 16,-1 2-152-16,2-5-76 0,-1 3 103 0,8-7-94 15,4-5-92-15,5 2-28 16,5-7 0-16,5 4 0 0,3-2 0 0,0-2 0 0,13 1 0 15,12-2 0-15,1-2 0 0,4 3 0 16,5-2 0-16,-2-3 0 0,0 2 0 0,0-2-192 0,-2 0-101 0,-1 0 149 31,1 0 9-31,-10 0-273 0,-4 0 185 16,-2 0 94-16,-7 0-555 0,-4-3 325 0,-2-4 152 0</inkml:trace>
  <inkml:trace contextRef="#ctx0" brushRef="#br0" timeOffset="174218.27">19918 8956 1488 0,'-18'-2'0'16,"6"0"0"-16,4 2 0 0,2 0 0 0,4 0 0 0,2 0 0 0,0 8 658 0,5 1-315 0,11 3-154 0,4-1 336 0,2-1-245 0,3 3-113 0,0-1-70 0,0 0-244 0,2 0 91 0,0-2 46 31,0 2-346-31,1 2 205 0,-8-2 88 0,2 3 50 0</inkml:trace>
  <inkml:trace contextRef="#ctx0" brushRef="#br0" timeOffset="174412.26">20435 9445 2543 0,'0'0'0'0,"0"0"0"0,0 0 0 0,0 0 0 0,0 0 0 0,0 0 0 0,-1 0 697 0,-1 0-331 0,2 0-165 0,0 0-77 16,0 0-124-16,0 0 0 0,0 0 0 0,0 0 0 0,3 0 0 0,1 0 0 16,4 2 0-16,-3 1-889 0</inkml:trace>
  <inkml:trace contextRef="#ctx0" brushRef="#br0" timeOffset="175061.1">20884 9381 1100 0,'-4'-16'0'0,"-5"-1"0"0,2 3 0 0,0 1 0 0,3-3 0 0,2-3 0 0,2 4 344 0,0-7-145 16,0 5-86-16,3 0-39 15,8 2 194-15,5 1-115 0,2 2-59 0,6 2 33 16,-1 4-51-16,2 5 1 0,-1 1-41 0,3 0-31 0,-1 3 0 0,0 11 40 15,-6 5-126-15,-5 6 58 16,-4 4 30-16,-7 9-1 0,-4-1-146 0,0 12 97 31,-12-6 1-31,-9 0 34 0,-1-2-139 0,-1-2 72 0,-3-1 3 0,-4-1 178 0,0-10-67 16,-1-3-28-16,1-6 145 0,2-6-82 0,2-6-35 16,-2 2-24-16,9-8 401 46,5 0-193-46,7-3-81 0,2-7-52 0,5 3 238 0,0 1-138 0,0-1-186 0,10-2-4 0,8 3 0 0,4-2 0 0,5 5 0 0,3-3 0 0,-2 3 0 0,0 3 0 0,0 0 0 0,-1 0-91 32,-2 0 42-32,9 0 51 0,-7 0-320 0,-1 0 167 0,-1 0 22 0,1 0 63 15,2 3-727-15,-6-3 383 0,1 0 187 0,-1 0 94 16</inkml:trace>
  <inkml:trace contextRef="#ctx0" brushRef="#br0" timeOffset="175393.21">21393 9157 1227 0,'-12'-17'0'0,"6"9"0"0,4 4 0 0,2-1 0 0,0-1 0 0,3 3 645 0,13-2-295 15,3 4-162-15,4-1 143 16,2 0-147-16,1 2-74 0,1 0-38 0,2 0-39 0,-1 4 3 47,-1 3 0-47,0 4-1 0,-2 1-175 0,1 2 88 0,-1 3 53 0,-13 4-127 0,-5 3 81 0,-6 3 40 0,-1 3 1 0,-12 4-27 0,-12 6 32 0,-4-5-60 15,-4 1 230-15,-6 0-98 16,-1-2-37-16,-3-1-10 0,0 0 145 16,6-9-65-16,6-3-45 0,4-6 17 0,6-1 258 0,6-6-250 15,1 2-86-15,13-8 0 0,0 1 0 0,8-1 0 16,11 0 0-16,6 1 0 16,6 0 0-16,3-2 0 0,0 2 0 0,4-3 0 0,0 0 0 0,5 2 0 15,-8-2-7-15,3 0-145 16,-2 3 83-16,-5-3-39 0,-2 0-567 0,0 0 310 0,-12 0 169 0,-6 0-461 31,-4 0 310-31,-5 0 156 0,-2 0-399 0</inkml:trace>
  <inkml:trace contextRef="#ctx0" brushRef="#br0" timeOffset="175530.36">21488 9351 1347 0,'-18'-11'0'0,"2"5"0"0,4 1 0 0,9 3 0 0,0 2 0 0,3 0 762 0,0 0-363 0,4 2-181 0,10 8-83 0,5-1 314 0,4 3-207 16,2 0-103-16,1 2-51 0,1-1-16 0,4 3-28 0,-5-2-8 0,1 2-692 0,-1-1 345 0,0-1 174 16</inkml:trace>
  <inkml:trace contextRef="#ctx0" brushRef="#br0" timeOffset="175687.63">21922 9515 1707 0,'-2'0'0'0,"-2"-3"0"0,2 2 0 0,2 1 0 0,0 0 0 0,0 0 0 0,0 0 746 0,6 8-355 0,4 2-177 0,3 0-90 16,2 1-260-16,-1 3 81 15,3-3 46 1,-2 2-305-16,1-1 175 0,2 0 88 0,1 0-874 0,-3-2 452 0</inkml:trace>
  <inkml:trace contextRef="#ctx0" brushRef="#br0" timeOffset="175895.7">22225 9405 684 0,'4'-18'0'0,"-3"-1"0"0,2 8 0 0,-1 2 0 0,1 4 0 0,-2 2 685 0,-1 2-325 31,0 1-153-31,0 4-90 0,0 16 572 0,-4 5-326 0,-8 13-164 0,2 4-82 0,-7 9 393 0,-1 4-510 0,-2 4 0 0,-1 5 0 16,-3 3 0-16,0 7 0 0,-3 15 0 0,2-9 0 31,-1 0 0-31,5-1 0 0,1-6 0 0,0-8-1 0,1 3-49 0,8-29 39 15,3-8-775-15,0-9 385 0,0-6 136 0,2-8 115 16,-2-1-384-16,4-7 254 0,2-5 122 0,-1-12-425 0</inkml:trace>
  <inkml:trace contextRef="#ctx0" brushRef="#br0" timeOffset="176111.16">22470 9529 3561 0,'0'0'0'0,"-3"-2"0"0,1-2 0 0,1 3 0 0,-2-2 0 0,3 2 0 0,0 1 370 0,0 0-370 0,0 0 0 0,4 0 0 0,2 0 0 0,4 1 0 0,-2 2 0 0,3 1 0 0,-3-1 0 0,2 0 0 0,-1 0-338 16,0-1-7-16</inkml:trace>
  <inkml:trace contextRef="#ctx0" brushRef="#br0" timeOffset="176758.48">23006 9360 1197 0,'-19'-15'0'0,"8"6"0"0,3 0 0 0,5 3 0 0,3-5 0 0,0-1 0 0,3-1 0 0,13-1 323 0,7 0-143 0,6 1-73 0,1 2-36 0,6 3 89 31,3-2-53-31,-4 6-41 0,2 3-39 0,-6 1 8 0,0 0 0 16,-4 12 0-16,-3 7-37 0,-11 5 14 0,-8 6 0 0,-5 4-61 0,-1 5 41 15,-18 2 1-15,-3 5 51 0,-6-7-113 0,-3-1 47 16,-2-1-6-16,-4-1 0 0,1-2 76 0,-5-4 3 15,7-7-65-15,0-7 228 16,2-6-97-16,4-5-51 0,5-5-13 16,0 0 118-16,12 0-60 0,8-5-38 0,1-2 242 31,2 0-140-31,0-3-70 0,5 3-26 0,12 0 67 0,4-1-123 16,5 1-23-16,2 1 0 0,1 3 0 0,3-2 0 0,-3 5 0 15,0-2 0-15,0 2 0 0,-1 0 0 0,1 0-572 16,3 2 267-16,-6 6 126 0,-1-2 90 0,-1 3-362 0,2-3 209 0,-3-3 103 0,3 1 43 31,-7-4-585-31</inkml:trace>
  <inkml:trace contextRef="#ctx0" brushRef="#br0" timeOffset="177130.76">23639 9128 1403 0,'-5'-11'0'15,"-1"3"0"-15,6 3 0 0,0 0 0 0,0 0 0 0,10 4 566 0,8 1-265 0,4 0-133 16,6 0 48-16,1 0-90 0,6 1-36 0,-3 4-32 16,3 2-48-16,0 1 1 15,1 1 24-15,-3 0 1 16,-1 3-169-16,-11 2 80 0,-6 5 44 0,-8 2-111 0,-7 8 77 0,-3 1 40 0,-19 10 8 0,-9-3-30 16,-12 7 0-16,-8 0-20 0,-4 1 364 0,-2-1-161 31,-7 2-75-31,12-10-33 0,1-3 219 0,6-3-95 0,3-5-70 0,8-7-34 15,7 2 65-15,17-11-135 0,9-4 0 0,1-3 0 0,8 3 0 16,15 0 0-16,6 2 0 16,6-7 0-16,4 3 0 0,5-3 0 15,0 1 0-15,6-1 0 0,-7 0 0 0,2 0 0 0,-3 0-510 16,-3 0 90 0,-2 0 192-16,2 0 87 0,-14 0-254 0,-8 0 180 46,-4 0 90-46,-8 0-586 0</inkml:trace>
  <inkml:trace contextRef="#ctx0" brushRef="#br0" timeOffset="177233.48">23668 9356 2119 0,'-14'-8'0'0,"5"3"0"0,3 1 0 0,4 1 0 0,0 1 0 0,2 2 342 0,2 0-158 0,11 0-74 0,7 5 372 0,2 2-223 15,2 0-112-15,8 1-47 0,-4 2-158 0,3-1 47 16,0-1 23-16,-1 3-863 0</inkml:trace>
  <inkml:trace contextRef="#ctx0" brushRef="#br0" timeOffset="177465.97">24005 9522 1404 0,'3'0'0'0,"0"0"0"16,2 0 0-16,0 0 0 0,2 0 0 0,-1 0 0 0,4 0 518 0,2 1-241 0,5 6-113 0,0 2-68 0,-1 2 54 0,3 3-57 15,-5 0-29-15,4 5-71 16,-3 0 50-16,-6 4-8 0,-6-3 0 16,-3 4-67-16,0 4 33 0,-16-5 1 0,-5 7 97 0,-6-8-36 15,-4-2 0-15,-5-3-28 0,2-5-25 0,-2 0 0 16,-2-5 26-16,9-5-3 0,3-2-485 0,6-2 229 16,8-10 103-16,9-5-647 0,3-5 357 15,5-2 193-15</inkml:trace>
  <inkml:trace contextRef="#ctx0" brushRef="#br0" timeOffset="177627.2">24285 9511 1393 0,'2'0'0'0,"-2"-2"0"0,0-1 0 0,0 1 0 0,0 1 0 0,0 1 347 0,-5 0-156 16,-5 0-78-16,0 3 915 0,-1 6-500 0,0 3-247 0,0 5-231 16,3 0-50-1,3 5 0-15,3 5 0 0,2-4 0 0,2 3 0 0,14-2 0 0,9 1 0 16,9-2-9-16,6-5-171 15,3-4 107-15,7-5-1230 0,-2-5 655 0</inkml:trace>
  <inkml:trace contextRef="#ctx0" brushRef="#br0" timeOffset="178444.46">24757 9372 2037 0,'-24'-4'0'0,"5"-1"0"0,8 2 0 0,1-1 0 0,6 2 0 0,4 1 0 0,4-1 0 0,17-1 316 0,12 0-141 15,7-2 109-15,8 4-116 0,2-2-71 0,3 1-31 16,-1 2 154-16,-2 0-93 0,1 0-46 0,2 0-14 0,-8 0-160 16,-6 5 64-16,-5 4 32 0,-5-1 0 15,-3 1-446-15,-3 1 248 0,-16-3 111 0,-3 3-720 16,-4-3 342-16,0-2 213 0,-9 0-151 16</inkml:trace>
  <inkml:trace contextRef="#ctx0" brushRef="#br0" timeOffset="178635.94">25019 9034 1769 0,'-11'0'0'0,"-4"0"0"0,6 0 0 0,5 0 0 0,1 5 0 0,3 9 0 0,0 8 0 15,0 7 798-15,5 5-385 0,7 8-189 0,2 8 249 0,-1 6-219 0,4 6-254 0,-3 10 0 0,-2-10 0 0,-2 0 0 0,-2-3 0 0,1-3-213 0,-5-4 92 0,0 0 87 0,-1-15 30 0,-3-2-845 0,0-8 364 16,0 1 246-16</inkml:trace>
  <inkml:trace contextRef="#ctx0" brushRef="#br0" timeOffset="180852.15">25920 9321 960 0,'-14'0'0'0,"4"0"0"0,3 1 0 0,-1-1 0 0,0 5 0 0,5 0 0 0,-1-1 0 0,4 3 65 0,0-1-28 0,10 2 574 0,10 0-288 16,4-1-143-16,5-1-63 15,1-4 20-15,6-1-51 0,0-1-25 0,-2 0 0 16,0 0-131-16,3-1 62 0,-7-7 17 0,-2 0 1 16,-4-2-62-16,-1-1 44 0,-3 0 0 15,-2-5-143-15,-9 4 89 0,-3-3 7 0,-5 0-120 0,-1 0 60 16,-3 0 52-16,-10-2-22 0,-6 4 91 0,-5-1-57 16,-6 3 17-16,-2 2-9 0,-4 3 186 0,-4 1-91 15,1 5-35-15,-1 0-13 0,0 10 151 16,2 4-65-16,0 8-48 0,1 2 385 0,12 5-201 0,4 3-80 15,9 4 210-15,8 0-159 0,4 3-81 16,3 7-31-16,23-10 107 16,4 0-192-16,7-4 0 0,7-3 0 31,5-1 0-31,-6-10 0 16,3-5 0-16,-4-3 0 0,2-4 0 0,-6-3-12 15,2-2 14-15,-9-1-541 0,-4-1 220 0,-1-10 158 0,-1-4-517 16,-2-5 320-16,5-2 152 0,-9-2 90 0,3-2-498 0</inkml:trace>
  <inkml:trace contextRef="#ctx0" brushRef="#br0" timeOffset="181159.33">26422 8895 1848 0,'-5'-10'0'0,"0"-1"0"0,4 5 0 0,1-1 0 0,1 0 0 0,13 0 0 0,7 5 0 0,7 1 213 0,4 1-88 16,3 0 161-16,2 1-125 0,0 11-54 0,-6 5-40 15,-1 0-139-15,-5 4 54 0,-6 3 27 0,-5 3 0 16,-5 3-203-16,-9-4 111 0,0 1 59 0,-14 0 30 16,-7-1-41-16,-5-2 35 0,-6-2-31 0,0-7 200 15,1-1-109-15,-1-6-29 0,3-1 166 0,0 1-94 16,9-5-45-16,7 0-25 0,1-3 376 0,6 0-187 16,6 0-93-16,0 0-38 0,1 0-44 0,19 0-39 15,7 0-8-15,5 0 0 0,3 0 0 16,4 0 0-16,-2 0 0 0,0 0-398 0,1 0 213 0,-1 0 110 15,-2 0-315-15,5 0 193 16,-7 0 26-16,-4 0 74 0,-2 0-538 0,-5 0 300 16,0-5 150-16,4-4 65 0</inkml:trace>
  <inkml:trace contextRef="#ctx0" brushRef="#br0" timeOffset="181444.57">26928 8785 1957 0,'-7'-17'0'0,"5"10"0"0,2-1 0 0,0 2 0 0,4 2 0 0,9 1 0 0,8 2 0 0,3 1 0 0,1 0 0 0,0 0 198 16,1 10-82-16,1-1-54 0,0 5-17 0,-4-1-9 0,-3 4-1 15,-6 1-79-15,-3 0 40 0,-5 4-1 0,-4 3 50 16,-2-1-103-16,-6-1 47 0,-12 2 24 0,-4-1-1 16,-4 2 134-16,-4 2-62 15,0-7-31-15,0-2 279 0,-1-1-148 0,4-2-74 0,0 1 196 0,10-5-140 16,3-3-65-16,4 1-49 0,8-1-52 0,2-1 0 15,2 0 0-15,15-1 0 16,5-3 0-16,9 1 0 0,2 0 0 0,-1-2 0 16,4 1-7-16,-4-3-105 0,-3-1 74 0,0 3-667 15,-7-3 346-15,-1 0 112 0,-1 0-495 0,-8 0 358 16,-5 0 174-16,-3-3 87 16</inkml:trace>
  <inkml:trace contextRef="#ctx0" brushRef="#br0" timeOffset="181609.13">26954 8952 1440 0,'-18'-6'0'0,"5"-1"0"0,2 3 0 0,1 1 0 0,9 1 0 0,1 2 157 0,1 0-61 15,14 0-30-15,8 5 0 0,4 0 542 0,2 4-291 16,3-2-141-16,1 1 20 0,-2 2-80 0,3 0-40 16,0-1-548-16,-7 3 250 0,-1-2 129 0,-1 2 64 15,-1 0-756-15,-2 5 411 0,3-1 213 16,-11-3-62-16</inkml:trace>
  <inkml:trace contextRef="#ctx0" brushRef="#br0" timeOffset="181843.51">27304 9468 2898 0,'-10'0'0'0,"0"-1"0"0,0-3 0 0,5 2 0 0,4 2 0 0,-2 0 0 0,3 0 0 0,0 0 335 0,0 0-142 0,0 2-73 0,3 3-43 16,6-1 0-16,-4 0-43 0,2 1-515 0,1 0 266 16,-2-2 120-16,4 1 65 15,-3-3-995-15,3 1 495 0</inkml:trace>
  <inkml:trace contextRef="#ctx0" brushRef="#br0" timeOffset="182195.67">27644 9271 2062 0,'0'-17'0'0,"0"2"0"94,0 3 0-94,3-4 0 0,6-1 0 0,1 7 0 0,7 0 0 0,3 3 0 0,3 0 521 0,6 5-243 0,4 1-112 0,-3 1-56 0,4 3-38 0,-3 11 1 0,-3 3-38 15,-2 3-197-15,1 4 108 0,-11 2 40 0,-7 2-88 0,-7 2 69 0,-2 2 33 0,0 3 1 0,-13 5-108 0,-10-9 66 0,-2 3-37 0,-9-2 44 0,1-2-19 0,-5-2 1 0,-5-2-9 0,9-11 7 0,1-3 382 0,0-4-171 0,5-2-70 0,1-5 413 0,4 1-213 0,10-2-188 0,6 0-99 0,4-5 0 16,3-2 0-16,0 2 0 15,1 4 0-15,17 0 0 0,5 1 0 0,4 0 0 16,6 0 0-16,2 0 0 0,6 2 0 0,-3 3 0 16,1 4 0 15,-1-6 0-15,4 5 0-16,0-2-440 0,4 3-48 0,-8-3 209 0</inkml:trace>
  <inkml:trace contextRef="#ctx0" brushRef="#br0" timeOffset="182889.33">28485 9034 1392 0,'-11'-12'0'0,"1"0"0"0,4 7 0 0,6 1 0 0,0-2 0 0,3 4 0 0,10-1 0 0,11-1 463 0,4 2-219 15,7-1-103-15,1 3 29 0,3 0-67 0,-1 0-33 16,5 0 8-16,-7 6-12 0,-2 2 0 0,-4 1-30 16,-1 2-89-16,-6 1 44 0,1 3 9 0,-12-1 36 15,-8 5-84-15,-4 5 42 16,0 2-1-16,-20 4 43 0,-6 4-75 0,-8-2 29 15,-8 3-17-15,-4 2 135 0,-3-1-56 0,-3 3 1 16,-3 0-51-16,11-6 96 0,5-5-35 16,3-3-23-16,9-3 240 0,3 0-113 0,19-10-70 15,5-2-31-15,0-2 70 0,14-1-69 0,11-3-67 16,8 3 0-16,5-7 0 0,3 0 0 0,0 0 0 16,2 0 0-16,1 0 0 0,2 0 0 15,-11-2 0-15,-3 0-88 0,-4-3 22 0,-4 3 50 0,-6-1-591 16,2 1 286-16,-11 1 118 0,-8 0 83 15,1-2-462-15,-2 3 272 0,-2 0 138 0,-10-3 59 16</inkml:trace>
  <inkml:trace contextRef="#ctx0" brushRef="#br0" timeOffset="183049.86">28498 9252 1645 0,'-11'-10'0'0,"6"3"0"15,1 4 0-15,3 1 0 0,1-1 0 0,0 3 0 0,11 0 747 0,11 0-356 0,6 0-178 0,0 3 52 0,6 0-105 16,-4 3-67-16,0-1-29 0,3 2-219 0,0-1 95 16,-1 2 48-16,7 1 33 0,-7 2-911 0,-4-3 464 15,-3 3 230-15,-2-2-752 0</inkml:trace>
  <inkml:trace contextRef="#ctx0" brushRef="#br0" timeOffset="183268.33">28961 9394 1165 0,'4'-2'0'0,"-2"-2"0"0,5 2 0 0,4-3 0 0,-2 2 0 0,5 0 0 0,2 3 579 0,6 0-272 16,1 0-135-16,5 0 63 0,-4 10-104 0,2 1-47 0,-3 4-25 15,-1 2-9-15,-6 1-14 0,1 4 8 0,-13-1-8 16,-2 2-84-16,-2 0 42 0,-15 3-1 0,-6-4-8 16,-10 5 34-16,-4-9-9 0,-6 0 26 0,2-5-46 15,0-3 1-15,0-3 4 0,2 0-293 16,12-7 136-16,2 0 80 0,8 0 24 15,7-7-240-15,8-9 118 0,0-2 67 0,12-2 25 16,17-8-521-16,4 2 287 0</inkml:trace>
  <inkml:trace contextRef="#ctx0" brushRef="#br0" timeOffset="183435.86">29328 9356 851 0,'0'0'0'0,"0"0"0"0,0 0 0 0,-2 0 0 0,-4 0 330 0,-4 0-147 15,-3 4-74-15,0 4 821 0,-1 5-452 16,2 0-221-16,3 2-111 0,-1-1 445 47,7 3-535-47,2 4-56 0,1-1 0 0,1-2 0 0,16 1 0 0,0-2 0 0,6-2-125 0,4 2-160 0,1-8 156 0,-1 0 82 15,0-4-396-15,-3-1 240 0,1-1 119 0,3 0-967 16,-10-3 512-16,-2 0 252 0</inkml:trace>
  <inkml:trace contextRef="#ctx0" brushRef="#br0" timeOffset="183575.78">29533 9440 1266 0,'-10'-5'0'0,"0"-1"0"0,1 0 0 0,4 5 0 0,2-1 0 0,1 2 0 0,2 0 864 0,0 0-415 0,0 6-197 16,6 3 182-16,5 1-199 0,2 2-99 0,1 0-51 15,1 1-428-15,1 1 198 0,-2-1 86 0,2-2 47 16,-4 1-929-16,-1-2 475 0,2 0 238 0,0-1-422 16</inkml:trace>
  <inkml:trace contextRef="#ctx0" brushRef="#br0" timeOffset="183736.35">29820 9334 2614 0,'0'-2'0'0,"-6"-1"0"0,2 1 0 0,-3 2 0 0,-3 0 0 0,1 12 0 0,-1 9 0 0,-3 6 0 0,0 14 490 0,-2 5-227 0,-4 12-114 16,-3 13 197-16,2-2-277 0,-2 4-69 0,-1 5 0 15,-3-1-18-15,0 3-124 0,-4 8 98 0,3-21-959 0,-2 1 520 0,3-3 259 16,-6-8-554-16</inkml:trace>
  <inkml:trace contextRef="#ctx0" brushRef="#br0" timeOffset="186640.14">16470 10353 703 0,'-6'0'0'0,"1"0"0"0,-3-1 0 0,2-2 0 0,0 3 0 0,-2-1 0 0,2 0 90 0,-1-1-26 0,1 0 9 0,-1 2 183 15,2-1-109-15,0-1-55 0,0 2-27 0,2-1 209 16,-1-2-110-16,2 3-67 0,2-1-30 0,0-1 94 16,0 1-62-16,0-1-31 0,6-2 74 0,7 3-57 0,5-2-24 15,4-1 10-15,2 1-33 0,4 2-1 16,2-3 10-16,-2 3-66 0,0 1 29 0,-2 0 0 16,0 0 27-16,-2 0-85 15,-2 0 53-15,-4 6-10 0,-3 4 42 0,-5 4-166 16,-7 7 74-16,-3 5 20 0,0 6-117 0,-20 7 62 15,-5 2 43-15,-6 4 2 0,-3 0-1 0,-5 3 13 16,4-8 12-16,1-4 65 0,3-4-33 0,3-3-8 16,3-6-25-16,0 0 271 0,14-13-127 0,6-3-52 15,4-4-35-15,1 0 198 0,3-2-104 0,11 4-15 16,6-4-46-16,4 0-1 16,3 0-30-16,4-1-59 0,2 2 30 0,3-2 9 15,-4 2 21-15,0-1-61 0,0 1 30 0,-4 1 0 16,0 1 31-16,0-1-405 0,-11 1 157 0,-1-1 106 15,-4 0 52-15,-4-1-536 0,-2 0 276 0,-3-1 128 16,-2-1-407-16,-1 0 277 0</inkml:trace>
  <inkml:trace contextRef="#ctx0" brushRef="#br0" timeOffset="186807.73">16450 10606 1150 0,'-16'-6'0'0,"5"3"0"0,0 0 0 0,8 1 0 0,3 2 694 0,0 0-329 15,0 0-163-15,3 0-83 0,8 0 146 0,6 0-119 16,2 2-54-16,4-2-28 0,2 3 69 0,2-1-48 0,2-2-15 16,-2 1-628-16,0 1 297 15,1-1 149-15,-2 2-833 0,5-3 451 0</inkml:trace>
  <inkml:trace contextRef="#ctx0" brushRef="#br0" timeOffset="187047.09">16870 10653 1101 0,'0'1'0'0,"0"-1"0"0,0 0 0 0,2 0 0 0,-1 0 0 0,6 0 0 0,2 0 562 109,5 0-263-109,4 0-130 0,5 0-57 16,2 0 192-16,2 0-134 0,3 1-66 0,-2 6-33 0,-2 3-21 0,0 4-3 0,-6 1-10 0,-7 2-183 0,-6 1 92 0,-7 6 46 0,0 2-86 0,-13 2 74 0,-9-3 25 0,-6-3-1 0,-6 0-16 0,-3-4 5 0,-2-2 0 0,-3-1-24 0,6-7-95 0,1-2 40 0,2-3 39 0,7-2 0 31,5-1-146-31,2 0 73 0,15 0 51 0,4-7-407 0,1-5 220 0,21-5 109 0</inkml:trace>
  <inkml:trace contextRef="#ctx0" brushRef="#br0" timeOffset="187194.69">17193 10671 1797 0,'0'0'0'0,"0"1"0"0,0 1 0 0,-2 3 0 0,-3 2 0 0,-1 1 0 0,-2 4 0 16,-1 0 829-16,1 5-397 0,0 1-187 0,3 2-109 0,2 0 79 0,3-1-89 0,0 3-45 0,2-3-11 0,11 5-423 0,2-8 185 0,2-1 102 0,5-2-300 0,1-2 202 0,-1-3 100 0,3-1-876 0,0-5 466 0</inkml:trace>
  <inkml:trace contextRef="#ctx0" brushRef="#br0" timeOffset="187329.33">17423 10694 1410 0,'-8'0'0'0,"1"0"0"0,0 0 0 0,1 0 0 0,4 0 0 0,0 7 629 0,2 2-296 15,0 2-148-15,0 1-74 0,7 4-27 0,3 2-47 0,0-2 0 0,3 2-668 16,1-2 325 0,0 3 163-16,1 0-394 0,-1-6 255 0</inkml:trace>
  <inkml:trace contextRef="#ctx0" brushRef="#br0" timeOffset="187554.73">17653 10594 1680 0,'0'-6'0'0,"0"0"0"0,0 3 0 0,0 1 0 0,-4 2-1 0,-1 0-1 0,1 10 0 0,-3 12 0 0,1 4 667 0,-3 10-315 0,1 8-157 0,-1 9 256 15,-2 6-207-15,-2 16-94 0,0 3 37 0,-2 7-159 16,-1 4-26-16,-2 1 0 0,0-4 0 0,-3 6 0 15,4-24 0-15,1-3 0 0,2-6-60 0,0-5-76 16,2-3 85-16,-1 2-460 0,5-18 260 16,1-6 131-16,2-10-26 0,2-7-397 0,1-10 253 15,2-2 118-15,0 0-300 0,0-17 218 0,0-9 109 0</inkml:trace>
  <inkml:trace contextRef="#ctx0" brushRef="#br0" timeOffset="187750.72">17875 10730 2033 0,'0'-8'0'0,"0"-1"0"0,5-3 0 0,3 6 0 0,4 0 0 0,4 1 279 0,4 0-122 0,4 2-61 15,6-2 78-15,1 3-73 0,4-2-34 0,-1 4 1 16,2-3-182-16,-4 2 75 0,5 1 46 0,-9 0-9 15,-5 0-721-15</inkml:trace>
  <inkml:trace contextRef="#ctx0" brushRef="#br0" timeOffset="187897.32">18014 10929 2103 0,'-11'2'0'0,"3"-1"0"0,3 3 0 0,-2-1 0 0,7 1 0 0,0 2 0 0,2 0 356 16,14-1-161-16,4 0-79 0,1 1 188 0,5-1-138 15,1-4-65-15,-3 2-33 0,1-1-468 0,-2-1 217 16,0 1 119-16,-5 0-409 0,-3 1 254 0</inkml:trace>
  <inkml:trace contextRef="#ctx0" brushRef="#br0" timeOffset="188717.96">19065 10928 813 0,'-15'-5'0'0,"-4"0"0"0,5 1 0 0,5 1 0 0,1 0 0 0,3 2 272 0,0-1-110 0,5 2-67 0,0 0-29 0,4 0 80 15,10 0-54-15,9 0-28 16,5 0 9-16,5 0 229 0,8 0-133 0,5 0-67 16,4 0 300-16,9 2-182 0,10 0-84 15,-1 0-54-15,16 1 280 0,15 0-163 0,16-3-82 0,16 0-60 0,26 0-57 16,-7-3 0-16,6-9 0 0,4 4 0 0,4-1 0 15,-5 2 0-15,10 1 0 16,-38 5 0-16,-5-2 0 16,-7 3 0-16,-13 0 0 0,-16 7 0 0,-3 3 0 0,-21-1 0 15,-7 4 0-15,-4-3 0 0,-6-3 0 0,-9 0 0 16,1 0-76-16,-20-5 3 0,-8 1 5 0,-7 0 3 0,-5-2 1 16,-1-1 28-16,0 0-9 0,0 0-157 0,-13 0 84 15,-5 0 40-15</inkml:trace>
  <inkml:trace contextRef="#ctx0" brushRef="#br0" timeOffset="190160.85">19304 11560 989 0,'-11'-12'0'15,"0"2"0"-15,2-2 0 0,4 4 0 0,2-3 0 0,1 0 0 0,2-2 0 0,0-2 321 0,0 1-133 0,6 2-80 0,5-3 165 16,5 3-118-16,1-1-59 0,2 3 28 0,2-3-35 16,0 6-8-16,-1 2-45 15,0 3 42-15,1 1-1 16,0 1-31-16,-2 0-9 0,-5 4-52 0,3 11 26 0,-6 2 0 0,-1 6 26 15,-1 4-113-15,-8 1 52 0,-1 3 31 0,-4 3-143 0,-10-2 63 0,-3 1 46 16,-2 2-18-16,-3-8 24 0,-1-1-12 0,-3-1 0 0,-3-4 147 0,-1-4-60 16,-1-1-38-16,3-8 1 0,3-2 257 15,1-6-131-15,3 0-51 0,7 0-38 16,0 0 297-16,8-6-162 0,5 2-76 0,1-3 101 16,0 0-195-16,7 2-19 0,12-1 0 0,4 3 0 15,4-3 0-15,1 5 0 0,-1 0 0 0,2 0 0 16,2 1 0-16,-4 0 0 0,-1 0 0 0,-1 0 0 15,0 2 0-15,0 5 0 0,3-2-298 0,-8 1-9 16,0 0 96-16,-2-1-591 16,3-1 383-16,0-4 191 0,2 0-497 0,-7 0 348 0</inkml:trace>
  <inkml:trace contextRef="#ctx0" brushRef="#br0" timeOffset="190498.95">19757 11593 1407 0,'0'-4'0'0,"-5"-1"0"0,1 0 0 0,-2 4 0 0,4 0 0 0,1-1 0 0,1 2 296 0,0 0-121 0,3 0-73 0,12 4-33 16,4 2 452-16,6 2-242 16,0-3-121-16,9 1 31 0,-3-2-81 0,4-1-36 0,-1-3 1 0,4 0-257 15,0 0 111-15,3 0 64 16,-8-6-330-16,-4-3 188 0,-2-3 94 0,-6 0 47 16,-5-2-308-16,-4-1 113 0,-10-2 97 0,-2 1-15 15,-2-2 28-15,-15 0 29 16,-2 1 1-16,-4-1 67 0,-3 4-14 15,-5 2-1 32,-1 4-23-47,-2 5 185 0,-1 1-93 0,-5 2-55 0,8 3 348 0,1 12-160 0,-2 6-99 0,3 8-6 0,2 4 321 0,-1 9-174 0,14-1-102 0,7 4-46 0,6-1 118 0,2 2-82 0,7 0-41 0,12 3 102 16,8-11-180 0,4-4 0-16,2-6 0 0,2-5 0 0,2-5 0 0,3 0 0 15,-6-12-192-15,-1-4-19 0,-2-2 124 0,-2 0 62 16,-3-5-615-16,4-7 263 0,-9-4 176 0,-4-4 74 0,0-1-475 0,0-4 283 15,-5-2 141-15</inkml:trace>
  <inkml:trace contextRef="#ctx0" brushRef="#br0" timeOffset="190825.28">20329 11226 1392 0,'0'-7'0'0,"0"-1"0"0,0 1 0 0,0 3 0 0,3-3 0 0,5 3 0 0,5 0 0 0,2 2 553 0,2 2-262 0,-2 0-128 16,4 0-63-16,-3 0-102 16,3 7 39-16,-4 4 8 0,-1 2-90 0,-6 2 40 15,-3 4 1-15,-5 0 40 0,0 3-146 0,0 3 83 16,-13-2 27-16,-4-1-17 0,-2 1 27 0,-2-3-21 16,-4-3 0-16,0 3 155 0,2-5-68 0,2-4-34 15,1-2-38-15,4 0 351 0,2-5-160 0,2 1-63 16,4-3-53-16,7-2 1 0,1 0-44 0,0 0 1 15,12 0 78-15,5 0-30 0,7 0-9 0,2 0-76 32,0 0-1-32,4 0 38 0,-2 0 0 0,3-2-353 0,-4 0 171 0,-1 1 84 0,-2-1 47 15,-2 0-648-15,-2 2 315 0,6-5 135 0,-10 3-407 16,-2-4 292-16,0-1 144 16,-3-1 74-16</inkml:trace>
  <inkml:trace contextRef="#ctx0" brushRef="#br0" timeOffset="191093.62">20678 11154 1438 0,'3'-7'0'0,"1"2"0"0,0-3 0 0,4-1 0 0,1 6 0 0,2 0 0 0,5 2 0 0,0-2 182 0,4 3-73 0,1 0-27 0,-3 0 217 0,2 6-132 0,-2 4-64 0,-3 1-34 0,1 0-53 0,-3 4 30 0,-7 2-9 0,-4 0-86 15,-2 6 43-15,0-4 0 0,-8 5 42 0,-6 0-3 0,-3-1 3 16,-2-3 1-16,-3 2 57 15,1-4-28-15,-1 0-1 0,0 2-19 0,3-7 148 0,5 0-78 16,0-1-40-16,6 0 0 0,3-3 38 0,0 4-29 0,5-4-10 0,0-2-69 16,10 1 0-1,5-3 31-15,5 0 0 0,1 2-225 0,2-4 108 0,0-2 58 0,-1 0-557 16,2-1 292-16,-5 0 118 0,3 0 29 16,-7 0-206-16,-4 0 155 0,-1-1 77 0,-5-3 39 15,0-3-476-15</inkml:trace>
  <inkml:trace contextRef="#ctx0" brushRef="#br0" timeOffset="191260.36">20716 11267 1529 0,'-8'0'0'0,"3"-2"0"0,2 1 0 0,1-2 0 16,2 3 0-16,0 0 0 0,3 0 71 0,12 7-1 0,3 1-33 0,4 1 868 0,0-2-434 15,4 4-208-15,-2-1-118 0,1-2-346 16,-1 1 119-16,1 0 59 0,-3 2 30 15,5-2-337-15,-5 0 179 0,-1-1 93 0,-3 2-863 16</inkml:trace>
  <inkml:trace contextRef="#ctx0" brushRef="#br0" timeOffset="191867.3">21014 11743 1600 0,'-9'0'0'0,"-1"0"0"0,2 0 0 0,3 0 0 0,-1 0 0 0,3 0 0 0,1 0 301 15,2 0-133-15,0 0-66 0,8 0 292 0,7-1-180 16,3-2-80-16,2 1-55 0,6 0 149 0,-1-1-96 16,1 3-49-16,3-3-18 0,1 1 10 15,-2 2-41-15,-2 0-57 16,0 0 29-16,-1 0 0 0,0 2 29 0,3 1-214 0,-9 4 102 0,1-2 57 0,-7-1 27 16,2 3-396-16,-4-2 195 0,-1 0 41 0,-7-2 70 15,0 1-272-15,-2-3 160 0,-1 1 80 0,0-2-255 16,-7 0 159-16,-3 0 93 0,1 0-443 0</inkml:trace>
  <inkml:trace contextRef="#ctx0" brushRef="#br0" timeOffset="192224.34">21669 11352 1717 0,'-4'-9'0'0,"0"1"0"0,0-1 0 0,1 4 0 0,1 2 0 0,-2-1 0 0,4 3 0 0,-2 1 348 0,2 0-148 16,0 0-87-16,0 2-40 0,0 10 268 0,0 4-152 16,2 2-77-16,4 4 177 0,-2 3-131 0,2 6-62 15,-4 4 30-15,1 6-46 0,-1 4-22 0,-2 9-27 16,0-1-114-16,0 6 42 0,-6 5 37 0,-2 1 1 15,-1 3-52-15,-1 6 53 16,-2-13 14-16,4-5 0 0,-1-7-115 0,2-3 23 16,0-8 46-16,-1 1-22 0,3-20 26 0,2-2-18 15,-1-7 0-15,3-5 140 0,1-5-52 16,0 0-31-16,0 0 50 0,0 0-24 0,0-3 1 0,0-3-6 16,0 0-253-16,0-1 115 0,0 2 55 0,0-3 31 15,0 2-354-15,0-1 165 0,0 2 95 0</inkml:trace>
  <inkml:trace contextRef="#ctx0" brushRef="#br0" timeOffset="193740.64">18850 10044 874 0,'0'-4'0'0,"-2"-2"0"0,1 3 0 0,0 0 0 0,-3 3 0 0,1 0 0 0,-3 0 0 0,0 12 417 15,-2 8-194-15,-3 6-94 0,-1 5-47 0,-2 3 0 16,-3 3-23-16,-2 1 9 0,0 1-80 0,-1-3 24 16,1-1-1-16,-1-5 25 15,2-3 52-15,-2-2-18 0,4-11-8 0,1-4 42 0,3-5-35 0,1-3 1 16,3-2-35-16,0 0 185 0,7 0-97 0,1-2-43 15,0-3 0-15,0-2 103 0,0 1-73 0,12-3-29 16,4 2-42-16,6-2-3 16,4 1 0-16,2 1-1 0,2 2-38 0,3 1 9 15,-2 0 30-15,0 0-43 0,-1 4 1 0,0-3 42 16,7 3 8-16,-9 0-296 0,0 0 138 0,-2 0 35 16,-1 0 46-16,-4 3-434 0,2-1 192 0,-9 1 124 15,-5 0-335-15,-3-2 226 16,-2-1 112-16,-3 0 56 0,-1 0-346 0,0 0 206 15,0-5 98-15</inkml:trace>
  <inkml:trace contextRef="#ctx0" brushRef="#br0" timeOffset="193985.99">18905 10111 1231 0,'-7'-5'0'0,"0"0"0"0,2 3 0 0,1-1 0 15,-1 2 0-15,2 1 0 0,-1 0 0 0,4 13 296 0,0 7-130 0,0 3-65 0,0 7-33 0,0 4 324 16,0 4-170-16,2 3-97 0,-2 8 167 0,0 4-128 15,0 5-64-15,0-1-42 0,0 8-33 0,-2-15 11 16,-1-2 0-16,-1-4-133 0,2-8 66 16,2-6 34-16,-1 0 9 0,1-15-36 0,0-5 29 15,0-7 1-15,0-3 30 0,0 0-118 0,0 0 15 16,0-2 39-16,0-2-60 0,0-5 41 16,0-1-1-16,-2 0 0 0,-1-1-146 15,2 4 89-15,-1-1 36 0,0 0-324 0,0 3 179 0,1-2 80 16,1 3 53-16,0 0-518 0</inkml:trace>
  <inkml:trace contextRef="#ctx0" brushRef="#br0" timeOffset="194869.14">19379 10369 943 0,'-7'0'0'0,"3"-3"0"0,1 2 0 0,-4-4 0 0,6 5 0 0,-3-3 0 0,2 3 144 0,2 0-55 16,0 0-26-16,0 0 12 0,0 0-9 0,0 0-30 0,2 0-1 0,5 0 129 0,2 6-64 15,1 0-24-15,4-3-8 0,-3 2 52 0,6 1-42 16,-2 0 0-16,1-5-17 0,1 3-17 47,-2 0-9-47,0-2 1 0,0-2-48 0,-2 0 24 0,-1 0 0 0,4 0-24 15,-4 0 20 95,-2 0-1-110,2-2 28 0,-3-6-194 0,-1 1 92 0,1-2 25 0,-4-2 28 0,-2 0-180 78,0-5 93-78,-3 4 22 0,0-5-45 0,0-1 29 0,-3 2 36 0,-5-4-9 0,-1 3 32 0,-5-1 1 0,2 2 0 0,-5-3 70 0,1 6-31 0,-3 4 0 0,0 4-39 0,-4 1 93 0,-1 4-44 0,-2 0-18 0,0 12 10 0,1 5 201 0,-2 8-90 0,1 5-58 0,4 2 218 0,0 4-105 0,11-1-53 0,4-2 152 0,7 5-118 0,0-4-59 0,3 2-29 0,8 3 126 0,9-9-82 0,3 0-36 0,5-6-1 0,2-3-25 0,1-2-11 0,5 0 8 0,-4-9-9 0,1-3-281 0,0-2 140 0,-2-5 71 0,3 0-676 0,-7 0 357 15,-1-1 124-15,-2-11 107 0,-2-4-582 0</inkml:trace>
  <inkml:trace contextRef="#ctx0" brushRef="#br0" timeOffset="195195.26">19779 10040 1757 0,'0'-16'0'0,"0"3"0"0,0 1 0 0,5 1 0 0,2 0 0 0,5 3 0 0,3 4 0 0,1 2 0 0,2 2 228 0,2 0-96 0,1 2-39 0,-1 13-109 16,-3 1 26-16,-1 2 0 15,-4 4 27-15,-1 2-271 0,-3 0 144 0,-7 0 59 0,-1-1 33 0,0 2-122 16,-6-3 79-16,-8 2 38 0,0 0-203 0,-3-6 101 16,-2-3 2-16,-2-1 166 0,-2-4-73 15,3 1 0-15,-1-5-35 0,4-2 396 0,6-2-177 0,1-2-95 0,4 0-20 16,0 0 247-16,6 0-140 0,2 0-65 15,10 0-32-15,7-2 25 0,7-2-30 16,1-2 10-16,1 6-154 0,1-6 58 16,-1 0 29-16,2 1-433 0,-1 2 231 0,3-3 98 15,-8 1 58-15,0 0-596 0,-4-2 299 0,-1-2 150 16,-3 2 75 0</inkml:trace>
  <inkml:trace contextRef="#ctx0" brushRef="#br0" timeOffset="195445.26">20117 9981 886 0,'0'-10'0'0,"0"1"0"0,5-2 0 0,0 5 0 0,1 0 0 0,6 3 0 0,1-1 266 0,1 4-115 15,6 0-49-15,-2 0-37 0,-1 4 0 0,3 7-29 0,-2 0 96 16,-2 6-48-16,-1 0-15 0,-6 2-9 0,-2 1-42 0,-5 3 18 16,-2-1 1-16,0 5-1 0,-10 1 83 0,-4-5-46 15,-2 1 0-15,-4 0-37 0,1-4 196 0,-1-1-97 16,0 3-41-16,6-9 131 0,0-1-94 15,6-3-48-15,0 0-9 0,5-1 0 0,2 0-29 0,1-4-9 16,1 0-109-16,9-1 55 16,4-1 27-16,6-1 9 0,0-1-345 0,2 0 182 15,0 0 89-15,0 0 45 0,-2 0-723 0,0-1 340 16,-4-1 182-16,-2 1-398 0,-4-1 287 0</inkml:trace>
  <inkml:trace contextRef="#ctx0" brushRef="#br0" timeOffset="195617.82">20179 10122 1452 0,'-10'-3'0'0,"2"1"0"0,2-2 0 0,2 2 0 0,1 1 0 0,0-1 0 0,3 2 640 0,0 0-302 16,5 0-150-16,6 9-77 0,3-3 257 0,0 4-157 0,4 0-92 0,0-1-242 15,0 3 80-15,-2-1 39 0,3 0-719 0,-2 2 388 16,-3-1 181-16,-1-1 95 0,-3 2-390 0</inkml:trace>
  <inkml:trace contextRef="#ctx0" brushRef="#br0" timeOffset="196230.22">20378 10503 1883 0,'0'0'0'0,"0"0"0"16,0 0 0-16,-4 0 0 0,3 0 0 0,-2 0 0 0,1 0 534 0,2 0-250 0,0 0-124 0,0 0 118 0,0 0-122 16,0 0-52-16,2 0-104 15,2 2 0-15,2 0 35 0,2 1 0 0,-2 0-596 0,-1 1 306 16,2-2 141-16</inkml:trace>
  <inkml:trace contextRef="#ctx0" brushRef="#br0" timeOffset="196944.5">20784 10113 978 0,'-2'-10'0'0,"2"2"0"0,0 0 0 0,0 2 0 0,0 1 324 0,2 4-143 0,6 0-73 0,4-1-35 16,5 2 120-16,2 0-69 0,0 0-49 0,1 0 61 16,0 3-50-16,2 6-24 0,-2-1-1 15,2 1-80-15,-9 3 24 0,-1 2-1 0,-4 2-80 16,-3 5 57-16,-5 1 27 0,0 6 10 0,-16 0-52 0,-4 4 35 16,-5 0 1-16,-3 2-8 0,-5 3 157 0,0-4-83 15,2-3-26-15,0-1 125 0,6-3-73 0,3-3-33 16,1 2 6-16,12-10 192 0,7-4-111 15,2-1-56-15,1-2-26 0,18-3-30 16,5 0 19-16,8-5-18 0,0 0-200 0,6 0 100 16,0 0 50-16,-4-5 25 0,6-2-206 0,-13 1 110 15,-2-1 17-15,-2 0-632 0,-4 1 314 16,-7 0 175-16,-1 0 77 0,-8 1-466 0</inkml:trace>
  <inkml:trace contextRef="#ctx0" brushRef="#br0" timeOffset="197108.06">20720 10270 1337 0,'-13'0'0'0,"4"-2"0"0,3-1 0 0,0 3 0 0,3-2 0 0,1 2 529 0,2 0-251 0,2 0-121 0,10 5 167 16,4 3-143-16,2 1-73 0,4 0-26 15,0 3-204-15,2-1 79 0,0 0 40 0,1 1-783 0,0 1 399 16</inkml:trace>
  <inkml:trace contextRef="#ctx0" brushRef="#br0" timeOffset="197316.72">20980 10415 962 0,'0'-2'0'15,"2"0"0"-15,0-2 0 0,2 1 0 0,3 0 0 0,3 3 509 16,0 0-236-16,7 0-118 0,-3 0 112 15,1 5-115-15,3 7-49 0,-6 0-37 0,2 5-75 0,-5 1 1 0,-3 4 44 16,-4 1-113-16,-2 2 66 0,0 1 20 0,-13-2-1 0,-5 0-211 0,-2-3 120 16,-3 0 60-16,-3 0 39 15,0-7-338-15,4-6 161 0,-1-2-3 0,5-5-206 0,2-1 167 16,4-1 74-16,11-15 50 0</inkml:trace>
  <inkml:trace contextRef="#ctx0" brushRef="#br0" timeOffset="197472.3">21214 10418 2028 0,'-11'7'0'0,"2"0"0"0,-1 3 0 0,-2 2 0 0,-2 3 0 0,3-1 438 15,-1 3-200-15,4 0-101 0,1 0 193 0,6-2-147 16,1 4-64-16,0-5-46 0,5 3 0 0,11-2 0 0,4-3-37 16,3 0-545-16,3 1 281 0,1-4 128 0,-1-4-886 0,1-1 486 15,-2-1 243-15</inkml:trace>
  <inkml:trace contextRef="#ctx0" brushRef="#br0" timeOffset="197686.73">21445 10444 1163 0,'0'0'0'0,"0"0"0"0,0 0 0 0,0 0 0 0,0-2 442 0,0 0-203 16,0 2-93-16,0 0-60 0,0 0 140 0,0 0-95 15,0 0-48-15,0 0-340 0,0 0 155 0,3 6 64 16,0 0 37-16</inkml:trace>
  <inkml:trace contextRef="#ctx0" brushRef="#br0" timeOffset="198016.84">21574 10248 2117 0,'-7'-8'0'0,"2"2"0"0,5-2 0 0,0 4 0 0,0-1 0 0,9 3 0 0,13 1 0 0,3-2 0 0,5 2 297 0,5 1-131 0,1 0-57 0,1 0-205 0,-1 1 66 16,-2 7 32-16,-2 2 1 0,-3 2-233 15,-2 3 133-15,-13 2 57 0,-6 0 31 16,-8 7-132-16,0 1 69 0,-16 2 35 0,-7 5 93 16,-4-6-58-16,-5 1-14 0,-1-2-73 0,0-3 497 15,0-1-204-15,1 2-107 0,8-10 447 16,6-3-254-16,5 0-127 0,4-5-64 0,4-3 102 0,3 6-167 16,2-6-34-16,7-2 0 0,11 2 0 0,4-2 0 15,5 0 0-15,1 0-132 16,-3 0-23-16,4 0 96 0,-4 0 47 0,0 0-305 15,0 0 111-15,-5 0 106 0,-4 0-683 16,-5 0 374-16,-2 0 186 0,-4-2 94 0</inkml:trace>
  <inkml:trace contextRef="#ctx0" brushRef="#br0" timeOffset="198178.41">21658 10380 1977 0,'-7'-3'0'0,"0"2"0"0,2 1 0 0,2 0 0 0,3 0 0 0,0 0 305 16,3 4-136-16,10 5 146 0,4-2-140 0,2 1-61 0,1 2-44 16,2-2-152-16,-1 2 59 0,0-2 29 0,-1 1-1 15,3 1-748-15,-5-4 379 0,-1 1 193 0</inkml:trace>
  <inkml:trace contextRef="#ctx0" brushRef="#br0" timeOffset="198302.8">21938 10451 1040 0,'0'0'0'0,"2"0"0"0,-2 0 0 0,2 0 0 0,-2 0 0 0,1 0 0 0,1 0 543 0,3 1-245 0,-2 4-136 0,7 2 239 16,-2 2-183-16,2 3-91 0,0 1-46 0,3 2-441 15,-2 1 193-15,3 1 100 0,-3 0-404 0</inkml:trace>
  <inkml:trace contextRef="#ctx0" brushRef="#br0" timeOffset="198457.38">22239 10398 1597 0,'-4'-8'0'0,"-1"4"0"0,0-2 0 0,1 3 0 15,1 2 0-15,-2 1 0 0,-5 10 0 0,3 14 873 0,-6 6-410 0,-1 10-218 0,-1 6 343 0,-2 8-423 0,-2 4-165 16,-3 7 0-16,-3 10-5 16,4-10-26-16,5 1 33 0,-1-3-1283 0</inkml:trace>
  <inkml:trace contextRef="#ctx0" brushRef="#br0" timeOffset="-204295.44">27438 6050 1138 0,'-7'0'0'0,"-2"-2"0"0,3 0 0 0,1 1 0 0,0-1 0 0,-1 0 0 0,1 0 145 0,2 2-43 0,0-1-37 16,2 1 73-16,1 0-49 0,-2-2-25 0,2 2-1 16,0 0 54-16,0 0-43 0,0 0-1 0,2 0 123 15,4 0-78-15,0 0-40 0,2 0 130 0,-1 0-89 16,2 0-41-16,0 0 1 15,0 2 3-15,1 1 0 0,5 1-33 0,-2-1-11 16,1-1 46-16,2 2 0 0,3 2-46 0,1-3 1 0,0 2-25 16,2-2-10-16,-1 1 35 0,4 0-26 15,0-1 0-15,3 1 25 0,4-3-17 16,0 1-9-16,1-2 27 0,0 0-14 0,3 0-37 16,0 0 46-16,6 0-14 0,-7-2-11 0,0-1 34 15,0-2-25-15,-2 1 5 0,0 4 1 16,5-3 39-16,-10 2-12 0,0 1-51 0,-2 0 0 0,1 0 0 0,-2 0 0 15,6 0 0-15,-7 4 0 16,1 0 0-16,4 1 0 0,0 0 0 0,3 0 0 16,6 0 0-16,-3-2 0 0,3 0 0 0,1 0 0 15,1 0 0-15,8-1 0 0,-7-2 0 16,1 0 0-16,-3 3 0 0,2-3 0 0,0 3 0 16,2-3 0-16,-7 1 0 0,2 1 0 0,-2-1 0 15,2-1 0 1,-1 2 0-16,7-2 0 0,-6 3 0 0,-1-3 0 0,2 0 0 0,3 0 0 0,1 0 0 15,6 0 0-15,-8 0 0 0,-1 0 0 16,5 0 0-16,-3 0 0 0,0 0 0 0,5 0 0 16,-9 0 0-16,0 0 0 0,-2 0 0 0,0 0 0 15,0 4 0-15,6-1 0 0,-8 2 0 0,2-3 0 16,-2 1 0-16,4 1 0 16,-1-1 0-16,8-1 0 0,-7 1 0 0,2 0 0 0,1 0 0 0,2-2 0 15,1 3 0-15,6-1 0 0,-9 0 0 0,0-1 0 16,1 0 0-16,-5-1 0 0,1 4 0 0,1-4 0 15,-9 0 0-15,-1 1 0 16,0 1 0-16,0-3 0 0,-1 0 0 0,5 0 0 16,-5 0 0-16,-2 0 0 0,1 0 0 0,4 0 0 15,0 0 0-15,4 0 0 0,-3 0 0 0,2 0 0 16,1 0 0-16,-1 0 0 0,-1 2 0 0,4 0 0 16,-12 1 0-16,3 1 0 0,-6-3 0 0,-1 4 0 15,5-2 0-15,-10 1 0 16,2 1 0-16,1-3 0 0,-3 2 0 0,1-1 0 0,3 2 0 15,-5-2 0-15,-2 1 0 0,2 1 0 16,1-2 0-16,-3 0 0 0,3 1 0 0,-6-1 0 16,-1-1 0-16,-1 0 0 0,-5-2 0 0,2 3 0 15,2-2 0-15,-4 0 0 0,-1-1 0 0,-1 0 0 16,0 0 0-16,1 2 0 16,-2-2 0-16,0 0 0 0,0 0 0 0,0 0 0 0,0 0 0 0,0 0 0 15,0 0 0-15,0 0 0 0,0 0 0 0,0 0 0 16,0 0 0-16,0 0 0 0,0 0 0 0,0 0 0 15,0 0 0-15,0 0 0 0,0 0 0 0,0 0 0 16,0 0 0 0,0 0 0-16,0 0 0 0,0 0 0 0,0 0 0 0,0 0 0 15,0 0 0-15,0 0 0 0,0 0 0 0,0 0 0 16,0 0-224-16,0 0 7 0,-2 0 79 0,-2 0 55 16</inkml:trace>
  <inkml:trace contextRef="#ctx0" brushRef="#br0" timeOffset="-198098.49">15552 12674 1946 0,'-12'-2'0'0,"2"1"0"0,3-2 0 0,2 3 0 0,3-2 0 0,2 2 0 0,2 0 0 0,17 0 0 0,4 0 493 0,4 0-228 0,8 0-106 0,-1 0 0 0,4 0-62 15,0 0-30-15,-1 0-80 0,2 0 25 16,3 0 9-16,-6 0 15 0,-3 0-418 0,-4 0 209 15,-3 2 104-15,-5 1 53 0,-1 0-643 0,-12 1 327 16,-5-3 79-16,-3 0 109 0,0-1-361 0</inkml:trace>
  <inkml:trace contextRef="#ctx0" brushRef="#br0" timeOffset="-197536.61">15732 12318 1690 0,'-7'0'0'16,"1"0"0"-16,3 0 0 0,1 0 0 0,2 8 0 0,0 9 0 0,0 8 0 0,5 4 0 0,6 12 596 0,3 7-280 0,0 11-140 0,3 9-70 0,-1 9 98 15,-3-8-88-15,0 1-40 0,-3-6 0 0,0-6-305 0,-2-5 132 16,-2 3 76-16,-2-17-376 0,-3-5 217 0,-1-5 108 16,0-3-140-16,0 1 129 0,-8-12-50 0,0-5 66 0,-4-2-324 15,1-5 178-15,-3-3 89 0,-1 0 34 16,0-3-177-16,0-13 115 0,1-4 58 0,0-6-119 15,1-8 89-15,-2-4 35 16,7-4 8-16,1-1 54 0,0 0 27 0,1 2 0 0,3 5 0 16,0 1 0-16,2 8 0 15,-2 7 0-15,3 4 256 0,0 4-164 0,0 7-64 16,0 2-3-16,0 3 437 0,4 6-223 0,0 10-50 0,4 4 111 0,-4 1-132 16,1 1-57-16,-2 2-42 15,-1-2-60-15,0-5 0 0,-1 4 27 0,-1-3-135 0,0 2 77 16,0-4 24-16,-3-4 0 0,-4 2-18 0,-3-5 26 15,1 0 0-15,-1-4 35 0,1-2-103 0,1-3 8 16,3 0 30-16,5-6-34 16,0-8 26-16,2-3-5 0,15-3 2 0,2-2-57 0,7 3 38 15,2-2 0-15,4 1-85 0,2-2 51 0,-1 6 33 0,2 1-4 16,-2 0-5-16,1 3 6 16,-4 3 0-16,1 1-21 0,-9 7 110 0,-8-1-37 15,-3 2 0-15,-8 0 69 0,-1 6 92 0,-2 5-82 16,-7 2-50-16,-10 0 392 0,-3 1-202 0,-2 2-71 15,1-1 262-15,1-4-191 0,1 0-90 0,3-1-46 16,2-1 158-16,3-2-102 0,1 1-41 0,7-4-34 16,3 1-25-16,0-2-1 0,0 0 0 0,11-2-156 15,5 4 87-15,6-4 30 0,2-1 1 0,0 0-429 16,1 0 234-16,-2 0 85 16,4 0-662-16,-6 0 368 0,-2 0 185 0,-3-1 92 15</inkml:trace>
  <inkml:trace contextRef="#ctx0" brushRef="#br0" timeOffset="-197374.87">16089 12446 2030 0,'-2'0'0'0,"-6"0"0"0,0 0 0 0,2 0 0 0,3 0 0 0,1 0 0 0,1 0 309 15,1 3-136-15,0 3-69 0,0 6-170 0,1-3 47 16,9 5 27-16,3 0 0 0,2 3-847 0,3-3 402 15</inkml:trace>
  <inkml:trace contextRef="#ctx0" brushRef="#br0" timeOffset="-197079.66">16514 12458 1232 0,'0'-3'0'0,"0"-2"0"0,1-1 0 0,1 3 0 0,4 1 0 0,3-2 0 0,2 2 522 0,6 2-244 0,2 0-112 15,4 0-1-15,4 0-65 0,1 8-32 0,1 4 0 16,-1 2-243-16,2 4 115 0,-8 1 42 0,-3 4 28 16,-8 4-293-16,-6 2 154 15,-5 4 75-15,0 7 27 32,-13-3 32-32,-12 1 0 0,-5 2-53 0,-1-2 228 0,-7 0-144 0,-2 1-37 0,7-10 625 0,4-5-302 31,4 0-121-16,6-7-86-15,7-4 256 0,1 2-159 0,11-7-166 0,0 1-46 0,14-5 0 0,7 1 0 0,6 0 0 0,6-1 0 0,-1-4 0 16,1 0 0-16,3 0 0 0,-2 0-112 0,1 0 4 0,1 0 81 16,-8-2-844-16,-3 0 422 0,-5-4 185 0,-4 2 113 15</inkml:trace>
  <inkml:trace contextRef="#ctx0" brushRef="#br0" timeOffset="-196922.57">16542 12750 2182 0,'-12'-3'0'0,"0"2"0"0,6-5 0 0,3 4 0 0,3 1 0 0,0 1 0 0,5 0 392 0,13 0-178 16,3 4-90-16,4 5 373 0,1 0-222 15,2 2-124-15,-2 0-181 0,2-1 33 0,0 0-1 0,-2 1 34 16,5 2-824-16,-6-3 407 16,3 0 208-16</inkml:trace>
  <inkml:trace contextRef="#ctx0" brushRef="#br0" timeOffset="-196788.9">16964 12840 1749 0,'0'0'0'0,"-2"0"0"0,1 0 0 0,-1 0 0 0,2 0 0 0,0 4 0 0,0-1 324 0,0 4-144 0,3 3-73 0,7 0-258 16,0 0 102-16,4 2 38 16,-1 0-686-16,4 2 332 0,-1-3 166 0</inkml:trace>
  <inkml:trace contextRef="#ctx0" brushRef="#br0" timeOffset="-196612.37">17196 12775 1119 0,'0'-17'0'0,"0"2"0"15,0 1 0-15,0 5 0 0,0-2 0 0,-2 8 388 0,2 2-176 0,0 1-89 0,-1 9-43 16,-1 10 532-16,-3 9-279 0,1 8-154 0,-4 7 276 16,-1 6-210-16,-4 7-105 0,0 3-135 0,-4 12 8 15,1-8 14-15,-2 6-27 0,0 2-485 0,0-1 238 31,1 0 142-31,1 5 78 0,3-22-724 0,3-4 313 0,2-5 211 0,1-11 41 16,0-5-199-16</inkml:trace>
  <inkml:trace contextRef="#ctx0" brushRef="#br0" timeOffset="-196379.99">17426 12439 1544 0,'16'-27'0'0,"-1"12"0"0,7 3 0 0,3 0 0 0,0 8 0 0,5 3 0 0,1 1 473 0,-3 1-223 15,0 15-108-15,-2 3 229 0,-2 9-168 16,-6 5-84-16,-2 10-35 0,-11 0 40 0,-5 7-45 0,0 0-22 16,-5 4-178-16,-9-2 78 0,-5 4 48 0,-1-10-10 15,4-4-453-15,-5-6 247 0,6-2 113 0,2-7 64 16,2 3-783-16,3-12 395 0,2 2 194 0</inkml:trace>
  <inkml:trace contextRef="#ctx0" brushRef="#br0" timeOffset="-196265.3">17604 13297 1156 0,'1'20'0'0,"1"2"0"0,0-3 0 0,2 1 0 0,-1-2 0 0,1 2 875 0,3-7-425 0,-2-2-208 0,0-4 277 16,-2-2-242-16,1-3-122 0,1-1 102 0,-1-1-257 15,1-1 0-15,-2-10 0 16,1-4-572-16</inkml:trace>
  <inkml:trace contextRef="#ctx0" brushRef="#br0" timeOffset="-183682.12">19279 12712 770 0,'0'0'0'0,"-2"0"0"0,-2-3 0 0,0 0 0 0,4 1 338 0,0-2-142 0,0 1-85 0,0-1-37 0,11 1 264 0,8-1-151 16,2-2-75-16,5 1 171 0,4 2-128 15,-2-1-59-15,6 0-102 16,0 1 42-16,3 0 1 0,2 2 8 0,-4 0-174 0,-4 1 82 15,-1 0 42-15,-4 0 0 16,0 5-47-16,-12 2 40 0,-3 7 25 0,-8 2-6 0,-3 6 30 0,-1 5-62 16,-16 8-15-16,-8 1 103 0,-5 5-41 15,-6 1 0-15,-2 2 163 0,-1 1-80 0,-2 5-25 16,6-13-31-16,6 0 159 0,3-5-86 0,4-7-43 0,9-3 1 16,1 2 35-16,12-12-44 15,0-4 0-15,0-1-35 0,11-3-9 0,6 2 10 16,2-1 8-16,2-3-45 0,3 0 0 0,2-2 0 15,-2 2 0-15,2-2 0 0,1 0 0 0,-5 0 0 16,-1 0-31-16,-2 0-31 0,-2 0 25 0,-3 0 29 16,3 0-450-16,-10 0 223 0,0 0 79 0,-2 0 65 15,-2 0-503-15,-2 0 279 0,-1 0 131 16,0-2-176-16,0-7 162 0</inkml:trace>
  <inkml:trace contextRef="#ctx0" brushRef="#br0" timeOffset="-183518.56">19379 12986 2092 0,'-14'0'0'16,"0"0"0"-16,1 0 0 0,7 0 0 0,1 0 0 0,3 0 0 0,2 0 0 0,0 0 0 0,8 0 667 0,10 1-315 0,5 4-158 0,3 1-79 0,4 0-120 0,2 1 9 16,0 1 33-16,-1 1-775 0,0 2 387 15,-1-4 194-15,-4 5-333 16,6 0 268-16</inkml:trace>
  <inkml:trace contextRef="#ctx0" brushRef="#br0" timeOffset="-183375.94">19796 13093 1319 0,'0'0'0'0,"0"0"0"0,0 0 0 0,0 0 0 0,0 0 0 0,0 0 280 0,0 0-122 0,0 0-61 0,0 0-21 16,0 0 403-16,2 0-222 15,4 0-110-15,2 0-55 0,-1 5-211 0,5 1 87 0,0 0 30 16,-1 2-686-16,2 2 363 0,2-1 180 15</inkml:trace>
  <inkml:trace contextRef="#ctx0" brushRef="#br0" timeOffset="-183156.53">20097 13016 2070 0,'-3'-5'0'0,"2"1"0"0,0-2 0 0,-2 2 0 0,1 0 0 0,1 1 0 0,1 0 0 0,-2 3 416 0,1 3-190 0,-4 11-95 0,1 8-47 15,-3 7 356-15,-1 9-207 0,-4 7-98 0,0 8 61 16,-6 7-196-16,-1 6 0 0,-4 13 0 16,0-3 0-16,-2 3 0 0,0-1 0 0,-2 4 0 0,4-6 0 15,0 3 0-15,9-24 0 16,3-5-199-16,5-11 95 0,3-8 70 0,1-11-705 16,2-4 343-16,0-14 185 0,0-2 87 15,2-4-522-15,6-19 305 0</inkml:trace>
  <inkml:trace contextRef="#ctx0" brushRef="#br0" timeOffset="-182978.49">20462 12949 2447 0,'0'0'0'0,"0"-4"0"0,1 1 0 0,1-2 0 0,-1 2 0 0,2-3 0 0,2 5 0 0,4-1 0 0,2-1 635 0,3 3-300 0,5-4-141 15,3 2-407-15,1 1 123 0,3-2 63 0,1 3 31 16,1 0-972-16,2 0 461 0</inkml:trace>
  <inkml:trace contextRef="#ctx0" brushRef="#br0" timeOffset="-182817.92">20515 13254 2708 0,'-9'0'0'0,"-1"4"0"0,2-3 0 0,2 1 0 0,1 0 0 0,1 0 0 0,4-1 471 0,1 2-219 0,11-1-108 0,8-2 212 16,4 0-356-16,4 1 0 0,0-1 0 16,0 0 0-16,0 0 0 0,-1 3 0 0,-1-2-143 0,2 1-76 15,-7 0 123-15,-3 1 65 0</inkml:trace>
  <inkml:trace contextRef="#ctx0" brushRef="#br0" timeOffset="-181458.33">21253 13046 950 0,'-9'-3'0'0,"-2"-1"0"0,4-2 0 0,1 2 0 0,0 1 0 0,1-1 0 0,-1 0 0 0,2 1 0 0,2-1 265 0,1 2-115 0,1 1-56 0,0 0 101 16,0-2-79-16,0 3-31 0,1 0 115 0,9 0-82 15,5 0-42-15,5 0 1 0,1 0 45 0,10 0-34 16,3 4-9-16,3-1-43 0,7 0 158 0,6-2-79 15,5-1-39-15,16 0 8 0,7 0 80 0,10-1-64 16,11-9-32-16,4-2 148 0,7-2-90 16,11 2-36-16,-20 0-65 0,-6 2-3 0,-6 2-22 0,-10 2 0 15,6 2-73-15,-30 3 7 0,-4-2 51 0,-4 3 26 16,-5 0-76-16,-3 0 50 16,2-3 35-16,-13 2-40 0,-5-1-152 0,-2-3 52 15,-3-1 56-15,-8 4-65 0,1-3 50 16,-10 3 5-16,-1-1-125 0,0 1 82 0,0-3 41 0,-9 2-1 31,-4-1-334-31,-4 3 192 16,-5 1 92-16,-1 0 45 0,-5 0-242 0,-2 6 144 15</inkml:trace>
  <inkml:trace contextRef="#ctx0" brushRef="#br0" timeOffset="-180917.89">21237 13522 617 0,'-7'-9'0'0,"-1"1"0"0,3 2 0 0,0 0 0 0,2-3 293 0,1 0-120 16,2 0-73-16,0 1-31 0,2 0 238 0,8-2-135 46,4 3-68-46,5-1 42 0,-1 4-60 0,3 2-24 0,0 1 16 16,1 1-1-16,0 0-40 0,-1 3 8 0,-2 9-75 0,-4 2 33 0,0 3 1 0,-6 4 32 0,-2 5-121 0,-4 4 70 0,-3 2 21 16,0 0 0-16,-13 2-125 0,-4-1 69 15,-3 2 5-15,-5 1 10 0,-4-6 3 16,-1-2 28-16,-1-4 175 0,-2-7-85 0,2-1-45 16,-1-2 0-16,6-10 262 0,6-4-139 15,2 0-51-15,6 0-41 0,6 0 199 0,1-4-109 0,5-2-67 0,0-2-29 16,7 2 53-16,13-2-41 0,4-2 9 0,6 3-31 15,1 0-56-15,3 0 0 0,1 1 0 0,-2 2 0 16,4-1 0-16,-8 3 0 0,3 2 0 16,-2 0 0-16,-2 0 0 0,-3 0 0 0,4 0-23 0,-7 0-173 15,-3 0 73-15,-2 0 68 0,-3 2-645 0,0-2 332 16,0 2 156-16,-4-2-510 16,0 0 343-16,-3 0 171 0</inkml:trace>
  <inkml:trace contextRef="#ctx0" brushRef="#br0" timeOffset="-180558.34">21703 13587 1522 0,'0'0'0'0,"0"0"0"0,0 0 0 0,0 0 0 0,0 0 0 0,0 0 0 0,0 4 0 0,5 0 0 0,9 1 556 0,2 0-265 16,5 2-128-16,4-4 35 0,3 0-82 0,3 0-39 15,3-2 8-15,-1-1-182 0,-1 0 67 16,-2 0 33-16,-3-1-288 0,-2-5 161 0,-4-2 88 0,-6 1 32 15,-8-2-91-15,-1 0 65 0,-6-2-6 0,0-2 30 16,-4-3-226-16,-10 3 106 0,-6-1 18 0,-1-2 35 16,-3-2 94-16,-1 1-37 0,2 3 8 0,-3 4 124 15,2-1-77-15,1 7-37 16,1 1 323-16,-6 3-150 0,7 0-86 0,0 11-13 16,2 8 108-16,2 5-79 0,6 3-7 0,-3 6-22 15,11 2 156-15,3-1-98 16,0 2-49-16,1-1-24 0,9 2 110 0,7 0-58 0,4-8-43 0,6-1-16 15,2-8-54-15,3-3 0 0,2-6-89 16,4 0 9-16,-4-9 53 0,0-2 32 0,0 0-516 0,-3-6 240 16,0-9 137-16,2-1 18 0,-11-2-277 15,0-2 179-15,-2-1 89 0,-4 1-468 16,-2-2 278-16,2-1 131 0</inkml:trace>
  <inkml:trace contextRef="#ctx0" brushRef="#br0" timeOffset="-180266.12">22122 13280 1488 0,'-9'0'0'0,"2"-5"0"0,3 1 0 0,1-1 0 0,3 0 0 0,0-2 0 0,2 4 500 0,13-3-232 16,2 2-116-16,7 2-1 0,-1 0-49 0,0 2-38 15,1 0 0-15,-2 0-158 0,-2 7 64 16,-3 3 33-16,2 1-246 0,-8 4 134 0,-5 1 72 15,-4 4 36-15</inkml:trace>
  <inkml:trace contextRef="#ctx0" brushRef="#br0" timeOffset="-180061.67">22324 13337 2151 0,'0'21'-48'0,"-8"5"48"0,-9-6-58 0,-3 2 116 0,-1-1-58 0,-2-4-15 0,-1-2 126 0,-2 0-71 0,6-4-36 0,5-5 0 0,2 1 397 16,1-3-193-16,6-4-53 0,-1 4 49 0,7-4-89 0,0 0-40 0,6 0 0 0,9 0-75 0,4 0 1 0,3 0 43 0,1 0-9 0,1-1-249 0,2-2 125 0,-3 3 62 0,1-4-200 0,0 1 97 0,-1-2 72 0,-3 0-30 0,-3 0-564 0,1-2 308 0,-2-1 154 0,3-1-454 0</inkml:trace>
  <inkml:trace contextRef="#ctx0" brushRef="#br0" timeOffset="-179970.37">22501 13197 1096 0,'0'-8'0'0,"0"-2"0"0,0 0 0 0,0 3 0 0,0 3 0 0,3-2 0 0,8 4 356 0,0-1-151 0,3 3-90 0,2 0-40 0,1 0 75 0,0 0-57 0,3 4-30 0,-1 4-102 0,0 2 33 0,-5 2 0 0,0 3 41 0,-5-1-65 0,-1 3 33 0,-5 3 8 0,-3-2 32 0,0 0-8 0,-8 5 0 0,-4-3 0 0,-5 0 264 0,0 3-123 0,-2-5-75 0,0-1-33 0,1 0 333 0,3-1-182 0,1-2-93 0,2 1 90 0,4-5-160 0,5-1-56 0,3-1 0 0,0-1 0 0,2-2 0 0,8 0 0 16,8-5-115-16,2 0 51 0,0 0 49 0,4-2 25 31,-1-6-616-31,2 1 313 0,-5-5 74 0,-4 3 104 0,-1-1-605 0,-4-1 342 16,-3 0 172-16</inkml:trace>
  <inkml:trace contextRef="#ctx0" brushRef="#br0" timeOffset="-179820.77">22501 13326 1389 0,'-10'0'0'0,"0"0"0"0,1 0 0 0,6 0 0 0,-1 0 0 0,4 2 497 15,0-1-231-15,0 1-107 0,11 3 292 0,4-2-208 16,2 1-104-16,3-1-52 16,3 2-69-16,-3-2-10 0,1 1 27 0,-1 1 0 15,0 3-692-15,-3-4 346 0,3 5 181 0</inkml:trace>
  <inkml:trace contextRef="#ctx0" brushRef="#br0" timeOffset="-179665.42">22584 13672 2225 0,'-8'0'0'0,"3"0"0"0,-1 0 0 0,3 0 0 0,3 0 0 0,0 0 0 0,9 0 332 15,10 0-149-15,4 0-74 0,6 0 26 0,3 0-54 16,1-6-24-16,0 3 1 0,-1-1-443 0,0 2 210 16,2-2 114-16,-6 4-858 0</inkml:trace>
  <inkml:trace contextRef="#ctx0" brushRef="#br0" timeOffset="-179485.22">23012 13508 2537 0,'0'-12'0'0,"0"1"0"0,-1 2 0 0,-2-1 0 0,2 5 0 0,1 2 0 0,0 0 0 0,0 2 521 0,0 1-243 0,0 0-113 16,1 5 265-16,2 11-430 0,1 2 0 0,-2 7 0 15,0 4 0-15,-1 8 0 0,1 1 0 0,-2 3 0 16,0 3 0-16,0 1 0 0,0-1 0 0,0 6-265 15,0-8-54-15,0 6 176 16,-3-2-931-16,-1-1 504 0</inkml:trace>
  <inkml:trace contextRef="#ctx0" brushRef="#br0" timeOffset="-179096.61">22428 12238 1802 0,'0'-5'0'0,"-2"2"0"0,-3 3 0 0,1 0 0 0,0 0 0 0,3 17 0 0,1 6 0 0,-1 9 277 15,1 5-120-15,0 7 69 0,0-1-99 0,0 10-45 0,0 0-1 0,0 1-188 16,0-1 72-16,1 5 45 0,3-9-10 16,1-4-707-16</inkml:trace>
  <inkml:trace contextRef="#ctx0" brushRef="#br0" timeOffset="-178770.48">23689 13944 3802 0,'0'10'0'0,"-3"-6"0"0,1-1 0 0,2-2 0 0,0 2 0 0,0-3 0 0,0 0 0 0,0 0-732 0,0 0 383 0,-2 0 191 0</inkml:trace>
  <inkml:trace contextRef="#ctx1" brushRef="#br0">26702 16854 0</inkml:trace>
  <inkml:trace contextRef="#ctx0" brushRef="#br0" timeOffset="-100042.17">18366 10855 1253 0,'-3'0'0'0,"-1"0"0"0,1 0 0 0,0 1 0 0,-1-1 0 0,2 0 0 0,-1 0 0 0,2 0 0 0,-1 2 215 0,0-2-90 0,1 0 95 16,1 0-92-16,-2 0-37 0,2 0-32 0,0 0 68 15,0 2-45-15,0-2-23 0,0 0-1 0,0 0 145 16,0 1-88-16,0 2-40 0,0-3 0 0,0 1 69 15,0 1-53-15,0 2-20 0,2-3 159 0,1 0-97 16,2 3-49-16,2-1 103 0,-1-1-81 0,1 1-106 16,2 0 0-16,3-1 0 0,0 1 0 15,3-2 0-15,-1 2 0 0,6-1 0 0,-2 0 0 0,-1-1 0 16,6 2 0-16,-3-1 0 0,2-1 0 0,3 2 0 16,-3 0 0-16,-2-3 0 15,0 3 0-15,-2-1 0 0,2 0 0 0,-5 0 0 16,-4-1 0-16,-1 1 0 0,-1 0 0 0,-5-1 0 15,3-1 0-15,-6 2 0 0,1-2 0 0,-2 0 0 16,0 0 0-16,0 0 0 0,0 0 0 16,-5 1 0-16,-3 2 0 0,-2-3 0 0,0 1 0 15,-1 1 0-15,-2-1 0 16,1-1 0-16,-3 0 0 16,1 1 0-16,-5-1 0 31,2 0-91-31,-5 3 32 0,0-3-105 62,2 0 65-62,-3 3 31 0,-1-2 1 0,1 2 101 0,-3 0-44 0,7-1 9 0,-1-2 121 0,2 0-78 0,3 0-39 0,2 0 67 0,-2 0-57 0,7 0 11 0,3 0-22 0,-1 0 191 0,5 0-135 0,1-2-58 0,0-4 0 0,0 2 0 0,0-1 0 0,1-1 0 0,7 2 0 0,-2 0 0 16,0-1 0-16,2 3 0 0,1-1 0 0,2-2 0 16,0 4 0-16,3 0 0 0,0-1 0 0,3-1 0 0,2 2 0 0,0 1 0 0,1 0 0 15,2 0 0-15,1-2 0 0,-1 2 0 16,1 0 0-16,-2 0 0 0,-1 0 0 0,3 0-111 15,-5 0 10-15,-3 0 38 0,-1 0-52 16,-2 0 40-16,-4 0-1 0,2 2 114 0,-4-1-32 0,-5-1 0 16,1 3-42-16,-1-1 54 0,-1-2-27 15,0 1-9-15,0-1-18 0,0 0 11 0,-3 0 23 0,-3 0-25 16,2 0-523-16,-3 0 248 16,0 0 138-16</inkml:trace>
  <inkml:trace contextRef="#ctx0" brushRef="#br0" timeOffset="-84473.45">3829 16561 815 0,'-9'0'0'0,"0"0"0"0,1 0 0 0,2 0 0 0,-2 0 0 0,5 0 0 0,1 0 400 0,1 0-180 0,1 0 68 0,0 0-124 16,0 0-53-16,0 0-41 0,0 0 102 0,0 0-66 15,1 0-34-15,4 0 0 0,6 0 219 0,-2 0-131 16,4 0-61-16,-2 0-30 16,3 0 223-16,0 0-118 0,1 0-74 0,-3 0 156 15,0 0-256-15,5 0 0 0,-2 0 0 0,-2 0 0 0,2 0 0 16,1 0 0-16,1 0 0 15,-1 0 0-15,1 0 0 0,5-2 0 0,-2 2 0 0,3-1 0 16,-2 1 0-16,4-2 0 0,3 2 0 0,0 0 0 16,0-2 0-16,-1 2 0 0,-1 0 0 15,1 0 0-15,-1-2 0 0,4-1 0 0,-7 2 0 0,1 0 0 16,-3-1 0-16,2-1 0 0,1 1 0 0,3-1 0 16,-4-1 0-16,3-1 0 0,-2 1 0 15,-1 2 0-15,5-3 0 0,2 1 0 16,-3 2 0-16,0-1 0 0,1 1 0 0,2 0 0 15,-1 1 0-15,4-2 0 0,-4 2 0 0,0 1 0 16,1 0 0-16,1 0 0 0,0 0 0 0,6 0 0 16,-4 0 0-16,-3 0 0 0,3 1 0 0,0 3 0 15,3 0 0-15,3 1 0 0,-6 0 0 0,0 0 0 16,1 0 0-16,-2 2 0 0,-1-2 0 16,5 0 0-16,-10-1 0 0,1 1 0 0,-1-1 0 0,-3 1 0 15,3-2 0-15,-2 1 0 16,-2-2 0-1,-2 0 0 1,2 0 0-16,-2 0 0 0,8-1 0 0,-8-1 0 0,4 2 0 0,-2-2 0 0,1 0 0 0,3 2 0 16,1-2 0-16,-5 0 0 0,-2 3 0 0,3 0 0 0,-2-2 0 15,0 4 0 1,3-2 0-16,-6-3 0 0,1 4 0 0,0-2 0 0,1 1 0 0,-3 0 0 16,5-1 0-16,-6-2 0 0,0 1 0 0,-4-1 0 0,-1 0 0 15,-2 0 0 1,1 0 0-16,-5 0 0 0,-3-1 0 0,0-1 0 0,-2-8 0 0,0 3-126 15,-2-3-43-15,-8-1 72 0,-3 0-878 0,-3-1 469 16</inkml:trace>
  <inkml:trace contextRef="#ctx0" brushRef="#br0" timeOffset="-83325.51">6130 16673 440 0,'-7'0'0'0,"-6"0"0"0,6 0 0 0,0-1 0 0,0-1 216 0,2-2-90 0,-2 3-35 0,4-3 94 0,0 4-74 15,1-3-37-15,1 0-1 0,1 2 159 0,-2-2-88 16,2 1-59-16,0 1-24 0,0-1 90 0,0 2-57 16,5-1-29-16,4 0 86 0,2-2-62 15,2 2-26-15,4-1 0 0,-1 1 69 16,4 0-48-16,4-1-14 0,-2-1 28 0,5 1-30 16,2 0 0-16,4-1-31 0,-2-1 95 0,8 3-38 15,-3-3-34-15,5 2 1 0,3 1 24 0,2 0-24 16,8 0 6-16,5-3 22 15,-1 2-52-15,6-2-1 0,6 2 6 0,5-1-5 0,5-3 0 16,12 0-15-16,-12 2-22 0,6-4 0 0,4-2 0 16,5 1 0-16,1-3 0 0,9-1 0 0,-23 3 0 0,2 1 0 15,1 1 0-15,-3 2 0 16,0 3 0-16,12-2 0 16,-21 2 0-16,0 2 0 0,4 1 0 0,0 0 0 0,1 0 0 0,9 0 0 15,-21 0 0-15,-1 0 0 0,-4 5 0 0,-3 2 0 16,-2-1 0-16,7 2 0 0,-15-1 0 0,1 0 0 15,-6-2 0 1,1-1 0-16,3 2 0 0,-14-3 0 0,-2-1 0 0,3 1 0 16,-10-3 0-16,-1 2 0 0,3-2 0 0,-7 1 0 0,-5 0 0 0,3-1 0 15,-4 3 0-15,1-3 0 0,0 2 0 16,-6-2 0-16,-2 0 0 0,2 0 0 16,-3 0 0-16,-2 0 0 0,0 0 0 0,-2 0 0 15,-1 0 0-15,0 0 0 0,0 0 0 0,0 0 0 16,0 0 0-16,0 0 0 0,0 0 0 15,0 0 0-15,0 0 0 0,-4 0 0 0,0 0-139 0,-3 0-211 32,-2 0 155-32,3 0 79 0,-4 0-950 0,2 2 515 0</inkml:trace>
  <inkml:trace contextRef="#ctx0" brushRef="#br0" timeOffset="-83201.84">9665 16774 2493 0,'2'0'0'0,"0"0"0"0,-2 0 0 0,1 0 0 0,-1-2 0 0,0 0 0 0,0 0 0 0,0 1-512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3T00:34:31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4216 8263 2512 0,'0'0'-4'0,"0"0"-2"0,0 0 1 0,0 0 1 0,0 0 0 0,0 0 1 0,0 0 245 0,0 0-91 0,5 0-63 0,-1 0 170 16,3-2-111-16,6-2-54 0,-1-1 54 15,3 0-43-15,3-2-38 0,2 3 2 0,2-1 13 16,1-2-81-16,0 2 0 0,4 1 0 0,-4 3 0 16,3-2 0-16,-2 0 0 15,-2 3 0-15,1 0 0 0,5 0 0 0,-6 0 0 0,-1 0 0 0,0 0 0 16,3 0 0-16,0 0 0 0,0 0 0 0,0 0 0 15,-3 0 0-15,3 0 0 0,-1 0 0 0,4 0 0 0,-6 0 0 16,1 0 0-16,2 0 0 16,-2 0 0-16,-1 0 0 0,7 0 0 15,-5 0 0-15,-1 0 0 0,0 0 0 0,0-1 0 16,1 0 0-16,4-1 0 0,-6 2 0 0,-1-1 0 0,2 1 0 16,-4 0 0-16,4 0 0 0,2 0 0 15,-5 0 0-15,2 0 0 0,0 0 0 0,-2 0 0 0,5 1 0 16,2 2 0-16,-4 1 0 15,0-2 0-15,4-2 0 0,-1 0 0 0,1 0 0 16,6 0 0-16,-6 0 0 0,3 0 0 0,-4 0 0 16,4 0 0-16,-4 0 0 0,7 0 0 0,-8-2 0 15,2 2 0-15,0 0 0 16,0 0 0-16,-2 0 0 0,8 0 0 0,-7 0 0 0,2 0 0 0,-1 0 0 16,2 0 0-16,0 0 0 0,6 0 0 15,-6 0 0-15,1 0 0 0,1 0 0 0,2-3 0 0,-1 2 0 16,6-2 0-16,-6 0 0 15,2-1 0-15,2 3 0 0,-2 0 0 0,3-2 0 0,5 2 0 0,-7-1 0 16,1 1 0-16,2 1 0 16,0 0 0-16,-2 0 0 0,9 0 0 15,-6 0 0-15,-1 0 0 0,2 0 0 0,2 0 0 0,10 0 0 16,-9 0 0-16,2 0 0 0,1 0 0 0,2-2 0 16,-1 1 0-16,6-2 0 0,-7 3 0 15,-1 0 0-15,-1-1 0 0,0 1 0 16,4 0 0-16,4 0 0 0,-5 0 0 0,-3 0 0 15,5 0 0-15,-2 0 0 0,0 0 0 0,10 0 0 0,-12-2 0 0,2 2 0 16,1-1 0-16,2 0 0 16,2-2 0-16,5 1 0 0,-8 2 0 15,3 0 0-15,-4 0 0 0,3 0 0 0,-3 0 0 0,9 0 0 16,-11 0 0-16,2 0 0 0,1 0 0 0,2 0 0 16,3 0 0-16,6 0 0 0,-10 0 0 0,-1 0 0 15,2 0 0-15,-1 0 0 0,3 0 0 0,5 0 0 16,-10-1 0-16,1 0 0 15,1-1 0-15,2-1 0 0,-2 3 0 16,9-1 0-16,-13 1 0 0,0-3 0 0,1 3 0 0,-2 0 0 16,3 0 0-16,5 0 0 0,-9 0 0 0,3 0 0 15,0 0 0-15,-1 0 0 0,2 0 0 0,7 0 0 16,-13 0 0-16,1 0 0 0,1 0 0 0,0 0 0 16,6 0 0-1,-6-1 0-15,0-1 0 0,1 0 0 0,1 2 0 0,-1-2 0 16,5 2 0-16,-8-1 0 0,-2 1 0 0,3 0 0 15,-3 0 0-15,3 0 0 0,3 0 0 0,-6 0 0 16,3 0 0-16,0 0 0 0,3 0 0 0,-1 0 0 16,8 0 0-16,-12 0 0 0,1-3 0 0,-1 1 0 15,1 1 0-15,-4-2 0 0,8 2 0 0,-11 1 0 16,2-2 0-16,0 2 0 0,0 0 0 16,3 0 0-16,3-1 0 0,-6 1 0 15,-1 0 0-15,0 0 0 16,1-1 0-16,0 1 0 0,4-3 0 0,-7 3 0 47,0-3 0-47,-2 2 0 0,3-1 0 0,0 1 0 0,4-2 0 0,-9 1 0 0,2 2 0 15,1-2 0-15,-3 2 0 0,1-2 0 0,5 2 0 0,-11 0 0 0,1 0 0 0,1 0 0 16,-2 0 0-16,2 0 0 0,4 0 0 0,-7 0 0 0,1 0 0 0,-2 0 0 0,2 0 0 0,0 2 0 16,4 0 0-16,-5-2 0 15,-1 2 0-15,3 1 0 0,0-3 0 0,1 1 0 16,1-1 0-16,-5 0 0 0,3 0 0 0,-2 0 0 15,0 0 0-15,4 0 0 0,-7 0 0 16,2 0 0-16,1 0 0 0,-2 0 0 16,1 0 0-16,2 0 0 0,-5 0 0 0,-2 0 0 0,3 2 0 0,-2-2 0 15,0 0 0-15,4 1 0 16,-5-1 0-16,0 0 0 0,-1 3 0 0,0-3 0 0,-2 0 0 0,3 0 0 16,-5 0 0-16,1 0 0 0,-2 0 0 15,-1 0 0-15,0 0 0 0,1 0 0 16,-5 0 0-16,3 0 0 0,-3 0 0 0,1 0 0 0,-1 0 0 15,2 0 0-15,-5 0 0 0,1 0 0 16,0 3 0-16,-3-3 0 0,2 0 0 0,1 0 0 16,-3 0 0-16,1 0 0 0,-1 0 0 0,-1 1 0 15,0-1 0-15,0 0 0 0,0 0 0 0,0 0 0 16,0 0 0-16,0 0 0 0,0 0 0 0,0 0 0 16,0 0 0-16,0 0 0 0,0 0 0 0,0 0 0 15,0 0 0-15,0 0 0 16,-3 0 0-16,0-1 0 0,-2-5 0 0,-3 2-115 15,-1-1-69-15</inkml:trace>
  <inkml:trace contextRef="#ctx0" brushRef="#br0" timeOffset="8336.04">19031 4630 1107 0,'0'0'0'0,"-2"-2"0"0,1-1 0 0,-1 3 0 0,2-2 0 0,-1 0 0 0,-1 0 0 0,0 1 124 0,2-1-47 16,0 2 1-16,0 0 66 0,0 0-52 0,0 0 1 0,5 0-41 15,2 0 103-15,0 0-56 0,6 0-30 0,-4 0 129 16,4 0-79-16,2 0-28 0,0 0-11 0,3 0 16 16,0 0-27-16,3 0 0 15,2 0 42-15,4 0-25 0,2 0-10 0,-1 0-35 0,4 2 27 16,-1 1 0-16,0 1-26 0,6-1 9 0,-4 0 13 16,3-1-22-16,1-1-1 0,1 2 0 15,1-3 34-15,7 0 10 0,-8 0-44 0,1 0 7 16,0 0-6-16,3 0-1 0,-3-3 0 15,10 2-26-15,-9-1-15 0,-1-1 0 0,2 0 0 0,-1 3 0 16,-1 0 0-16,9 0 0 0,-12 0 0 0,1 0 0 16,-1 0 0-16,0 0 0 0,2 0 0 15,5 6 0-15,-10-4 0 16,5 2 0-16,0-4 0 0,-1 3 0 0,2-2 0 0,11-1 0 0,-11 1 0 16,4-1 0-16,0 0 0 0,3 0 0 15,-2 0 0-15,9 0 0 0,-12 0 0 0,0 1 0 16,1 2 0-16,-2-2 0 0,9 1 0 0,-9 0 0 15,1 2 0-15,0-2 0 0,-1 0 0 16,4 1 0-16,6-1 0 0,-8 0 0 31,2-1 0-31,2-1 0 0,1 0 0 0,3 0 0 0,8 0 0 0,-10 0 0 0,5 0 0 0,0 0 0 16,1 0 0-16,-2 1 0 0,11-1 0 0,-12 0 0 16,-1 0 0-16,4 3 0 0,-4-3 0 0,0 2 0 15,12-1 0-15,-15-1 0 0,1 1 0 0,2 2 0 16,-1 0 0-16,1-2 0 0,7 1 0 15,-7-1 0-15,0-1 0 0,3 3 0 0,2-3 0 0,0 0 0 16,8 3 0-16,-10-2 0 0,0-1 0 0,-2 0 0 16,1 0 0-16,2 0 0 0,7 0 0 0,-10 0 0 15,2 0 0-15,-1 0 0 16,3 0 0-16,0 0 0 0,5 0 0 0,-10 0 0 16,-2 0 0-16,3 0 0 0,-3 0 0 0,4 0 0 15,6 0 0-15,-9 1 0 0,-3 1 0 16,5 2 0-16,0-3 0 0,-2 1 0 0,10 1 0 0,-10-3 0 15,-1 1 0-15,7-1 0 16,0 0 0-16,2 0 0 0,8 0 0 0,-10 0 0 0,1 0 0 0,-1 0 0 16,3 2 0-16,5-2 0 0,-9 0 0 15,2 2 0-15,0-2 0 0,1 2 0 16,3-2 0-16,4 0 0 0,-10 0 0 0,1 0 0 16,1 0 0-16,3 0 0 0,1 0 0 0,12 0 0 15,-11 0 0-15,0 0 0 0,4 0 0 0,1-2 0 16,-1 0 0-16,9 0 0 0,-9 1 0 0,1-2 0 15,4 0 0-15,1 0 0 0,6-1 0 16,11 0 0-16,-13 0 0 0,7-2 0 16,4 2 0-16,1-2 0 0,1 2 0 0,8-1 0 0,-20 1 0 0,3 1 0 15,2-2 0-15,3 1 0 16,0 3 0-16,8-1 0 0,-19-1 0 0,2 3 0 16,0 0 0-16,3 0 0 0,-1 0 0 0,6 0 0 15,-15 0 0-15,-2 0 0 0,0 0 0 0,4 0 0 16,3 0 0-16,5 0 0 0,-16 0 0 0,1 4 0 15,1-2 0-15,-2 4 0 0,-2-3 0 16,11 2 0-16,-15 0 0 0,-1 0 0 0,-2-1 0 0,0-1 0 16,-1 1 0-16,3 0 0 0,-12-2 0 15,-2 2 0-15,-3-1 0 0,0-2 0 16,2 0 0-16,-8 1 0 0,-2-1 0 0,-1 2 0 16,-3-3 0-16,-3 1 0 0,2-1 0 0,-7 2 0 15,-1-2 0-15,-4 0 0 0,4 3 0 0,-1-3 0 16,2 0 0-16,-8 0 0 0,2 0 0 0,0 0 0 15,-3 0 0-15,0 0 0 0,1 0 0 0,-6 0 0 16,2 0 0-16,-1 0 0 0,-2 0 0 0,2 0 0 16,0 0 0-16,0 0 0 0,-2 0 0 0,1 0 0 15,-1 0 0-15,1 0 0 16,2 0 0-16,-3 0 0 0,0 0 0 0,0 0 0 0,-2 0 0 0,4 0 0 16,-2 0 0-16,0 0 0 15,-1 0 0-15,0 0 0 16,1 0 0-16,2 0 0 15,0 0 0-15,-2 0 0 0,-1 0 0 0,3 0 0 0,-1 0 0 0,-1 0 0 0,3-3 0 16,-4 3 0-16,1 0 0 0,2-2 0 0,-4 2 0 0,1-1 0 16,1 1 0-16,-2-3 0 15,1 3 0-15,-2-1 0 16,0-1 0-16,0 1 0 0,0 0 0 0,-3-2-560 0,-13 0-23 0,-9 2 271 16</inkml:trace>
  <inkml:trace contextRef="#ctx0" brushRef="#br0" timeOffset="11543.37">26915 6241 1333 0,'-3'0'0'0,"-1"0"0"0,2 0 0 0,1 0 0 0,-2 0 0 0,3 0 0 0,0 0 0 0,0 0 461 0,3 0-218 16,8 0-103-16,7 0-52 0,6 2 78 0,10 1-65 15,3 0-23-15,6-2 142 0,6 3-92 0,7-1-46 16,8-1-24-16,11 0 180 0,-3-2-105 0,5 0-49 15,5 0 182-15,3 0-154 0,4 0-112 0,10 0 0 16,-12-2 0-16,6 0 0 16,10 1 0-16,3-1 0 0,6 2 0 0,20 0 0 0,-13 0 0 0,7 2 0 15,6 3 0 1,3 1 0-16,4 0 0 0,21-1 0 0,-28 0 0 16,8-1 0-16,8 1 0 0,1-4 0 0,-2 1 0 15,9 0 0-15,-28-2 0 0,-4 0 0 16,-6 0 0-16,-9 0 0 0,-3 0 0 0,1 0 0 0,-27 0 0 0,-4 1 0 15,-4 5 0-15,-5 0 0 16,-7 2 0-16,3 0 0 0,-21-1 0 0,-3-1 0 16,-5 0 0-16,-7-1 0 0,-3 1 0 0,-2 1 0 15,-10-4 0-15,-3 1 0 0,-3-1 0 0,1-1 0 16,-2 0 0-16,-1 2 0 0,-1-1 0 0,0 0 0 16,3-1 0-16,-3 1 0 0,1 0 0 0,-2 1 0 15,3-2 0-15,-1 1 0 0,0 2 0 0,-1-3 0 16,-2 0 0-16,1 1 0 0,0-2 0 0,0 3 0 15,-1-3 0-15,3-1 0 16,-3 1 0-16,-1-1 0 0,0 0 0 0,0 0 0 0,0 0 0 0,-8 0 0 16,-4 0 0-16,-6-1-869 15</inkml:trace>
  <inkml:trace contextRef="#ctx0" brushRef="#br0" timeOffset="15482.14">16244 1809 1495 0,'-5'-9'0'0,"2"5"0"0,0-1 0 0,1 0 0 0,-1-1 0 0,2 1 0 0,-2-3 0 0,3 1 0 0,0-2 258 0,0-1-111 0,0 0-54 0,0-4-5 0,0 2-51 16,0-1 0-16,0-2-66 16,0-1 33-16,0 2 0 0,0-3 42 0,0 5-47 15,0 0 1-15,-3 1 37 0,-2 2 0 0,0 1-4 16,-2 0 0-16,0 5 1 31,-2 0-41-31,1 3 83 0,-1 0-25 0,-2 7-15 16,2 6 155-16,1 5-82 0,3 5-34 0,-1 1 105 0,4 4-72 0,1 5-35 0,1 5 9 0,0-2-7 15,0 3 1-15,0 5-39 0,3-1 0 0,4 6 0 16,-2 9 10-16,0-3-10 0,0-1 0 0,-2 1-28 16,-2 0 1-16,1-3 27 0,0 5-60 0,-2-16 26 15,0-3 0-15,0-5-159 0,0-4 79 0,-5-5 49 16,0 4 9-16,-1-14-324 0,1-4 152 0,-1-3 88 16,-2-3 20-16,0-4-212 0,0 0 119 0,-2 0 75 15,0-8 31 1,-1-8-498-16,-2-2 265 0</inkml:trace>
  <inkml:trace contextRef="#ctx0" brushRef="#br0" timeOffset="15635.73">15858 2128 2424 0,'-2'-7'0'0,"1"2"0"0,-1 0 0 0,2-1 0 0,0 2 0 0,2-1 0 0,11 1 0 0,6 1 0 0,6-2 428 0,5-1-186 0,2 3-107 0,1-2 116 15,6 3-108-15,-2-1-53 0,1 1-26 0,4 1-562 16,-6 1 264-16,-5 0 135 0,-3 0-342 0,-3 0 239 15,0 3 120-15,0 2 68 0</inkml:trace>
  <inkml:trace contextRef="#ctx0" brushRef="#br0" timeOffset="15815.63">16530 1584 1949 0,'0'0'0'0,"0"-3"0"0,0 2 0 0,0-1 0 0,0 2 0 0,0 0 0 0,0 2 802 0,0 9-388 16,0 6-188-16,-5 2-95 0,-2 5 171 0,1 2-195 16,0 2-107-16,1 1 0 0,-1 0 0 15,3 4 0-15,2-1-611 0,1-2 275 0,0 3 195 16,0-10 85-16,0-2-1016 0</inkml:trace>
  <inkml:trace contextRef="#ctx0" brushRef="#br0" timeOffset="15982.19">16526 1701 2645 0,'0'0'0'0,"0"0"0"0,-1 0 0 0,-1-3 0 0,2 2 0 0,0-1 0 0,2 2 0 0,10 0 0 0,4 0 341 0,2 0-142 0,4 0-123 16,0 0-1-16,3 0-38 0,0 0 0 0,1 0-551 16,2 0 284-16,-3 0 130 15,-1 0 68-15,-1 0-856 16</inkml:trace>
  <inkml:trace contextRef="#ctx0" brushRef="#br0" timeOffset="16129.38">16551 1881 2369 0,'-9'7'0'0,"1"-1"0"0,-1 3 0 0,2 2 0 0,3 2 0 0,-1-1 0 0,5 1 0 0,0 0 0 0,0 2 231 0,0 0-98 0,0-3-203 0,3 5 63 31,3-4 17-31,1 1 0 0,0-5-632 0,-1 1 329 0,-1 0 175 0</inkml:trace>
  <inkml:trace contextRef="#ctx0" brushRef="#br0" timeOffset="16331.63">16553 1867 1677 0,'0'-8'0'0,"0"-1"0"0,0 2 0 0,0-1 0 0,3 5 0 0,6 1 0 0,4 0 0 0,2 1 273 0,2 1-123 0,5 0-57 16,1 0 122-16,1 5-89 0,-1 4-45 0,4 2-66 15,-4 1-9-15,-4-1 31 0,-1 3 0 16,-2 0-45-16,-4 1-1 0,-2 4 56 16,-4-1-10-16,-5-2-43 0,-1 3 0 0,0 1 43 15,0 0-56-15,-5 3 36 0,-5-8-32 0,0 4-296 16,0-5 143-16,0-2 83 0,1-2 24 0,0 0-542 16,1-5 287-16,2-3 140 0</inkml:trace>
  <inkml:trace contextRef="#ctx0" brushRef="#br0" timeOffset="16854.75">16599 1988 822 0,'-8'0'0'0,"-2"1"0"0,5 0 0 0,2 2 0 0,3-1 203 0,0 1-83 0,0-1-42 0,5 0 150 0,7 1-101 16,2-2-45-16,3 0 1 15,-1 1-324-15,-1-1 139 16,1 2 77-16,-5 0-345 0,1-2 177 0,-6 4 87 0,1 0 45 0,-6 2 157 47,1 0-66-47,-2 0-23 0,0 5-1 0,-5-4 402 0,-4 2-218 0,-5 1-99 0,1 2 152 0,1-2-118 0,-1-3-31 0,2 2 192 15,3-3-124-15,-1-1-63 0,5 2-21 0,2-3-81 0,2 0 39 0,0 0 1 16,0-5 0-16,2 5-135 0,2-1 76 0,5-1 25 16,-1-1 0-16,2 2-64 15,-2-1 49-15,1 3 24 0,-1 1 0 0,-4 0-61 16,1-3 34-16,0 4-86 0,-2 0 60 0,1 0 33 15,0 2-37-15,-1 0 158 0,0-2-58 0,0 2-22 16,0 0-1-16,2 0 2 0,1 1-29 0,-1 0 45 16,-1-2-1-16,-1 1-220 0,2-2 91 0,-2 2 46 15,1 0-88-15,-3-1 54 0,1-1 32 0,-2-2-6 16,0 2-1-16,-3-1-9 0,-7-4 31 0,-3 2 39 16,-2-1-1-16,-2-3-55 15,-3-1 10-15,-4 2 90 0,3-2-38 0,-2 0-15 16,0 0 1-16,2-6 41 0,1-2-28 0,-3 0 20 0,8-2 63 15,2 1-44-15,5 0-27 0,1 2 15 0,4-1 52 16,3 2-28-16,0 0-30 0,3 2 185 16,12 0-97-16,3 4-47 0,5-2-24 0,3 0 147 15,4 2-90-15,3 0-41 0,1 0 1 0,0 4-63 16,5 1 22-16,2 4 8 0,-4 1-295 16,2 0 143-16,1 2 72 0,0 2-305 15,-2-1 185-15,4 2 62 0,-9-1 54 0,-4-4-819 16,-2 2 412-16</inkml:trace>
  <inkml:trace contextRef="#ctx0" brushRef="#br0" timeOffset="17057.21">17381 1532 1862 0,'-8'0'0'0,"-1"0"0"0,1 0 0 0,-1 3 0 0,-1 8 326 0,-1 5-150 15,-1 6-70-15,-2 7 281 0,-3 9-176 0,-2 6-88 16,-4 9-35-16,-1-1 141 0,-2 3-97 0,2-3-49 16,-1-3-23-16,2-3-357 0,-2 0 175 0,8-14 74 15,2-7-752-15,3-4 416 0,2-9 208 0</inkml:trace>
  <inkml:trace contextRef="#ctx0" brushRef="#br0" timeOffset="17208.8">17132 1828 1474 0,'6'-5'0'16,"0"1"0"-16,2 1 0 0,2 1 0 0,0-1 0 0,3 3 0 0,3 0 592 0,0 10-278 0,6-1-139 15,1 4-61-15,1 2 57 0,1 0-68 0,0 1-33 0,1-2-1 0,-1 4-183 16,3-2 84-16,-7-3 28 0,-1 0-597 0,-2-2 317 16,-4 0 159-16,-5 0-725 0</inkml:trace>
  <inkml:trace contextRef="#ctx0" brushRef="#br0" timeOffset="17372.37">17188 2048 1563 0,'-5'0'0'0,"0"0"0"0,1 0 0 0,2 0 0 0,0 0 0 0,2 0 0 0,0 0 0 0,4 0 590 16,8 0-277-16,4 0-139 0,0 0-70 0,7 0 36 0,-3 0-57 15,0 0-23-15,1 0-360 0,-3 0 167 16,-1 0 85-16,-1 0-707 0,-2 3 391 0</inkml:trace>
  <inkml:trace contextRef="#ctx0" brushRef="#br0" timeOffset="17632.16">17249 2256 1169 0,'-7'3'0'0,"4"-3"0"0,-2 3 0 0,2 2 0 0,0-2 0 0,3 0 0 0,-3 0 274 0,3 1-123 0,0-3-58 15,0 2-16-15,3-2-41 0,2-1-1 0,4 3-62 16,2-3 26-16,3 0 1 0,0 0 35 16,5 0-75-16,-2 0 38 0,5 0 9 0,-2-3 29 15,-2 3-24-15,-2 0 1 0,-1 0-18 0,2 0 37 0,-6 0 75 16,-2 0-43-16,-4 3-15 0,-4 4 88 0,-1 1-49 16,0 3-22-16,-8-1 112 15,-9 0-71-15,-3 1-35 16,-2-1-1-16,-1-2-109 0,-2 3 46 0,3-8-9 0,3 2 37 0,0-4-334 15,4-1 168-15,3 0 80 0,2 0 52 0,4-11-818 0</inkml:trace>
  <inkml:trace contextRef="#ctx0" brushRef="#br0" timeOffset="18031.34">17783 1642 1816 0,'0'0'0'0,"0"0"0"0,0 0 0 0,0 2 0 16,-2-2 0-16,2 1 0 0,-1 3 559 0,-1-2-252 0,2 3-142 0,0-2-67 0,0 1-188 0,0 3 62 0,0 0 31 0,0 0 10 0,5 1-618 0,3-2 321 0,3-2 160 0,4 2-653 0,-1-2 377 0,6-2 182 0,1-2-17 0,-2 0 117 0,2 0 59 0,3-2 36 16,0-3 23-16,-4 0 0 0,-2 0 0 0,-2 1 0 15,-2 1 232-15,-5 0-152 0,2 1-67 0,-8 2-20 16,-3 0 450-16,0 2-238 0,-14 8-11 15,-8 3 229-15,-1 2-185 0,-9 1-106 0,-2 3-60 16,-8 1-1-16,2-1-35 0,-7 3 0 0,-5 0-14 0,6-3-9 16,0-1 23-16,5-4 0 0,5-2-3 0,9-4 3 15,3-1 9-15,16-7-9 0,6 0 142 0,2 0-70 16,6 0-36-16,14 0 99 0,7-4-58 0,4-3-43 16,5 0 72-1,1 3-52-15,7-1-28 0,-2 0 1 0,8-1-69 16,-8 0 16-16,2 2 1 0,1-2 25 0,-1 3-58 0,-1-3 29 15,2 0 8-15,-10 4 21 0,-6-1-520 16,-6 1 220-16,-4 0 135 0,-9 2-680 0,-2 0 378 16,-8 0 201-16</inkml:trace>
  <inkml:trace contextRef="#ctx0" brushRef="#br0" timeOffset="18225.82">17651 2065 1777 0,'-5'12'0'0,"-1"7"0"0,4-1 0 0,1 6 0 0,1 0 0 0,0 6 0 0,0 3 759 0,0 4-352 0,3-4-190 0,3 1-91 0,-1-4 44 0,2-3-67 0,-2 0-33 0,1 1-296 15,-3-11 126-15,2-3 67 0,-4-2-595 0,1-5 332 16,1-2 166-16,-3-3 91 0,0-2-718 16,0 0 362-16,0-12 182 0,-3-2 79 15,-3-6-223-15</inkml:trace>
  <inkml:trace contextRef="#ctx0" brushRef="#br0" timeOffset="18454.21">17620 2157 1408 0,'0'-17'0'15,"4"3"0"-15,-3-3 0 0,6 3 0 0,-1 4 0 0,4 3 0 0,3 4 0 0,2 1 0 0,3 1 414 0,4 1-179 0,-2 0-105 0,2 0-47 0,0 8 124 0,-3 1-85 16,1-1-44-16,1 4 195 16,-6 0-123-16,-2 2-57 0,-1 1 102 0,-4 2-79 15,-2-3-41-15,1 8 10 0,-5-2 53 0,-1 1-50 16,-1 2-47-16,0-2-41 0,0 2 0 0,0 1 0 15,0-2 0-15,-3-4 0 16,2 1-114-16,-3-3-7 0,2 5 88 0,-1-10-250 0,1 2 114 16,1-6 88-16,-3-2-562 0,3-3 303 0,-4 4 144 0,0-6 84 15,-1 0-471-15,-1 0 274 32,-3-2 136-32,0-2 69 0</inkml:trace>
  <inkml:trace contextRef="#ctx0" brushRef="#br0" timeOffset="18778.34">17661 2293 1056 0,'-3'0'0'0,"-2"-2"0"0,1-1 0 0,3 3 0 0,-1-3 0 0,2 2 0 0,0 0 403 0,0-1-187 0,3 2-91 16,6 0 139-16,1 0-115 0,0 0-57 0,5 2-20 15,-4 0-222-15,-1 4 93 0,0-2 45 0,-2 2-186 16,0 0 117-16,-1 1 67 16,-4 1 20-16,-1-1-327 0,-1 0 178 0,1 2 2 0,-2-3 73 0,0 2-125 31,0-2 83-31,0-1 37 0,0-1 0 0,0-1 118 0,0 0-40 0,0-1-9 0,0-2 115 15,0 0-74-15,5 0-36 0,1-2 24 16,0-3-28-16,5-4 24 0,-1-2 4 0,3-2-134 16,1 0 51-16,2-4 30 0,-1 0 26 0,4 2-292 0,-3-1 138 15,1 2 51-15,-1-1 2 16,-3 3 34-16,2-1-10 0,-2 5 70 0,-3 2 286 0,-2 2-174 16,-2 3-69-16,0-2 520 0,-1 3-265 0,-4 0-144 15,1 4-70-15,-2 5 239 16,0-1-140-16,0 3-69 0,0-1-26 0,0-1 101 0,0 2-73 15,0-2-36-15,0-1 1 0,0-4-397 0,2 2 189 16,-1 0 81-16,2-5-580 0,2-1 336 16,0 0 100-16</inkml:trace>
  <inkml:trace contextRef="#ctx0" brushRef="#br0" timeOffset="19006.25">18115 2101 2033 0,'3'-12'0'0,"2"0"0"0,-1-2 0 0,0 5 0 0,-1 1 0 0,0 1 0 0,1 2-1 0,-1 2 1 0,1-2 341 0,-1 3-158 0,0 2-73 15,1 0 420-15,0 2-248 0,1 8-123 0,0 2-53 16,-1 5 82-16,-1 3-188 0,-2 4 0 16,2 5 0 31,-1 3 0-47,1 7 0 0,-1-4 0 0,-1 5 0 0,3 1 0 0,0 0 0 0,-3 2 0 0,4 6 0 0,-2-9 0 0,0 1 0 0,-1-4 0 0,0-1 0 0,1-3 0 0,-3 2 0 0,0-14 0 0,0-3 0 15,-10-3 0-15,-3-6 0 0,0 1 0 16,-4-10 0-16,0 0 0 15,-4 0-199-15,0-1-99 0,-1-9 128 0,-5-1-860 0</inkml:trace>
  <inkml:trace contextRef="#ctx0" brushRef="#br0" timeOffset="21485.66">22060 2014 1262 0,'-3'0'0'0,"-4"-4"0"0,5 3 0 0,-1-2 0 0,0 2 0 0,1-2 0 0,0 3 0 0,2-2 0 0,0 0 177 15,0 0-70-15,0-1 43 0,5 0-57 0,2 1-28 16,6-1 9-16,-2 1-1 0,2 1-37 0,1-1 1 0,-3 0 0 0,2 0-25 16,0 0 11-16,-1 2 13 0,-1 0 1 31,-1 0 9-16,-1 0-9-15,1 0-1 0,-3 0 48 0,2 0-47 0,-2 0-1 0,-1 0 48 0,0 4-23 0,-1 0-1 0,4-1-14 0,-2 2 27 16,-1 3-36-16,0-1-1 0,-1-2 1 0,4 6-17 16,-3-1 16-16,-1 2 1 15,0 2 0-15,-2 2-66 0,-1 6 33 0,-2 6 9 16,0 1-192-16,-10 7 94 0,-4 4 55 0,-6 5-127 16,-6 1 79-16,0 7 25 0,-2-9 25 0,-1-3 4 15,-1-2 10-15,1-3-38 0,2-3 31 0,-6 0 329 16,13-14-158-16,0-2-79 0,5-6-41 0,5-5 478 15,4-4-238-15,2 1-98 0,4-3-76 0,0 0-96 16,4 0 0-16,11 0 0 0,4 0 0 0,6 0 0 16,0 0 0-16,3 0 0 0,3 0 0 0,0 0 0 15,0 0 0-15,5 0 0 0,-6 0 0 16,1 0 0-16,-4 0 0 0,2 0 0 16,-3 0-208-16,1 0 65 0,-10 0-440 0,-3 0 273 15,-5 0 137-15,-4 0-449 0,-3 0 292 0,-2 0 138 0,0-1 83 16,-8-3-476-16</inkml:trace>
  <inkml:trace contextRef="#ctx0" brushRef="#br0" timeOffset="21643.24">22074 2300 1415 0,'-20'-9'0'0,"3"2"0"16,7 3 0-16,0 0 0 0,8 2 365 0,2 2-164 0,0 0-82 15,11 0 694-15,8 0-388 0,7 0-185 0,4 3-106 16,2 3 85-16,4-1-219 0,-2 5 0 0,3-3 0 15,2 2 0-15,-5 1 0 0,-3 0 0 0,-1-1-487 16,1 3-4-16,-3 1 264 0</inkml:trace>
  <inkml:trace contextRef="#ctx0" brushRef="#br0" timeOffset="22832.95">22669 2253 1609 0,'-1'3'0'0,"-3"-3"0"31,0 3 0-31,3-3 0 0,1 2 0 0,0-1 0 0,0 1 0 0,0 1 0 0,1-3 514 0,7 1-229 0,3-1-129 0,4 0-57 0,3 0-31 0,2 0-1 0,-1 0-192 0,4 0 89 0,-1 0 32 0,-3 0 1 0,-1 0-600 16,-1 0 319-16,-3 0 161 0</inkml:trace>
  <inkml:trace contextRef="#ctx0" brushRef="#br0" timeOffset="22978.55">22676 2496 1427 0,'-16'0'0'0,"4"2"0"0,1 1 0 0,3-1 0 0,4 0 0 0,4-2 0 0,0 2 0 0,0-1 409 16,13 1-178-16,5-2-101 0,3 0-60 0,3 0-33 0,5 0 0 0,0 0-535 16,3 0 274-16,-3-2 125 15,-1 2 67-15,-1 0-367 0,-2 0 195 0</inkml:trace>
  <inkml:trace contextRef="#ctx0" brushRef="#br0" timeOffset="23227.89">23343 2007 1519 0,'6'-39'0'0,"-5"3"0"0,0 7 0 0,-1 9 0 0,0 1 0 0,-5 10 0 0,-6 6 0 0,2 3 0 0,-4 0 292 0,-1 7-128 0,-5 10 264 0,4 8-200 16,-1 6-96-16,1 8-47 0,4 6 229 15,4 4-139-15,1 12-59 16,6-8-45-16,0 4 56 0,1 2-46 0,6 1 1 0,4 1-45 0,-2 12-58 16,4-11 25-16,-1 1 0 15,-1 0-332-15,-3-2 183 0,-3-3 91 0,-2 6-433 0,-3-19 211 16,0-1 137-16,-3-5 1 0,-9-4-277 16,-3-8 190-16,1-3 84 0,-1-17 57 0,-1-7-124 15,-1 0 85-15,1-17 44 0,2-6-1 0,-2-4-301 0</inkml:trace>
  <inkml:trace contextRef="#ctx0" brushRef="#br0" timeOffset="23397.43">22955 2430 1855 0,'-10'-16'0'16,"2"4"0"-16,1 4 0 0,7 3 0 0,0-1 0 0,12 3 0 0,5 0 0 0,8 0 271 0,3-1-108 0,3 0 123 15,2 1-124-15,3 3-63 0,3-4-31 0,1 2-390 0,5 0 189 0,-5 2 80 16,-1 0 45-16,-3 0-769 31,-1 2 397-31</inkml:trace>
  <inkml:trace contextRef="#ctx0" brushRef="#br0" timeOffset="23537.57">23563 2250 2270 0,'-7'0'0'0,"1"0"0"0,0 0 0 0,0 0 0 0,1 0 0 0,-1 6 0 0,2 5 0 0,1 5 0 0,1 4 344 0,1 4-153 0,1 2-77 0,0 4-35 0,0 3 9 15,0-1-51-15,1 1 0 0,5-4-490 0,3-1 245 16,1-4 122-16,1 2 71 16,-2-11-655-16,6-4 354 0,-3-8 176 0</inkml:trace>
  <inkml:trace contextRef="#ctx0" brushRef="#br0" timeOffset="23842.27">23754 2300 1469 0,'0'-5'0'0,"-3"3"0"0,3-3 0 0,-2 5 0 0,-1 0 0 0,-1 0 0 0,-1 3 0 0,3 9 256 0,-1 4-110 16,0 4-54-16,1 4 267 0,2-1-166 0,0 0-78 0,0 1-39 16,0-2-107-16,5 0 33 0,5-1 10 0,2-6 25 15,0-2-320-15,3-5 160 16,2-4 80-16,0-4-283 0,2 0 173 16,0-6 86-16,-2-10-27 0,1-4-103 0,0-3 29 0,-3-2 65 15,2-4-1-15,-7 4 38 0,-1-1 0 0,-2 4 29 16,-1 3 174-16,-3 3-86 0,1-1-54 0,-3 7 10 15,-1 6 369-15,0 1-202 0,0 3-55 0,0 0 245 16,-1 11-135-16,-3 8-100 16,4 1 51-16,0 1-72 0,0 3-35 0,0-2-1 15,5 3-95-15,2-6 24 16,5 0 1-16,-4-3 34 0,4 0 1 0,0-4-1 0,0 0 9 0,2-8-351 16,-2-1-395-16,0-3 347 0,1 0 106 0,0-3-361 15</inkml:trace>
  <inkml:trace contextRef="#ctx0" brushRef="#br0" timeOffset="24053.71">24175 2126 1200 0,'0'0'0'0,"0"-3"0"0,0 1 0 0,0 1 0 0,0-1 0 0,6 2 0 0,-2 0 701 0,4 0-324 0,0 8-174 0,4 5-83 0,1 5 306 0,1 6-194 31,-2 7-98-31,0 3 82 0,-3 4-94 0,-3 3-43 0,-5 6-146 0,-1 2 52 0,-3 2 25 0,-12 4 10 16,-4-9-125-16,-3-2 71 0,-2-6 35 0,0-4 0 16,-2-5-479-16,-2-2 174 15,4-12 155-15,1-6-35 0,-2-4-606 0</inkml:trace>
  <inkml:trace contextRef="#ctx0" brushRef="#br0" timeOffset="24435.69">24527 1828 1290 0,'5'0'0'0,"1"0"0"0,-4 0 0 0,5 0 0 0,-4 0 0 0,0 0 0 0,-1 7 148 0,-1 6-47 16,-1 3-36-16,0 3 168 0,0 4-98 0,-4 3-49 16,-9 4-25-16,2 4-229 0,-3 0 97 0,0-2 54 15,-1-2 27-15,2 4-531 16,1-5 260-16</inkml:trace>
  <inkml:trace contextRef="#ctx0" brushRef="#br0" timeOffset="24592.27">24550 1917 1555 0,'0'-4'0'0,"0"-2"0"0,2 2 0 0,1 0 0 0,2 1 0 0,6 0 0 0,4 1 0 0,3 0 556 0,3 2-260 0,4 0-129 0,4 0-56 0,-1 0-114 16,2 0 40-16,1 2-1 16,-3 1-539-16,0 1 269 0,0 1 145 0,-9-1 58 0,-4 2-813 15</inkml:trace>
  <inkml:trace contextRef="#ctx0" brushRef="#br0" timeOffset="24751.84">24580 2084 658 0,'-11'5'0'0,"1"1"0"0,1 2 0 0,1-2 0 0,4 3 0 0,2 1 492 0,2 0-228 16,0 0-114-16,0 4-47 0,0-2 172 0,3 1-120 15,6 1-59-15,-1-2-319 0,0 3 138 16,0-1 57-16,0-4 32 0,1-1-581 0,-1 0 292 15,-1-5 146-15</inkml:trace>
  <inkml:trace contextRef="#ctx0" brushRef="#br0" timeOffset="24952.31">24580 2089 1069 0,'0'-12'0'0,"0"2"0"0,0 0 0 0,2-1 0 0,2 4 0 0,4 0 0 0,2 2 0 0,4 2 203 0,4 1-84 0,3 1-31 16,3 1-10-16,2 0 88 0,-1 3-64 0,2 7-33 15,-3 4 22-15,0-2-17 0,-5 5-10 0,-3-2-28 16,-4 6 28-16,-4-1-1 0,-5 2-26 0,-1 4-20 0,-2-4-9 16,0 0 19-16,-1 0 10 15,-6 2-114-15,-5-2 57 0,0 2 37 0,1-6-9 16,-2-2-444-16,1-1 221 0,1-4 77 0,-1-2-455 16,1-1 269-16</inkml:trace>
  <inkml:trace contextRef="#ctx0" brushRef="#br0" timeOffset="25453.34">24654 2227 867 0,'-7'0'0'0,"-1"-4"0"0,0-1 0 0,5 4 0 0,-2-3 0 0,4 3 0 0,1-1 256 0,0 1-109 0,0 0-47 0,5 1 10 0,4 0-37 0,3 0 0 16,1 0-36-16,1 0-217 16,0 0 117-16,-2 1 46 0,-1 2 26 0,-3 2-114 15,0 1 70-15,-5 1 36 0,-1 2-128 16,-1-2 72-16,-1 3-33 0,0 1 175 0,-2-1-66 15,-7 1-1-15,-1 2-92 0,0-2 297 0,-2 1-116 0,0-2-57 16,3-1-14-16,-3-1 108 0,4 4-38 0,2-7-43 16,-2 2 9-16,5-2-100 15,1-1 31-15,2 1 0 0,0-3-16 0,0 1 19 16,2-3 0-16,4 0-71 0,3 0 39 0,-2 0 25 16,1 0-2-16,-1 2-6 0,-2 2 4 0,-1 0 12 15,1 1-31-15,-3 4 206 0,-1 0-85 0,1 2-45 31,0 0-17-31,-2 2 73 0,0 2-30 0,0-1-28 16,0 5 59-16,1-4-42 0,0 1 0 0,0-1-32 0,5 2-124 0,-3-2 62 0,1 2 40 16,0-5-212-16,-3-1 107 0,1-1 59 0,0-2 9 15,-2 2-219-15,0-4 117 0,-2-1 25 0,-6-1 39 16,-7-3-71-16,-2 2 48 0,-4-3 13 0,-2 0 79 16,-1 0-45-16,-3 0-1 0,0-3 0 15,-2-5 127-15,-2-3-73 0,7-1-22 0,1-1 209 16,5-1-112-16,4 3-33 0,3 1-36 0,2 2 349 15,3 2-177-15,6 0-57 0,0 4-53 0,13 0-15 0,5 2-1 16,7 0-24-16,3 0 247 0,2 2-128 16,7 6-64-16,3 1-32 15,-2 1 2-15,7 1-24 0,-5-3-10 0,-1 3-338 0,2 0 169 16,1 1 85-16,-2-1 41 0,3-1-706 0,-7-2 354 16,-4-2 115-16</inkml:trace>
  <inkml:trace contextRef="#ctx0" brushRef="#br0" timeOffset="25658.5">25394 1693 1857 0,'0'4'0'0,"0"0"0"0,0-3 0 0,0 7 0 0,-2 1 0 0,-4 6 0 0,-2 6 229 0,-9 6-97 0,-6 12-47 0,-6 9-25 16,-4 10 400-16,-7 8-202 0,2-5-116 0,2-4-145 15,2-4 39-15,4-7 0 0,6-6 0 16,-3-2-535-16,15-17 263 0,-2-5 136 16,9-5-357-16,0-4 247 0</inkml:trace>
  <inkml:trace contextRef="#ctx0" brushRef="#br0" timeOffset="25819.07">25161 2043 1054 0,'1'0'0'0,"3"0"0"0,-1 1 0 16,1 3 0-16,4-1 0 0,0 3 0 0,1 2 611 0,6 2-279 0,1 2-152 0,4-2 83 0,5 6-113 16,1-1-57-16,1-3-29 0,5 3-341 15,-5-3 152-15,0 0 81 0,-2-4-598 0,-3-1 321 16,-6-3 160-16,1 3 79 0</inkml:trace>
  <inkml:trace contextRef="#ctx0" brushRef="#br0" timeOffset="25970.67">25164 2276 1039 0,'-5'0'0'0,"1"0"0"0,2 1 0 0,2-1 0 0,0 3 0 0,0-3 0 0,1 1 194 0,11 1-79 16,3-2-31-16,2 0 20 0,3 1-34 16,1-1-1-16,1 1-372 0,-1-1 169 0,1 3 92 0,-6 2 35 15</inkml:trace>
  <inkml:trace contextRef="#ctx0" brushRef="#br0" timeOffset="26219.7">25226 2472 765 0,'-3'0'0'0,"0"0"0"0,0 1 0 0,0-1 0 0,-1 2 0 0,4-2 0 15,-2 2 0-15,0 0 227 0,2 0-96 0,0-2-47 0,0 3-25 16,0-3-23-16,2 2 9 0,3 1-9 15,4-1-75-15,-1 3 38 0,4-3 0 0,-2 3 37 16,2 0-30-16,0 0-10 0,-2-1 40 0,-2 2-81 16,-1 1 41-16,0 1-4 0,-3-2-15 15,-2 2 36-15,-1 1 1 0,-1-1-36 0,0-1 49 16,-8 2-19-16,-5-1 5 0,-2-1-4 0,-2-2-153 0,0-1 73 16,-3-3 38-16,1-1 0 0,2 0-270 0,2 0 142 15,3-7 57-15</inkml:trace>
  <inkml:trace contextRef="#ctx0" brushRef="#br0" timeOffset="26533.86">25936 1806 1081 0,'2'-4'0'0,"2"1"0"0,0 0 0 0,-2-1 0 0,-1 3 0 0,-1 1 305 0,0 0-134 16,-7 0-68-16,-6 6-25 0,-4 6 2 0,-5 2 1 0,-4 4-46 15,1 3-223-15,-3 0 112 0,-3 2 65 0,0 1-135 16,6-4 82-16,1 1 42 0,4-3-1 16,3-1-79-16,1 3 49 0,10-5 25 0,1-2 0 15,5 0 120-15,0 1-52 0,0 2-75 0,3-2 9 16,5 3 333-16,-1 1-156 0,2 3-57 0,-3 3 208 16,-3 3-112-16,-1 1-82 0,-2 0-34 0,0 1-39 15,0 3 1-15,-10-2 0 0,0 5-61 0,1-9 26 47,-2-3 1-47,2 0 33 0,-1-5-342 0,4-3 171 0,-2 0 85 16,3-9 38-16,3-5-621 0,2-1 302 0,0 0 131 0,0-10-270 0</inkml:trace>
  <inkml:trace contextRef="#ctx0" brushRef="#br0" timeOffset="26662.52">25634 2205 1414 0,'5'-18'0'0,"-2"-2"0"16,2 3 0-16,0 4 0 0,6-1 0 0,3 4 0 0,-1 0 0 0,7-1 225 0,0 8-99 0,3 3 232 0,2-2-161 0,2 2-81 0,1 0-40 15,2 0 8-15,-4 0-10 0,-2 2-38 0,-1 1 0 16,-2 6-337-16,-2-4 168 0,0 2 94 16,-9 0 32-16,-2 1-629 0</inkml:trace>
  <inkml:trace contextRef="#ctx0" brushRef="#br0" timeOffset="26970.38">25828 2294 1196 0,'-5'9'0'0,"-1"2"0"0,1 2 0 0,4-4 0 0,-2 3 0 0,2 0 0 0,1-2 192 0,0 2-78 0,0 0-31 16,0-2 115-16,0 0-81 0,0-3-40 0,0 2-1 0,0-4-66 0,0 1 10 15,0-4 15-15,0 0 1 16,0-2-67-16,0 0 34 16,0 0-1-16,0-3-29 0,0-8 27 0,1-1 0 0,2-1 13 0,3-2 38 15,1 1-15-15,3 0-37 0,-1 2 93 0,5 3-44 16,-3 1 0-16,4 3-29 15,0 0 45-15,0 3-25 0,0 1-11 0,-1 1 16 0,1 1-33 0,-4 11 37 16,0 2-13-16,2 4 12 0,-9 5-12 16,-1-3 1-16,-3 5 33 0,0-1-33 15,-3-1 0-15,-8 3 9 0,-6-7-22 0,0-4 11 16,-3-4 1-16,-1-1-4 0,1-7-220 0,-2 3 110 16,7-6 49-16,1 0 24 0,2-6-272 0,6-7 128 15,6-2 76-15</inkml:trace>
  <inkml:trace contextRef="#ctx0" brushRef="#br0" timeOffset="34396.86">18495 2346 881 0,'-8'-3'0'0,"0"-1"0"0,-2-1 1 0,5 2 0 0,2 3 0 0,1-2 457 16,1 2-210-16,1 0-105 0,0 0-43 0,0 0 293 16,8 0-177-16,7 0-89 15,1 0-45-15,4 0 187 16,2 2-108-16,-3 2-67 0,2 0-97 0,1-1 39 15,-3 0 0-15,-2 0-1 0,6 0-362 0,-8 1 177 0,3 0 93 0,-2-3-263 16,1 2 178-16,-3-3 48 0,4 0 65 0</inkml:trace>
  <inkml:trace contextRef="#ctx0" brushRef="#br0" timeOffset="34592.01">19011 2070 2106 0,'-2'0'0'0,"1"0"0"0,1-2 0 0,0 1 0 0,0-1 0 0,1 2 373 0,13 0-168 16,2 0-85-16,6 0 238 0,2 0-161 0,6 0-72 15,0 0-49-15,4-2-69 16,-1 2 29-16,5-1 0 0,0-1 0 0,2 2-363 16,-7 0 177-16,-5 0 93 0,-1 0-670 0,-7 0 371 0,-1 0 184 0,-3 0-678 15</inkml:trace>
  <inkml:trace contextRef="#ctx0" brushRef="#br0" timeOffset="34758.55">19037 2252 893 0,'-23'4'0'0,"9"-1"0"0,4 0 0 16,2 2 0-16,7-2 416 0,1 0-189 0,0 0-87 0,14-2-56 0,7-1 327 16,7 3-187-16,3-3-94 15,2 0-47-15,4 0 19 0,-6 0-37 0,0 0 0 16,-3-3-287-16,0 2 129 0,-4-1 65 0,4 1-531 15,-7-1 293-15,-2 2 150 0,-6 0 77 0,-2 0-643 0</inkml:trace>
  <inkml:trace contextRef="#ctx0" brushRef="#br0" timeOffset="34915.65">19159 2342 676 0,'-10'6'0'0,"2"5"0"0,-2 0 0 0,4 1 0 0,1 0 0 0,-2 3 446 16,2 3-205-16,0 3-102 0,-1 3-43 0,-1 0 125 15,-1 1-93-15,-1 2-46 0,0 1 53 0,-1-1-49 16,0 1-16-16,3-4-321 0,3-4 144 0,0-6 71 16,4 0 37-16,0-7-567 0,2-1 293 0</inkml:trace>
  <inkml:trace contextRef="#ctx0" brushRef="#br0" timeOffset="35141.05">19279 2421 1263 0,'0'9'0'0,"0"2"0"0,0 3 0 0,0 3 0 0,-3 4 0 0,0 6 0 0,0-1 538 0,3 4-251 0,0-1-125 31,3 0 112-31,9 4-109 32,7-8-69-32,2-5 58 0,5-2-59 0,3-5-29 0,7-4 0 0,1-1-81 0,-1-8 21 0,-1 0 0 0,-2-7 30 0,-1-8-84 0,-4-2 42 0,0 0 9 0,-11-3 33 15,-3 0 0-15,-6 1 0 0,-1-3 0 0,-6-1-83 16,2-4-16-16,-3 6 37 0,0-1-97 15,-5-1-103-15,-4 0 97 0,0 5 59 0,2-5-571 16,-1 11 307-16</inkml:trace>
  <inkml:trace contextRef="#ctx0" brushRef="#br0" timeOffset="35327.55">20159 2739 1237 0,'2'6'0'0,"-1"1"0"0,-1-4 0 0,2 1 0 0,-2-3 0 0,0 1 827 0,2 0-396 0,-2-2-189 0,0 0-108 16,1 0-146-16,1 0 23 0,-2 0 1 16</inkml:trace>
  <inkml:trace contextRef="#ctx0" brushRef="#br0" timeOffset="39642.51">21684 1122 797 0,'-9'0'0'0,"0"0"0"0,1 0 0 0,4 0 0 0,-4 0 0 0,8 0 254 16,0 0-108-16,0 0 105 0,15 0-107 0,6 0-53 0,7 0-18 16,3 0 95-16,3 2-66 0,1 0-32 15,0 1 0-15,-3 2-79 0,3-1 55 0,-9 4-8 16,-1-1-1-16,-6 3-50 0,-2 4 25 0,-7 3 0 15,-4 3 82-15,-6 4-34 0,-6 5 1 0,-16 5 27 32,-6 2-25-32,-3 1-1 0,-5 6-15 0,1-9 104 0,3 2-57 0,2-5-29 15,2-3 1-15,7-4 161 0,-1 2-86 0,14-10-56 16,5-6-24-16,3-2 61 31,0-1-42-31,14-2-5 0,5 2-106 0,4-5 27 0,5-2 0 0,0 0 41 0,3 0-224 0,-3 0 111 31,2-2 67-31,-4-2-240 0,-5 1 136 0,-3-2 33 0,-5 2 46 0,1-1-666 16,-3 1 323-16,-7 2 174 0,-1-3 83 0,-3 1-480 0</inkml:trace>
  <inkml:trace contextRef="#ctx0" brushRef="#br0" timeOffset="39794.1">21739 1392 2529 0,'-6'-4'0'0,"1"4"0"0,4-3 0 0,-2 0 0 0,3 3 0 0,0 0 0 0,6 0 0 16,10 0 0-16,4 0 308 0,5 0-135 0,1 0-68 0,5 3-100 0,-3 0-9 0,3 1 41 16,0 0 0-16,2 0-556 0,0 1 278 0,3-3 148 15</inkml:trace>
  <inkml:trace contextRef="#ctx0" brushRef="#br0" timeOffset="39942.69">22163 1271 1625 0,'-9'0'0'0,"-2"0"0"16,5 0 0-16,-1 0 0 0,2-2 0 0,5 2 0 0,0 0 517 0,0 0-240 0,7 0-120 0,5 0-60 0,7 0-288 15,1 0 109-15,0 0 60 0,2 0 29 16,0 0-314-16,1 2 182 0</inkml:trace>
  <inkml:trace contextRef="#ctx0" brushRef="#br0" timeOffset="40093.3">22180 1473 984 0,'-12'0'0'0,"1"0"0"0,3 0 0 0,0 0 0 0,4 0 0 0,-1 0 627 0,5 0-300 0,0 0-144 0,0 0 99 16,9 0-122-16,7 0-62 0,1 0-21 0,5 0-307 16,0 0 134-16,0-2 66 0,1 2 34 0,0 0-279 15,2 0 166-15,-5 0 68 0</inkml:trace>
  <inkml:trace contextRef="#ctx0" brushRef="#br0" timeOffset="40380.53">22940 797 1347 0,'-15'-9'0'0,"-1"3"0"0,-2 4 0 0,1 0 0 0,-3 2 0 0,-1 2 0 0,4 13 286 0,3 5-124 0,1 3-62 0,2 6 344 16,5 5-203-16,2 5-92 0,4 1-61 15,0 3 222-15,1 7-137 0,9 1-67 0,3 5-35 0,-1 6 53 16,-1-6-48-16,-2-2 0 16,-3 4-208-16,-3 2 85 15,-2 0 42-15,0 6-215 0,-1-15 124 0,0-5 66 0,-2-3 34 0,-4-4-649 16,-3-8 317-16,-1-2 75 0,2-12 114 15,-1-5-399-15,1-12 251 0,-3 0 125 0</inkml:trace>
  <inkml:trace contextRef="#ctx0" brushRef="#br0" timeOffset="40635.37">22534 1264 1723 0,'-7'0'0'0,"1"-4"0"0,3-1 0 0,3 5 0 0,0-4 0 0,0 2 0 0,9 1 765 0,11-2-364 15,9 2-182-15,1-1 115 0,7 1-139 0,3-1-84 16,1 1-37-16,-1-2 2 16,3 3-43-16,-3 0-33 0,4 0 0 0,-11 0-238 0,-6 0 94 0,-3 0 91 15,-7 4-225-15,-3-1 157 16,-3 0 89-16,-9 1-62 0,-2-2 56 0,0-1-40 16,-4 2 32-16,-7-3 146 0,-1 2-78 0,0 0-25 15,-1-2 0-15,1 0 204 0,2 0-114 0,2 0-23 0,-2 0 29 16,5 0-276-16,0 0 93 0,1 0 73 15,2 0-852-15,0 0 416 0,1 0 192 0</inkml:trace>
  <inkml:trace contextRef="#ctx0" brushRef="#br0" timeOffset="40982.8">23307 1031 9 0,'-7'-3'0'16,"0"-2"0"-16,1 2 0 0,-1 2 0 0,-2-1 337 16,0 2-155-16,-2 0-73 0,-2 11-37 0,2 8 248 0,-1 10-142 0,-3 2-62 0,6 8-45 0,0 4 73 15,3 1-54-15,5 7-27 0,1-1 119 0,0 8-64 16,4-10-45-16,10-3-1 0,3-7-178 0,0-1 70 16,3-8 37-16,2 3-407 0,-4-14 216 0,0-4 113 15,-1-7 56-15,-1-1-595 0,-3-5 260 0,5 1 169 16,-10-2 98-16</inkml:trace>
  <inkml:trace contextRef="#ctx0" brushRef="#br0" timeOffset="41362.78">23453 1223 1410 0,'0'4'0'0,"-5"4"0"0,1 2 0 0,-1 2 0 0,0 2 0 0,1 4 0 0,2 3 0 0,1 3 0 0,1 1 195 0,0 1-79 0,0-1 189 0,1-1-134 15,7 2-66-15,3-1-26 0,1-8-84 0,1-1 41 16,1-5 0-16,-2-3 0 0,4-5-193 0,-3 0 105 16,2-3 40-16,-3-1 24 0,-1-12-216 0,3-5 120 15,-4-4 33-15,1-3-197 0,-2 0 81 16,-3-2 72-16,0-3-7 0,1 3 33 0,-4-1-1 15,3 2 24-15,-4 6 92 0,0 5-42 0,-1 1 0 16,-1 4-41-16,0 2 378 0,0 1-190 0,0 7-58 16,0 0-56-16,0 11 333 0,-3 6-172 0,2 3-55 15,0 3 88-15,1 4-101 16,0-1-47-16,0 3-72 0,0-2 26 0,1 0 0 16,6 3 9-16,1-3-370 0,-1-3 180 0,3-1 90 15,-2-2 46-15,4-2-665 0,0-1 332 0,-2-6 98 16,-1-7 107-16,4 0-453 0</inkml:trace>
  <inkml:trace contextRef="#ctx0" brushRef="#br0" timeOffset="41542.3">23896 1148 989 0,'-2'3'0'0,"-6"-1"0"0,0 4 0 0,0 1 0 0,-1 4 0 0,3 4 0 0,0 4 393 16,3 4-179-16,-2 3-88 0,4 6-46 0,1 3 336 0,0-4-195 15,0 1-93-15,7-3-47 0,3 0-261 0,1-2 107 16,3-1 64-16,-3-9-632 0,0-6 338 0,1-2 170 16,-2-5-540-16,2-4 337 0</inkml:trace>
  <inkml:trace contextRef="#ctx0" brushRef="#br0" timeOffset="41747.75">24000 1271 287 0,'1'-7'0'0,"1"0"0"0,3 1 0 0,0-1 0 0,1 5 0 0,4 1 378 0,0 1-171 0,3 0-85 0,4 3-43 16,0 8 142-16,-1 3-97 0,1 2-43 0,-2 2-1 16,-2 1 88-16,-2 3-56 15,-2 0-43-15,-8 0-68 0,1 2 36 0,-2-2-1 16,-2 0-151-16,-9 3 85 0,-8-7 28 0,0-2 1 16,-3-2-255-16,-3-5 142 15,0-1 75-15,-1-2-22 0,6-6-199 0,2 0 71 0,3-2 82 0,5-10-10 16,7-3-257-16,1-7 183 15</inkml:trace>
  <inkml:trace contextRef="#ctx0" brushRef="#br0" timeOffset="41897.36">24257 1206 197 0,'0'0'0'0,"0"0"0"0,0 0 0 0,0 0 0 0,0 3 0 0,0 4 0 0,-2 1 809 16,-4 7-386-16,-3 3-194 0,-2 6 408 0,2 2-292 15,1 4-158-15,0-1-76 0,5 2-42 0,2 1-32 16,1-5-1-16,0 4 10 0,6-12-595 15,8 1 292-15,-1-6 147 0,5-2 74 0,-1-5-376 0,3-3 234 16,-1-4 42-16</inkml:trace>
  <inkml:trace contextRef="#ctx0" brushRef="#br0" timeOffset="42070.34">24444 1393 542 0,'0'0'0'0,"0"0"0"0,0-1 0 0,0-1 0 0,0 2 0 0,0 0 126 16,0 0-45-16,0 0 599 0,0 2-327 0,0 8-160 0,-4 2-80 15,-1 3 104-15,-3 2-91 0,1 0-37 0,-1 2-32 16,-2 1-360-16,1 1 168 0,-2-4 86 0,0-1 43 16,5 2-686-16,-3-6 358 15,1-3 182-15,6-3-306 16</inkml:trace>
  <inkml:trace contextRef="#ctx0" brushRef="#br0" timeOffset="42188.02">24483 1325 815 0,'2'0'0'0,"-2"0"0"0,3 0 0 0,-2 0 0 0,1 0 0 0,1 0 0 0,0 2 0 0,1 2 0 0,5 2 485 0,0 1-225 0,0-2-103 0,1 4-65 15,2-1-221-15,0 2 82 0,1-1 41 0,-2-1 1 16,1 1-686-16</inkml:trace>
  <inkml:trace contextRef="#ctx0" brushRef="#br0" timeOffset="42354.58">24684 1293 843 0,'0'-1'0'0,"0"-1"0"0,-3 2 0 0,1 0 0 0,0 0 0 0,-1 0 0 0,1 8 183 15,-2 7-74-15,1 5-36 0,-5 3 330 0,1 6-175 16,-1 2-100-16,-4 1-46 0,0 2-133 0,0 3 43 16,-2-3 1-16,0 2-473 0,0-6 253 0,2-4 132 15,-2-2 65-15,3-8-548 0</inkml:trace>
  <inkml:trace contextRef="#ctx0" brushRef="#br0" timeOffset="42534.11">24842 1206 1823 0,'5'2'0'0,"0"3"0"0,2 3 0 0,-3 1 0 0,2 2 0 0,1 3 0 0,-1 3 0 0,-2 4 0 0,0 8 0 0,-3-3 253 0,-1 6-109 0,0-2-54 0,-1 1-167 15,-9 5 65-15,-3-8 20 0,1-4-537 0,-1-1 282 16,-1-5 142-16,0-2 70 16,-2-1-626-16,2-10 331 0</inkml:trace>
  <inkml:trace contextRef="#ctx0" brushRef="#br0" timeOffset="42749.05">25050 1101 1048 0,'5'0'0'0,"3"0"0"0,0 0 0 0,0 0 0 0,4 1 0 0,0 8 631 0,0 6-302 16,3 7-147-16,-3 3-73 0,-1 8 196 0,-3 5-135 16,-2 10-58-16,-4-1 156 0,-2 6-116 0,-12 3-58 15,-8 1-29-15,-6-3-192 0,-8 5 90 16,4-16 32-16,-4-2-725 0,-2-4 383 0,-3-6 191 15</inkml:trace>
  <inkml:trace contextRef="#ctx0" brushRef="#br0" timeOffset="44167.88">26547 1973 1109 0,'0'-8'0'0,"0"2"0"0,0-1 0 0,0 2 0 15,0 0 241-15,0 5-101 0,2 0-52 0,8 0-26 0,1 0 531 0,6 0-269 16,-2 6-149-16,4 2-68 15,-1 4 132-15,0 0-101 0,2 3-50 0,-1 3-323 16,-2 1 132-16,-4 2 69 0,0 1-650 0,-4 0 359 16,-2 4 180-16,1 1 100 0,-6-7-426 0</inkml:trace>
  <inkml:trace contextRef="#ctx0" brushRef="#br0" timeOffset="44437.16">26867 1968 1180 0,'3'-6'0'0,"-1"-1"0"0,1 2 0 16,-1 2 0-16,0 2 0 0,-2 1 0 0,0 0 0 0,0 8 492 0,-2 6-227 0,-8 3-105 0,-3 4-7 0,-3 3-57 0,-1 0-30 15,-3 0-116-15,-1 3 43 0,-2-1 9 0,1-2 35 16,-4-2-99-16,2-3 49 0,-3 0 25 16,0-2 0-16,2-3 10 0,7-4-10 15,1-7 25-15,8-1-42 0,1-2 119 0,6 0-64 16,1 0-33-16,1 0 191 0,9 0-90 0,11-2-31 15,4-1 66-15,5-3-58 0,4 0-20 0,0 1-9 16,-2 2-78-16,2 0 25 0,1 2-1 0,-6-1 25 16,7 0-346-16,-8 1 169 0,-2 1 88 0,-4 0 33 15,-4 0-341-15,-3 0 140 0,-1 1 107 16,-9 6-710-16</inkml:trace>
  <inkml:trace contextRef="#ctx0" brushRef="#br0" timeOffset="44614.69">26551 2448 1483 0,'-18'0'0'15,"6"0"0"-15,2 0 0 0,2 0 0 0,8 0 0 0,0 0 0 0,6 0 615 0,14-3-289 0,4 1-145 0,5 1-63 0,-1-3 146 0,3 1-114 16,-1 1-57-16,1 0-28 0,-4 1-407 0,2-2 199 16,-5 3 85-16,-2 0-292 0,-2 0 194 15,-5 0 96-15,-1 0-691 0,-1 0 369 0,-9 4 109 0,-2 0 119 16</inkml:trace>
  <inkml:trace contextRef="#ctx0" brushRef="#br0" timeOffset="44762.3">26724 2375 957 0,'-8'-7'0'0,"-1"4"0"0,2 1 0 0,0-1 0 0,0 3 0 0,1 0 0 0,1 3 0 0,0 11 359 0,1 3-161 0,-2 3-81 0,0 4-31 16,-2 5 239-16,0 0-144 0,-4 2-73 0,0 3-35 15,-1-2-68-15,-3 6 41 0,1-6-9 0,1-3-380 16,1-5 190-1,1-3 95-15,4-5-210 0,-2 0 161 0,8-10 64 0,2-6 39 0</inkml:trace>
  <inkml:trace contextRef="#ctx0" brushRef="#br0" timeOffset="44895.94">26710 2585 759 0,'4'0'0'0,"0"0"0"0,-1 3 0 15,0-1 0-15,-1 4 0 0,5-2 646 0,-2 3-304 0,1 3-144 0,0-3-85 16,2 3 291-16,0 2-184 0,3-1-91 0,0 1-47 0,2 1-299 0,0-3 123 15,3-1 65-15,-5-1-648 16,6-3 354-16,-3-1 178 0</inkml:trace>
  <inkml:trace contextRef="#ctx0" brushRef="#br0" timeOffset="45055.51">27000 2295 2034 0,'2'-11'0'0,"5"0"0"0,0 0 0 0,8 1 0 0,0 2 0 0,5 0 0 0,3 2 0 0,5 3 0 0,0-1 0 0,4 2 244 0,-3 1-108 16,2 1-50-16,-3 0-279 0,1 0 114 0,-3 7 58 15,1 1-627-15,-10 1 335 0,-4 3 171 0</inkml:trace>
  <inkml:trace contextRef="#ctx0" brushRef="#br0" timeOffset="45214.3">27101 2438 954 0,'-13'0'0'0,"4"0"0"0,3 0 0 0,3 0 0 16,3 0 224-16,0 0-94 0,7 0-46 0,7 0 364 0,6 0-210 0,3 0-100 0,0 0-51 0,1 0-214 0,-2 0 82 0,1 3 50 0,-3-2-608 0,-4 0 304 0,2 1 152 0,-5 1 75 15</inkml:trace>
  <inkml:trace contextRef="#ctx0" brushRef="#br0" timeOffset="45414.76">27210 2339 1428 0,'-7'4'0'0,"5"1"0"0,-2 6 0 0,3 0 0 16,1 3 0-16,0 8 0 0,0 5 0 0,0 0 143 0,3 4-54 0,1 4-25 0,1 0 82 0,-1 0-54 0,0 0-18 15,-2-4-161-15,-2-6 62 16,0 0 31-16,-6-6 0 0,-5-2-92 0,-5 2 70 0,-1-12 23 0,-1-4-1 15,-1-3-178-15,-3 0 76 16,1-3 66-16,5-12-202 0,1-2 111 0,4-4 4 16,5-2 45-16,2-3-285 0</inkml:trace>
  <inkml:trace contextRef="#ctx0" brushRef="#br0" timeOffset="45581.66">27510 2307 1876 0,'29'0'0'0,"-1"2"0"0,5 3 0 0,-10 3 0 0,-1 4 0 0,-3 0 0 0,-1 5 0 0,-4 3 0 0,2 1 389 16,-10 1-180-16,-4 1-87 0,-2 0-42 0,0 3-74 0,-8-1-3 0,-8 3 40 0,-1-6-284 15,-5-5 139-15,-1 0 68 0,-3-4 35 0,5-5-182 16,-7 2 117-16,6-9 46 0,2-1-600 0,6 0 300 16,2-3 104-16</inkml:trace>
  <inkml:trace contextRef="#ctx0" brushRef="#br0" timeOffset="45754.9">27835 2196 1359 0,'0'0'0'0,"0"5"0"0,0-3 0 0,0 5 0 0,-7 1 0 0,-1 6 0 16,0 4 703-16,-3 5-324 0,2 4-176 0,-1 2 376 0,6 5-271 16,2 3-136-16,2 1-68 0,0 1-99 0,5-6-9 15,12-2 40-15,3-4-261 0,6-7 131 16,2-1 65-16,5-2 42 0,-4-10-763 0,1-2 393 15,-1-5 197-15,-2 0 99 0</inkml:trace>
  <inkml:trace contextRef="#ctx0" brushRef="#br0" timeOffset="45910.49">28166 2486 2740 0,'0'-2'0'0,"-2"-1"0"16,0 1 0-16,2 0 0 0,-3 2 0 0,1 0 0 0,-1 4 0 0,0 5 0 0,-1 2 559 0,1 4-266 31,1 1-129-31,-3 3-328 0,0-1 100 0,-1 1 51 0,2 0 33 0,-1-3-342 0,2-1 179 0,-1-2 89 0,2-2 46 16,-1-4-920-16</inkml:trace>
  <inkml:trace contextRef="#ctx0" brushRef="#br0" timeOffset="46063.08">28268 2343 1360 0,'2'0'0'0,"-1"0"0"0,2 0 0 0,1 0 0 0,0 0 0 0,4 0 0 0,-1 0 640 16,2 0-301-16,2 3-151 0,2 2-49 0,3 3-51 16,-3-1-17-16,2 2-8 0,1-1-627 0,-1 0 301 15,-2 1 149-15,0-2 76 0,-2 0-388 0,-2-2 226 16</inkml:trace>
  <inkml:trace contextRef="#ctx0" brushRef="#br0" timeOffset="46214.67">28522 2196 2233 0,'0'-5'0'0,"0"1"0"0,-2 2 0 0,2 2 0 0,-2 0 0 0,0 7 0 0,-2 13 0 0,1 7 457 0,-3 10-211 0,0 6-104 15,-5 6 402-15,-1 9-253 0,-1 7-273 0,-2-1-18 16,0-2 0-16,-1 1-26 0,1-6 4 0,-3-1 29 16,-5 6-390-16,4-15 205 0,-3-1 108 0</inkml:trace>
  <inkml:trace contextRef="#ctx0" brushRef="#br0" timeOffset="46586.69">28943 2230 1463 0,'-3'-2'0'0,"0"-3"0"16,-2 2 0-16,5-2 0 0,0 2 0 0,0 0 246 0,9 2-109 0,7-2 256 0,4 1-178 0,3 1-89 0,3 0-45 15,6 1 194-15,-5 0-124 0,4 0-57 0,-3 0-29 16,3 0-292-16,-4 0 131 0,2 0 76 0,-7 0 23 16,-7 4-723-16,-1 4 378 0</inkml:trace>
  <inkml:trace contextRef="#ctx0" brushRef="#br0" timeOffset="46750.24">28966 2593 1499 0,'-14'3'0'0,"5"-2"0"0,-3 2 0 0,8-1 0 0,1-1 0 0,3 1 548 0,0 0-256 0,1 0-128 0,11-2 177 0,9 0-158 16,4 0-73-16,2 0-36 0,4 0 39 15,0-4-38 1,4-3 9-16,-3 2-47 0,-1 0-612 0,-1-3 306 15,1 1 153-15,-3 2-776 0</inkml:trace>
  <inkml:trace contextRef="#ctx0" brushRef="#br0" timeOffset="46949.73">29487 2227 1632 0,'-7'-2'0'0,"-2"-6"0"0,6 3 0 0,3 2 0 0,0-1 0 0,3 1 0 0,12 2 474 0,5-2-210 15,6 3-118-15,4 0-55 0,5 0 418 0,3 0-237 16,3 0-117-16,6 0-3 0,-2 0-62 0,-2 0-27 16,3 0-338-16,-5 3 156 0,-2-1 78 0,3 3 47 15,-16-4-697-15,-1 2 364 16,-6 0 181-16,-6 0 42 0,-3 0-426 0,-4 1 210 0,-6-4 147 0</inkml:trace>
  <inkml:trace contextRef="#ctx0" brushRef="#br0" timeOffset="47106.31">29548 2357 1564 0,'-9'0'0'0,"2"3"0"0,-1 0 0 0,7 2 0 0,1 1 0 0,0-3 0 0,6 4 234 0,13-2-99 0,5 0-50 0,5 1 311 16,3-4-179-16,2 2-82 0,-2-3-234 0,0 1 67 16,-1-1 34-16,-3-1 1 0,0 3-614 0,2-2 330 15,-11 3 153-15,-4-1 81 0</inkml:trace>
  <inkml:trace contextRef="#ctx0" brushRef="#br0" timeOffset="47250.93">29719 2464 1259 0,'-8'0'0'0,"-4"2"0"0,4 1 0 0,-1 7 0 0,-1 0 0 0,-2 2 0 0,3 3 0 0,-4 6 206 0,5-2-85 0,-3 5 139 0,-1-1-113 0,0 5-46 0,2-6-37 15,4 0-287-15,1-5 129 16,3 0 65-16,2-5 33 0,0-2-597 0,2-7 295 15,13-3 147-15</inkml:trace>
  <inkml:trace contextRef="#ctx0" brushRef="#br0" timeOffset="47406.25">29787 2532 1836 0,'0'-5'0'0,"0"3"0"0,0 0 0 0,0 2 0 0,-4 0 0 0,-4 2 0 0,4 11 0 0,-2 5 0 0,-2 5 630 0,3 3-297 15,3 3-139-15,0 0 71 0,2 0-114 0,0 0-57 16,2-2-119-16,6-1 31 0,8-2 9 0,1-9 21 0,5-6-574 0,5-6 287 15,2-3 144-15,6 0 80 16,-2-7-761-16,3-15 392 0,0-5 104 0,4-4 128 16,-1-6-331-16</inkml:trace>
  <inkml:trace contextRef="#ctx0" brushRef="#br0" timeOffset="47863.54">30342 2126 1506 0,'1'-30'0'0,"3"12"0"0,1 3 0 0,4 3 0 0,-2 4 0 0,4 4 0 0,-2 1 0 0,1 3 0 0,1 0 330 15,0 10-147-15,-1 6-74 0,0 2 52 0,-2 4-53 16,-2 2-41-16,-3 5 0 0,-1 1 133 0,-2 3-82 16,0 1-41-16,-2 5 9 31,-4-6 96-31,-1 0-73 0,1-1-37 16,2-2 1-16,-5-1-1 0,5 4 9 0,1-9-45 0,0-4-204 15,1-3 102-15,2-3 51 0,0-2 26 0,0-4-319 0,0-4 142 0,0-4 96 16,0 0-223-16,0 0 143 0,0-1 17 0,0-5 47 0,0-5-226 0,0 1 139 15,-4-1 68-15,-3 0 35 0,-4 1-181 0,1-2 98 16,-5 2 63-16,1 2 125 0,-1 2-35 0,0-1 0 16,-4-1 328-16,0 5-190 0,2 1-83 0,2 0-46 15,1 0 209-15,4 0-125 0,-2 1-6 0,8 1 33 16,4 0 200-16,0 0-142 0,1 0-71 16,14 0-149-16,4 0 49 0,5 0-10 15,8-2 39-15,1-3-317 0,4-2 158 0,5-1 80 16,0-1-214-16,-3 1 105 0,-3-1 78 0,-2 1-22 15,-4 3 92-15,-6 0-44 0,1 3 3 0,-14-1 9 16,-4 3 116-16,-7 0-58 0,0 3-29 0,-11 6 334 16,-9 0-179-16,-4 3-52 0,0 0-53 0,-1-1 292 15,1 2-151-15,2-4-67 16,2 2-22-16,4-2-34 0,4-3 0 0,3 0-25 16,1 1-212-16,5 0 106 0,1-3 62 0,2 2 17 0,0-5-169 15,8 1 98-15,5-2 49 0,0 0-18 16,3 0-606-16,-3 0 272 0</inkml:trace>
  <inkml:trace contextRef="#ctx0" brushRef="#br0" timeOffset="48162.8">30203 2377 1528 0,'-11'5'0'0,"4"2"0"0,1 2 0 0,1 3 0 0,0 8 0 0,0 0 0 0,-4 7 0 0,3-1 166 0,-2 5-65 16,1 0-33-16,0 2 190 0,0-1-112 0,0 1-46 16,2-10-6-16,3-3-29 0,0-5 0 0,2-2-30 15,0-5 14-15,0 0-5 16,2-8-9-16,8 0 0 0,5 0 57 0,4 0-28 0,5-2-1 0,5-3-14 16,-1-1-13-16,5-1-1 0,1 0 0 0,1 3-102 15,5-1 51-15,5 0 34 16,-9 2-353-16,3 3 175 0,-6 0 71 0,1 0 49 0,-3 0-559 15,3 0 268-15,-9 0 152 0,-4 0 72 16,-1 0-279-16,-3 3 175 0,-3-3 88 0,3 0 35 16,-9 0-140-16,-3-11 99 0</inkml:trace>
  <inkml:trace contextRef="#ctx0" brushRef="#br0" timeOffset="48308.4">30778 2416 1526 0,'-4'-12'0'16,"-1"2"0"-16,3 5 0 0,-1-1 0 0,0 3 0 0,2 3 294 0,1 0-129 0,-2 11-66 0,-1 7 314 15,3 6-181-15,-1 1-102 0,1 6 369 0,-2 0-232 16,2 1-116-16,0 4-58 0,0-1-156 0,0-5 44 16,0-1 27-16,0-1 0 0,0-1-636 0,2-2 332 15,5-1 174-15,1-9-798 16,3-3 402-16</inkml:trace>
  <inkml:trace contextRef="#ctx0" brushRef="#br0" timeOffset="48467.97">31135 2221 1429 0,'-1'-3'0'0,"1"-2"0"0,0 2 0 0,0 2 0 0,5 0 0 0,0 1 0 0,2 0 0 0,-4 0 458 0,6 0-211 16,-3 4-96-16,1 2-63 0,4-1-560 0,-2 2 226 15,3-1 114-15</inkml:trace>
  <inkml:trace contextRef="#ctx0" brushRef="#br0" timeOffset="48748.09">31442 2208 1457 0,'0'0'0'16,"0"-3"0"-16,0 1 0 0,0 0 0 0,0-3 0 0,0 5 0 0,0-2 0 0,0 2 0 0,0 0 566 0,-5 0-265 0,-8 4-123 0,-3 8 5 0,-1 1-73 16,-9 3-38-16,-1 4 1 15,-5-2-144-15,-6 5 62 0,4-2 18 0,-4-1-252 16,0-2 139-16,3-2 70 0,3-2 35 0,0-1-136 15,13-5 81-15,5-4-3 0,6-2-68 0,5-2 23 16,3 0 40-16,0 0-26 16,7-7 152-16,14-1-49 0,7 1-26 0,2-4 0 0,8 3 277 0,3 1-120 31,1 2-77-31,0-1 53 0,1 0-52 0,3 3 6 0,-4 0-24 0,5-1-126 0,-7 2 49 0,-3-1 18 16,-3 2-390-16,-5 1 197 15,-5 0 104-15,0 0 27 16,-14 0-447-16,-5 0 240 0,-5 0 121 15,0 0 59-15,-8 0-157 0</inkml:trace>
  <inkml:trace contextRef="#ctx0" brushRef="#br0" timeOffset="48914.64">31327 2078 1361 0,'-4'0'0'15,"1"0"0"-15,2 0 0 0,-1 11 0 0,2 3 0 0,0 9 0 0,0 2 567 0,0 11-265 0,0 5-133 0,0 7 312 0,2 3-223 16,1 6-102-16,-2-8-65 15,0-1-275-15,1-6 110 0,-2-4 54 0,0-3 29 16,0-1-600-16,0-11 310 0,-4-7 158 0,-1-1-226 16,-2-5 193-16,4-6 9 0,1 1 79 0</inkml:trace>
  <inkml:trace contextRef="#ctx0" brushRef="#br0" timeOffset="49040.31">31359 2450 1382 0,'-13'-2'0'0,"2"-1"0"16,-1 3 0-16,-1 0 0 0,3 7 0 0,-4 5 0 0,-5 3 0 0,-1 2 193 0,-3 0-69 0,2 1-49 0,3-1-164 0,1 0 63 16,0-2 31-16,6-2 0 0,4-1-684 0</inkml:trace>
  <inkml:trace contextRef="#ctx0" brushRef="#br0" timeOffset="49184.92">31392 2477 1715 0,'14'-5'0'0,"6"0"0"0,4 4 0 0,1 1 0 0,2 0 0 0,0 0 0 0,-3 6 208 0,1 1-77 16,-3 0-52-16,-4 3 43 0,-2-1-43 0,0 0 0 16,-3 0-305-16,-1-1 140 0,-5 0 57 0,-4 1 32 15,-2-2-718-15,-1-1 353 0,-1-2 177 0</inkml:trace>
  <inkml:trace contextRef="#ctx0" brushRef="#br0" timeOffset="49807.26">31338 2582 1095 0,'0'0'0'0,"-3"3"0"0,-3 0 0 0,4 1 0 0,1 4 0 0,-1 2 180 0,1 1-64 15,0 4-44-15,1 2 333 0,0 1-184 0,0 0-93 0,0 2-24 0,0 1-26 16,0-1-8-16,0-3-34 16,0 0-166-16,1-5 83 0,5 0 41 0,1-1 10 15,1-5-231-15,4-4 132 0,-3-2 65 0,4 0-274 16,-3 0 132-16,3 0 91 0,-3-2-31 15,-2-4-45-15,-3 0 56 0,-2 3 33 0,0-2 69 0,-3 1-14 16,0 1 0-16,-6 1-22 16,-6 2 125-16,-5 0-63 0,-2 0-40 0,-2 0 9 0,-4 6 132 0,1 2-47 15,2-2-47-15,-1 0 49 0,0 2-37 16,7-4 1-16,2-1 1 0,5-3-61 16,5 0-1-16,4 0 35 0,0-7-129 0,14-7 53 15,11-4 31-15,8-3-14 0,3-4-32 0,7-2 22 16,6-6-1-16,0 3 8 0,4-8-47 0,6-1 21 15,3-8 1-15,6-5 61 0,4-7-7 0,-12 9-34 16,-4 2 14-16,-12 3 221 0,-4 7-105 0,-9 9-47 16,-8 0 276-16,-18 20-142 0,-5 2-80 0,0 5-16 15,-8 2 132-15,-8 0-78 16,-4 0-38-16,3 11-32 0,-3 4 171 0,0 1-97 16,3 2-49-16,0 5 235 0,3 1-133 0,7 1-79 0,-2 2-36 0,5-1 124 15,2 2-80-15,2 2-39 0,0 0-77 16,0-1 15-16,2 0-1 0,11-3 23 15,1 3-182-15,6 0 92 0,-1 3 53 0,3-8 14 16,-2 2-120-16,-3-1 72 0,-3-3 35 0,-5 1-325 16,-5 4 157-16,-4-7 29 15,0-3 58-15,-13 1-98 0,-10 0 72 0,-5 2 27 0,-6-7-82 0,-3-2 63 16,-4 1 31-16,2-3 1 0,0-3-13 16,1 0-9-16,10-6 54 0,4 0-1 0,10-5 12 15,3-7-12-15,9-4 1 0,2-2 88 16,0 2-39-16,7 1-25 0,10 2-1 0,0 2 376 15,5 1-191-15,4 5-70 0,-2 1 342 0,3 3-186 16,1 1-111-16,1 0-57 0,2 7-10 0,4 0-13 16,-6 7-10-16,1 0-22 0,0 3-173 0,1 3 86 15,0 1 44-15,7 2-764 16</inkml:trace>
  <inkml:trace contextRef="#ctx0" brushRef="#br0" timeOffset="49957.85">32591 3059 3179 0,'0'-3'0'0,"0"-3"0"0,0 4 0 0,0 0 0 0,10 2 0 0,0 0 0 0,3 0 0 0,-4 0 0 0,0 2-521 0,-5 0 243 16,-3 0 122-16,2 1-221 0</inkml:trace>
  <inkml:trace contextRef="#ctx0" brushRef="#br0" timeOffset="57655.02">21847 6793 960 0,'0'-3'0'0,"0"-1"0"0,0 2 0 0,0-1 0 0,0-1 0 0,0 1 374 0,6 0-168 16,8 0-85-16,6-1 145 0,7 1-114 0,2-1-48 16,1 4-38-16,6-3 34 0,1 3-32 0,3 0 1 15,-1 0-32-15,1 0-8 0,-6 3 8 0,-6 8 0 16,-3 2 1-16,-7 1-62 0,-8 8 30 15,1 4-65 17,-11 1 44-32,-3 7 26 0,-16 5 0 0,-9 4-102 0,-2 2 43 0,-7 2 37 0,4-8-11 0,2-2 14 0,2-4-12 15,5-4 22-15,2-7-27 0,2 3 223 16,11-12-97-16,4-4-46 0,5-3 170 0,0-3-99 16,1-1-34-16,8 1 13 0,9-3-39 0,7 0 0 0,0 0-29 0,4 0-58 15,3-3 28-15,1 3 11 0,-3-2 19 0,-1 2-300 16,-3 0 143-16,-1 0 77 0,-5 0 16 0,-1 2-217 15,-5 4 90-15,-8 3 74 0,-1-3-513 0,-3 1 279 16,-2 1 137-16,0-2-407 0,0-1 277 16</inkml:trace>
  <inkml:trace contextRef="#ctx0" brushRef="#br0" timeOffset="57813.6">22043 7007 1449 0,'-16'-7'0'0,"3"4"0"0,0 1 0 0,10 1 0 0,1 1 0 0,2 0 675 0,0 0-319 0,2 0-160 16,10 0-69-16,7 1 93 16,0 3-92-16,9 0-45 0,0-1-4 0,3 0 0 15,2 2-32-15,-2-1-633 0,0 2 312 0,-1-2 155 0,1 0 79 16,-1-1-926-16</inkml:trace>
  <inkml:trace contextRef="#ctx0" brushRef="#br0" timeOffset="57956.22">22582 6892 1749 0,'-5'0'0'0,"1"-2"0"0,-4 0 0 0,5 2 0 0,1 0 0 0,2 0 0 0,0 0 0 0,0 0 109 0,0 0-28 0,0 4-526 16,4 3 215-16,3 0 109 0</inkml:trace>
  <inkml:trace contextRef="#ctx0" brushRef="#br0" timeOffset="58070.91">22528 7086 1401 0,'-10'0'0'0,"0"0"0"0,2 0 0 0,-1 0 0 0,3 0 0 0,3 0 0 16,2 0 0-16,1 0 0 0,0 0 119 0,4 0-41 0,8 0 9 0,2 0-51 0,3-3-522 0</inkml:trace>
  <inkml:trace contextRef="#ctx0" brushRef="#br0" timeOffset="58364.97">23151 6609 772 0,'3'-36'0'0,"-2"4"0"0,1-1 0 0,-2 13 0 0,0 6 0 0,-3 4 0 0,-9 3 365 0,4 7-165 0,-5-3-73 0,3 3-50 15,-2 0 384-15,1 12-213 0,1 2-106 0,2 2 322 16,-2 5-206-16,6 7-115 15,-1 2 235-15,4 9-172 0,1 5-116 0,0 8-90 16,0 8 0-16,0-2 0 0,3 4 0 0,4 4 0 16,-3-1 0-16,3 13 0 0,-2-7 0 0,-2 2 0 15,-1 2 0-15,0-1 0 0,-2-1 0 0,0 5 0 16,-10-19-148-16,-1-7 23 0,-5-7-393 0,2-8 244 16,-3-8 107-16,0-1 57 0,0-24-136 0,4-4 105 15,-2-2 53-15,2-16 26 0,0-10-423 16,-1-3 216-16,5-8 121 0</inkml:trace>
  <inkml:trace contextRef="#ctx0" brushRef="#br0" timeOffset="58508.59">22818 7009 2451 0,'-13'-2'0'0,"0"-5"0"0,7 4 0 0,-1 1 0 0,7 2 0 0,0 0 0 0,5 0 0 0,13 0 0 0,7 5 405 0,8 1-184 0,4-1 190 16,6-1-187-16,0-1-95 0,5 2-39 0,-8-3-508 0,1 1 226 15,2-2 114-15,0 1 57 0,-6-1-382 0,3-1 229 0</inkml:trace>
  <inkml:trace contextRef="#ctx0" brushRef="#br0" timeOffset="59204.72">23822 7183 1942 0,'-15'-5'0'0,"1"1"0"0,7 2 0 0,2 2 0 0,5 0 0 0,0 0 0 0,1 6 0 0,12 2 233 0,11-1-102 15,6 4-48-15,7-5 453 0,6 1-249 0,12-4-126 0,8-2-53 0,-1-1 235 0,10 0-236 16,6 0-107-16,7-3 0 15,3-5 0-15,4-3 0 0,-18 2 0 0,-5 1 0 16,-10 1-27-16,-13 4-1 0,1 0-310 0,-24 3 183 16,-8 0 95-16,-10 0 48 0,-5 0-266 0,0 0 132 15,0 0-15-15,-12 0 67 0,-3 0-158 0,1-4 107 16,-3 0 55-16,1-1 27 0,-4 3-353 0,4 0 194 16</inkml:trace>
  <inkml:trace contextRef="#ctx0" brushRef="#br0" timeOffset="60209.59">25537 6864 707 0,'0'-1'0'0,"0"-3"0"0,-1 2 0 0,1-2 0 0,-1 3 0 0,-1-2 0 0,1 3 0 0,-1-3 0 0,1 3 187 0,-1 0-79 0,2 0-36 0,-2 6 0 16,1 5 120-16,-2 4-77 0,2 6-30 0,1 4-9 15,-2 7 115-15,2 3-76 0,0 3-40 0,0 4 83 0,0 7-52 16,0-6-38-16,0 1 7 0,6-3-1 16,3-2-36-16,4-6-1 0,0 1 16 0,4-11-16 15,1-8 0-15,3-4 0 0,3-7-54 0,0-4 26 16,2 0 10-16,-3-7-84 0,1-14 52 0,-5-4 24 16,1-2-148-16,-2-4 79 0,1-4 29 15,-4 1-3-15,-2-3-30 0,1-1 32 0,-4 1-2 0,2-4 0 16,2-2-55-16,-8 6 37 15,-2 2 3-15,-1 5-1 0,0 5 57 0,-3 5-35 16,0 1-18-16,0 15 255 0,-4 2-111 16,-2 2-57-16,2 0-20 0,1 14 203 0,-3 5-97 15,5 7-58-15,1 3 110 0,0 3-75 0,0 4-19 0,1 5-16 16,5-4 60-16,3-1-47 0,1 3-23 0</inkml:trace>
  <inkml:trace contextRef="#ctx0" brushRef="#br0" timeOffset="61123.19">25918 7204 3538 0,'13'34'12'0,"2"4"9"0,-2-10 17 0,4-4-234 0,-5-2 117 0,1-6 58 0,1-3 29 0,-3 0-528 0,-2-10 258 0,-1-3 93 0,-3 0-602 15,-1 0 367-15,-1-3 183 0</inkml:trace>
  <inkml:trace contextRef="#ctx0" brushRef="#br0" timeOffset="61171.07">27810 6564 1216 0,'2'-11'0'0,"-1"-1"0"0,4 5 0 0,9 2 0 0,0-2 0 0,4 5 408 0,4 2-186 0,3 2-93 0,3 10-46 0,2 3 166 0,0 6-97 0,-6-1-63 0,-4 6-21 0,-4-2 0 0,-3 4-32 0,-6 3 1 0,-2 0-56 0,-5 0 24 0,-3-2-1 0,-15 1-41 0,-6-1 37 0,-7-1 0 0,-7 2 45 0,3-8-40 0,-2-3 0 0,-2-2-8 0,0-5-118 0,6-1 54 0,-5-2 41 0,10-7 3 0,9-2-152 0,3 0 74 0,10-7 47 0,6-10 12 15,2-5-457-15,23-7 236 0,8-5 113 0</inkml:trace>
  <inkml:trace contextRef="#ctx0" brushRef="#br0" timeOffset="61219.94">28203 6559 1276 0,'0'0'0'0,"0"0"0"0,0 4 0 0,0 1 0 0,0 2 0 0,-8 5 0 0,-8 4 770 0,-1 3-368 0,-5 6-173 0,2 2-101 0,4 2 603 0,2-2-347 0,8 4-373 0,6-2-11 0,0 1 0 0,6-5 0 0,18-5 0 0,5-1 0 0,6-3 0 0,2-2 0 0,7 0 0 0,-6-6 0 0,-1-3-38 0,2 2-11 0,-6-2-1031 0,-6 1 540 0,2 2 148 0</inkml:trace>
  <inkml:trace contextRef="#ctx0" brushRef="#br0" timeOffset="61266.81">27879 7471 2241 0,'-5'0'0'0,"0"4"0"0,0-1 0 0,1 2 0 0,3 1 0 0,1 0 0 0,0 3 0 0,0 1 0 0,9 1 537 0,6 3-251 0,1 0-117 0,5 3-44 0,0-4-45 0,2 3-23 0,2-1 1 0,-3-1-224 0,4 3 110 16,-7-5 41-16,1 2 24 0,-1-3-630 0,-6 1 328 0,2-3 164 0,1 0-778 0</inkml:trace>
  <inkml:trace contextRef="#ctx0" brushRef="#br0" timeOffset="61434.36">28366 7313 2217 0,'0'-7'0'15,"0"1"0"-15,0 0 0 0,0 5 0 0,-3 1 0 0,-1 0 0 0,-3 13 0 0,-1 9 940 0,-6 11-444 0,-1 6-235 0,-2 11-244 16,-2 7-17-16,-3 3 0 0,-3 11 0 0,-5 13 0 15,4-3 0-15,0-1 0 0,0 1 0 0,3-2 0 16,-2 0 0-16,-2 6 0 0,5-13-150 0,3 1-106 16,-5 0 146-16,4-8 72 0,3-10-903 0,-2-8 445 15,9-25 234-15,3-11 114 0,1-5-415 16</inkml:trace>
  <inkml:trace contextRef="#ctx0" brushRef="#br0" timeOffset="62414.71">26144 7277 550 0,'-10'0'0'0,"3"2"0"0,-1-2 0 0,1 0 0 0,3 3 222 0,0-3-93 16,-1 0-37-16,5 0-33 0,0 0 314 0,0 0-168 15,11-5-85-15,9-7-42 0,8-4 132 0,8-5-91 16,8-7-42-16,12-4 222 0,8-8-131 0,10-2-67 16,12-9 167-16,2 4-120 0,9-3-56 15,0 0-28-15,-2 7 14 0,-6 5 0 16,0 2-33-16,-27 17-9 0,-12 5-141 0,-11 5 70 0,-5 4 36 0,-3-1-54 16,-12 4 41-16,-8 1 23 0,-3 1 1 0,-3 0-165 15,-4 0 90-15,2 0 0 0,-3 0-17 0,0-2 35 16,0 0-1-16,-4 1-19 15,-3-3 170-15,-1 1-71 16,2 2-24-16,-4-2 0 0,5 3-66 0,-3-3 23 16,1 3 0-16,0 0-460 0,1 0 233 0,-2 0 114 0,1 10 51 0</inkml:trace>
  <inkml:trace contextRef="#ctx0" brushRef="#br0" timeOffset="62942.45">26230 7282 792 0,'-13'-10'0'0,"3"8"0"0,3 0 0 0,3-1 0 0,2 3 0 0,2 0 478 15,0 0-213-15,6 0-119 16,13 3 341-16,6 5-225 0,7 1-114 0,7 5-56 0,9 3 154 0,6-1-110 16,4 4-50-16,7 3-26 15,13 2 211-15,9 4-117 0,18 6-51 0,-7-4 5 16,6 4-36-16,-5 0-47 0,-4 2-25 0,-7-3-11 15,-2 7-9-15,-25-14 23 0,-11 1-164 0,-5-4 99 16,-9-3 48-16,4-1 34 0,-15-7-38 16,-3-5-23-16,-4-2 28 0,-3-6-47 0,-5 0 65 0,0 0-53 15,-7 0 36-15,0 0-204 0,-1-5 97 0,-2-7 39 16,0 0 26-16</inkml:trace>
  <inkml:trace contextRef="#ctx0" brushRef="#br0" timeOffset="65338.76">8003 8548 804 0,'-11'-1'0'0,"3"-3"0"16,0 1 0-16,2 1 0 0,-1-1 0 0,0-1 300 0,4 1-136 0,1 1-62 0,2 1 446 0,0 0-255 0,0-2-129 0,2 0 209 31,7 1-173-31,5 0-81 0,2-1-42 0,4 2 125 0,3-1-83 0,2 2-31 0,-1 0-9 16,2 0-82-16,2 0 41 0,0 0 0 0,0 0 0 0,5 2-181 15,-6 2 86-15,-1-3 47 16,0 2-98-16,-3-1 73 0,-3-1 36 0,1 3-226 0,-6-3 113 15,-5 1 13-15,-1 1 43 0,-7 1-23 16,0 4 0-16,-2 4 11 0,-3 5 29 0,-14 3 123 16,-4 8-61-16,-3 6-29 0,-6 2-14 15,-1 6-9-15,-1-1 2 0,1 1 27 0,1 0-47 0,-2-1 21 16,-1 5 4-16,7-12 33 0,2-4 0 0,1-3-26 16,7-6-2-16,3-4 174 15,2 0-85-15,7-13-41 0,4-1 0 0,0-1 154 0,2-2-88 16,7 0-30-16,5 0-23 0,2 0 151 15,6 0-80-15,2 0-33 0,0 0 10 0,4 0-28 16,5 0 10-16,-5 0-67 0,-3 0-1 0,0 0 32 16,-2 0-18-16,-2 0-189 0,3 0 104 0,-10 0 46 15,-4 0 29-15,-2 0-527 0,-3 0 255 16,-1 0 94-16,-3 0-458 0,-1 2 299 0,0-1 144 0,-2 3 73 16,-9-4-471-1</inkml:trace>
  <inkml:trace contextRef="#ctx0" brushRef="#br0" timeOffset="65508.31">7982 8843 1295 0,'-16'-3'0'0,"3"1"0"0,4 1 0 0,1-4 0 0,5 4 279 0,3-1-112 0,0 1-68 0,10-1-32 0,10 2 587 16,6-3-309-16,5 0-144 15,-3 1 58-15,3 2-111 0,0 0-55 0,2 0-27 16,-3 0-454-16,5 0 222 0,-9 8 97 0,0-2-785 15,0 5 445-15,-5 0 224 0,-2 3 111 0</inkml:trace>
  <inkml:trace contextRef="#ctx0" brushRef="#br0" timeOffset="65733.71">8354 8915 1788 0,'0'0'0'0,"0"-2"0"0,1-1 0 0,2 2 0 0,5-4 0 0,0 4 0 0,3-1 0 0,5 2 0 0,1 0 321 0,4 0-142 15,1 5 155-15,0 7-148 0,1 2-65 16,-1 0-47-16,-4 4 18 0,-3-1-28 0,-3 6 0 16,-4 0-26-16,-3 3-54 0,-5-1 22 0,0-2 0 15,-11 1 32-15,-6-4-46 0,-4-1 1 16,-2-3 54-16,-4-6-202 0,1-6 96 0,-2-1 23 0,3-3 33 16,1 0-401-16,1 0 193 0,7-7 61 15,3-3-372-15,8-3 242 0,5-4 122 16,0 2 60-16,7-3-441 0</inkml:trace>
  <inkml:trace contextRef="#ctx0" brushRef="#br0" timeOffset="65947.13">8771 8915 1123 0,'2'-6'0'0,"-1"1"0"16,1 2 0-16,-2 0 0 0,0 0 0 0,0 1 615 0,-2 0-280 0,-4 2-153 0,-5 0-72 15,1 0 149-15,-4 10-110 0,2-1-56 0,1 4 191 16,-1 3-128-16,2 1-59 47,3 1 44-47,2 1-52 0,3 3-26 0,2 2 10 0,0-5-43 0,2 1 8 0,7 1-1 0,5-5 1 0,2 3-139 0,4-1 79 0,-1-3 25 0,3-3-160 0,-1-5 98 31,1 1 48-31,1-2 24 0,1 0-713 0,-2-6 306 0,-2 0 178 0,-1-3-638 0</inkml:trace>
  <inkml:trace contextRef="#ctx0" brushRef="#br0" timeOffset="66686.12">9153 8721 2012 0,'-5'-5'0'0,"-1"2"0"0,4 0 0 0,1 0 0 0,1 1 0 0,0 0 0 0,1 1 349 0,12 1-157 0,3 0-77 0,4 0 270 0,0 0-179 15,3 0-85-15,2 0-42 0,1 0-7 0,-1 0 0 16,3 0-27-16,-2-3-9 0,-1 2-124 0,-1-1 62 16,1 1 32-16,-4-1-443 0,-1-1 246 15,-2 3 109-15,-8-2 59 0,0 2-894 16,-5 0 441-16</inkml:trace>
  <inkml:trace contextRef="#ctx0" brushRef="#br0" timeOffset="66866.5">9256 8951 2243 0,'-8'0'0'0,"-1"1"0"0,4 1 0 0,0 0 0 0,4-1 0 0,1 2 0 0,0 0 0 0,0-2 0 0,12 3 728 0,7-1-346 16,2 0-172-16,4-1 85 0,2 1-222 0,1-1-73 0,-3 3 0 16,0-4 0-16,1 4 0 0,-4-4 0 0,2 1-294 15,-4 0 16-15,-2-1 157 16,-3 2 79-16,-2-2-934 0,-3 2 486 0</inkml:trace>
  <inkml:trace contextRef="#ctx0" brushRef="#br0" timeOffset="67627.47">10328 8667 1117 0,'0'-12'0'0,"0"4"0"0,-2 0 0 0,2-4 0 0,0 0 0 0,0 0 0 0,0-2 235 16,0-3-103-16,0 0-47 0,0-2-25 0,0-1 112 16,0 1-67-16,0-5-25 0,0 4-14 0,0-1 0 15,0 0-29-15,0 0-32 0,-3 4 1 0,-2-4 40 47,-4 7-9-47,-1 1 30 0,0 3 1 16,1 5-31-16,-4-1 0 0,2 1 58 0,3 5-33 0,0 0-1 0,-1 0-24 0,3 14 106 15,2 3-43-15,0 5-37 0,1 5 124 0,3 8-76 0,0 0-36 0,0 6 152 16,0 7-86-16,0-3-57 0,4 0-23 0,2 5-35 0,-4-2-26 0,3 5 0 16,-2 7 0-16,0-8 0 0,2 3 0 15,-3 0 0-15,0-3 0 0,-2 1 0 0,0 3 0 0,0-12 0 16,-2-6 0-16,-5-3 0 0,-1-7-20 0,-3-3-391 16,-2-1 170-16,2-12 114 15,-5-8 6-15,0-1-314 0,1-3 199 0,-1 0 99 16,-2-10 41-16,5-4-462 15,0-5 260-15,0-3 131 0,0-7 65 0</inkml:trace>
  <inkml:trace contextRef="#ctx0" brushRef="#br0" timeOffset="67782.05">9918 8850 1011 0,'-14'-11'0'16,"7"4"0"-16,1 3 0 0,5 2 0 0,1-3 0 0,0 2 638 0,11-1-291 0,10-1-160 15,7 1 190-15,5-2-170 0,2 1-85 0,1 1 260 16,5-1-164-16,-6 2-95 0,2 0-42 0,-2 2-300 15,-1-3 128-15,-1 4 64 0,3 0 41 16,-12 0-726-16,0 0 374 0,-4 5 187 0,-4-2 94 16,0 0-865-16</inkml:trace>
  <inkml:trace contextRef="#ctx0" brushRef="#br0" timeOffset="67949.6">10550 8320 1573 0,'0'-12'0'0,"-3"3"0"0,0 0 0 0,2 4 0 0,1 3 0 0,0 0 0 0,0 2 702 0,0 0-332 0,0 9-157 0,0 8-93 16,0-2 160-16,0 9-121 0,0 0-62 0,0 2-29 15,0 5-386-15,0-1 173 16,0 2 91-16,-2-1-765 0,1-1 428 0,-1-1 214 16</inkml:trace>
  <inkml:trace contextRef="#ctx0" brushRef="#br0" timeOffset="68435.17">10815 8538 1545 0,'-9'-7'0'0,"4"0"0"0,-1 1 0 0,3 3 0 0,0 3 0 0,2 0 0 0,-1 1 361 0,2 14-163 0,-2 2-72 0,2 7 169 15,0 3-130-15,0 5-64 0,0 2-33 16,0 3-1-16,0 1-22 0,0 0-9 0,0-1-285 16,0 1 143-16,0-2 71 0,0-4 36 15,2 4-486-15,0-7 251 0,3-7 130 0,2-3-5 0,-1-4-295 0</inkml:trace>
  <inkml:trace contextRef="#ctx0" brushRef="#br0" timeOffset="68815.16">11031 8650 1457 0,'-12'5'0'0,"3"1"0"0,-2-1 0 0,3 4 0 0,2 1 0 0,0 3 0 0,-2 3 699 0,8 1-336 16,0 2-163-16,0 3-82 0,0 0 227 0,11 2-155 15,2 1-67-15,2-4-55 0,2 0 0 16,3-5-32-16,0-2 1 0,-1-2-182 0,3 0 100 0,-3-11 36 15,0-1-227-15,-1 0 136 0,0-1 69 0,2-11 42 16,-8-6-307-16,1-5 151 0,-1-3-9 0,-5-5 64 16,0-1-39-16,3-7 37 0,-6 5 32 0,0-2 60 15,1 2 1-15,-2 2-38 0,-1 2 1 16,1 0 114-16,-3 13-53 16,0 3-30-16,0 7 376 0,0 3-191 0,0 4-64 0,-5 0-59 15,2 15 210-15,-1 7-116 0,3 10-57 0,-1-1-29 16,2 4 95-16,0 5-53 0,0-4-40 15,0 1-90-15,2-3 30 0,3 1 0 0,2-3-94 0,2 3 72 16,-1-7 20-16,1 0 1 0,-1-7-413 0,2-4 212 16,-3-1 65-16,2-2 66 15,-2-8-660-15,-1-6 344 16,-1 0 172-16,0-2 86 0</inkml:trace>
  <inkml:trace contextRef="#ctx0" brushRef="#br0" timeOffset="69003.64">11476 8490 2538 0,'2'0'0'0,"-1"0"0"0,2-1 0 0,3-2 0 0,1 3 0 0,2 0 0 0,2 8 0 0,6 8 294 0,2 5-120 0,0 5-74 16,1 3 420-16,-1 7-242 16,-1 3-251-16,-1 7-27 0,-4 8 0 0,-9 0 0 15,-4 2 0-15,0 0 0 0,-15-2 0 16,-5-4 0-16,-3 2 0 0,-1-14-573 0,0-7 213 0,-2-4 199 15</inkml:trace>
  <inkml:trace contextRef="#ctx0" brushRef="#br0" timeOffset="69856.48">12009 8698 1106 0,'-9'0'0'0,"1"0"0"0,2 1 0 0,1 2 0 0,0 0 194 0,1-1-79 0,4 2-40 15,-2 1 541-15,2 0-295 16,0 0-142-16,6 0-71 0,5-2 271 0,2 2-162 0,2-1-95 16,-1-1-43-16,2-2 4 0,-2 2-24 0,0 0 0 15,-2-2-185-15,-2 1 76 0,0-2 43 0,-3 1-306 16,0-1 174-16,-3 1 88 16,3-1 52-16,-2 0-275 0,-1 0 144 0,-2 0-11 0,0 0 63 15,0 0-607-15,1-1 316 16</inkml:trace>
  <inkml:trace contextRef="#ctx0" brushRef="#br0" timeOffset="70272.39">12369 8516 2109 0,'0'0'0'0,"-3"-1"0"0,-2 0 0 0,0-2 0 0,2 3 0 0,2 0 0 0,-3 7 0 0,4 10 0 0,-1 3 0 0,1 6 268 0,0 3-115 0,0 5-58 15,4 3 49-15,3 4-45 0,6-2-36 0,-1 2-83 16,2-3 28-16,3-4 0 0,1 1 29 0,0-5-51 0,-2-8 21 16,-2-5-1-16,-1-5 31 0,0-9-108 0,0-3 53 15,2 0 37-15,-4-7-168 0,0-16 80 16,0-5 6-16,1-4-65 0,-1-2 47 0,2-7 29 15,-4 3 7-15,2-2-116 0,-2-3 60 16,1 0 35-16,0-1 7 0,1-7-44 0,-4 13 38 16,0 4 0-16,-5 5 28 0,-1 9 79 0,-1 5-40 15,0 6-8-15,0 9 366 0,0 0-191 0,-7 12-86 16,1 11 310-16,-1 7-172 0,1 6-93 0,3 0-15 16,1 4 167-16,2 1-122 0,0 2-61 0,0-2-30 15,2 6 15-15,6-9-45 0,1 1-18 0,5-3-19 16,0 1-31-16,4-6 6 0,1 5 40 0,-3-14-520 15,1-6 270 1,-1-2 112-16,1-7-822 0,-5-5 453 0,4-2 219 0</inkml:trace>
  <inkml:trace contextRef="#ctx0" brushRef="#br0" timeOffset="70494.8">12869 8756 1193 0,'2'-3'0'0,"1"-1"0"0,-2 1 0 0,4 0 0 16,2 0 0-16,0 2 0 0,2 0 624 0,2 1-294 0,3 0-146 0,0 2-75 0,3 8 282 0,-1 1-168 0,1 6-98 0,-4-1 51 16,1 5-70-16,-5 1-34 0,-3 1 15 0,0 3-16 15,-6-2-9-15,0 1-26 0,-9 1-67 0,-7-1 34 16,-4-3-1-16,-5 4 44 0,1-11-190 0,0-3 91 16,-1-4 44-16,0-2 0 0,4-5-416 0,-1-1 181 15,6 0 72-15,5-1-215 0,5-11 176 16,3-5 86-16,3-1-576 0,0-2 322 0</inkml:trace>
  <inkml:trace contextRef="#ctx0" brushRef="#br0" timeOffset="70677.31">13107 8754 2371 0,'-1'-5'0'0,"-4"-1"0"0,2 2 0 0,-3 1 0 0,1 1 0 0,-1 2 0 0,0 0 0 0,-5 0 0 0,6 6 718 0,-4 7-341 0,1 2-171 0,2 5-84 16,1 3 15-16,2 3-137 0,3-2 0 0,0 1 0 15,2 2 0-15,8-1 0 0,1 4 0 0,5-6 0 16,6-3 0-16,3-1 0 16,3-5 0-16,1-4 0 0,2-2-48 0,-4-5 32 15,-1-4-1157-15,-5 0 569 0</inkml:trace>
  <inkml:trace contextRef="#ctx0" brushRef="#br0" timeOffset="72605.44">14778 8308 814 0,'-12'-7'0'0,"-1"-1"0"0,2 3 0 0,0 2 0 0,3-1 0 0,-1 1 0 0,0-3 380 0,4 6-176 0,3-1-83 0,1 1-43 0,1 0 236 0,0 0-138 0,5 0-62 0,8 0-43 16,6 0 142-16,3 0-89 0,3 1-43 0,1 5-8 0,4 1 9 15,-2-2-46-15,-4 1-30 32,2 2 0-17,-2 1 30-15,-3-2 0 0,1 5-91 0,-6 0 41 0,-5 2 25 0,-2 6 0 0,-8 4-103 0,-1 6 63 0,-3 6 7 0,-19 4 20 0,-6 3-87 0,-6 4 47 0,-4-3-4 16,-2-3 166-16,0 2-66 0,7-12-28 15,3-3 257-15,7-8-134 0,4-4-58 16,5-5-36-16,5 2 86 0,9-8-57 0,0-1-22 0,4-1-1 16,12 1-64-16,5-1 39 15,3 1 10-15,3-3-10 0,1 1-75 0,1 1 38 0,-1-3-1 0,-2 0-248 16,4 5 145-16,-9-3 64 0,-1 2-502 16,-6-3 263-16,0 2 102 0,-4-1 73 0,-3 0-222 15,-5-2 150-15,0 0 70 0,-2 0 36 0,0 0-480 16</inkml:trace>
  <inkml:trace contextRef="#ctx0" brushRef="#br0" timeOffset="72761.02">14692 8543 1785 0,'-13'0'0'0,"4"0"0"0,1 0 0 0,4 0 0 0,4 0 0 0,0 4 0 0,6 4 348 0,14 2-156 15,5-1 229-15,6 1-192 16,0 0-96-16,7 2-40 0,-4-3-421 0,-1 3 182 0,1 0 91 15,-2 0 46-15,-1 2-377 0,1 0 220 0</inkml:trace>
  <inkml:trace contextRef="#ctx0" brushRef="#br0" timeOffset="72929.57">15138 8688 2071 0,'-4'0'0'0,"0"0"0"0,4 2 0 0,-3-2 0 0,3 5 0 0,0-1 0 0,0 4 0 0,0-2 224 0,6 3-94 0,3 0-46 16,2 3-25-16,3-1-465 0,0 0 230 0,3 2 102 0,-2-6 55 15,1 5-359-15,0-7 196 0</inkml:trace>
  <inkml:trace contextRef="#ctx0" brushRef="#br0" timeOffset="73205.74">15387 8568 2129 0,'-2'-11'0'0,"-1"5"0"15,1 2 0-15,-2 0 0 0,0 3 0 0,2 1 0 0,-1 0 0 0,1 11 0 0,1 8 543 0,-1 7-254 16,0 4-128-16,-2 7-63 0,-1 9 228 0,0 1-150 0,-4 6-71 0,1 10-34 16,-1 3-38-16,-5 8-33 0,1 6 0 0,0-10 0 0,2-2 0 15,-2-7 0-15,2-5 0 0,2-6 0 16,0-3 0-16,4-17 0 0,2-5 0 0,1-7 0 0,2-5 0 15,0-5 0-15,0 1 0 0,0-9-11 16,0 0-20-16,0 0 0 16,0-2-70-16,0-3 46 0,0 2 18 0,0-1-110 0,0-4 62 15,0 1 34-15,0 2-441 16,0-2 227-16,0 0 106 0,0 2 66 0,0-2-559 0,0 3 309 16,2-3 153-16</inkml:trace>
  <inkml:trace contextRef="#ctx0" brushRef="#br0" timeOffset="73476.02">15782 8566 1829 0,'0'-9'0'0,"2"0"0"0,5 3 0 0,4 0 0 0,1 1 0 0,4 0 0 16,1 4 0-16,4-3 0 0,3 3 401 0,-2 1-184 0,3 0-90 0,1 0-46 16,-1 0-96-16,4 0 34 0,-6 0-9 0,-2 0-444 0,-1 0 235 0,-2 0 117 15,-3 0-722-15</inkml:trace>
  <inkml:trace contextRef="#ctx0" brushRef="#br0" timeOffset="73647.56">15834 8739 1619 0,'-14'0'0'0,"2"0"0"0,6 0 0 0,-1 0 0 0,3 0 0 0,4 1 0 0,0 3 795 0,12 1-380 0,7 0-190 0,3-2 331 0,2 1-251 0,3 3-289 0,-3-5-16 0,2 2 0 0,-1 2 0 0,0-1 0 0,-1 0-863 0,-3-1 427 0,-1-1 236 0,-3 2 118 0</inkml:trace>
  <inkml:trace contextRef="#ctx0" brushRef="#br0" timeOffset="74287.85">16690 8426 1141 0,'0'-24'0'0,"0"6"0"0,0-2 0 0,0 0 0 0,0-2 0 0,3-1 0 0,3-4 0 0,-1 5 0 0,1 1 135 0,2-2-50 0,-4-1-24 15,1-2 36-15,-2 6-34 0,0 1-1 0,-1 1-26 16,-2 3-6-16,0 4 6 15,0-4 9-15,-6 11-9 16,-4 0 33-16,-2 4 0 0,-1 0-33 0,-2 4 32 0,0 9 10 16,-1 5-42-16,2 8 83 0,1 3-41 0,1 8-1 0,2 1-41 15,2 12 152-15,4-2-81 0,2 5-35 0,2 1-1 16,0 2 143-16,0 1-89 0,0 8-35 0,0-6 33 0,5 0-43 0,-2 4 0 16,0 1-45-16,-1-3-154 0,-2 8 86 0,0-17 30 15,0-4-112-15,-4-4 75 0,-6-4 38 16,-3-6 0-16,-2 2-328 0,1-16 169 15,-2-8 39-15,2-6 58 0,-3-6-341 0,3 0 185 0,-5-8 83 16,5-10 55-16,0-3-374 0,3-6 210 16,-1-4 105-16,-1-3-330 0</inkml:trace>
  <inkml:trace contextRef="#ctx0" brushRef="#br0" timeOffset="74440.44">16278 8579 1367 0,'-6'-10'0'0,"0"3"0"0,6 2 0 0,0 5 0 0,1-2 0 0,15 0 186 0,6 2-75 0,4 0-28 16,5 0 537-16,4 0-293 0,0 0-145 0,3 0-73 16,1 0-90-16,2 2 26 0,-6 0-9 0,1 3-586 15,-5 1 293-15,-1-2 146 0,-7 1 74 0,5-1-881 16</inkml:trace>
  <inkml:trace contextRef="#ctx0" brushRef="#br0" timeOffset="74612.98">16942 8078 2399 0,'0'0'0'0,"0"-4"0"16,-1 1 0-16,1 1 0 0,-4 0 0 0,3 0 0 0,-1 2 0 0,1 0 0 0,1 2 301 0,-2 9-132 0,2 3-67 0,-2 6-231 0,1 1 78 0,1 4 43 15,-2 5-631-15,1 0 322 0,-2 0 162 16,2 7 81-16</inkml:trace>
  <inkml:trace contextRef="#ctx0" brushRef="#br0" timeOffset="74796.49">17030 8492 2096 0,'-6'12'0'0,"-6"4"0"15,2 4 0-15,-1 5 0 0,-1-1 0 0,2 2 0 0,0 6 0 0,2-1 754 0,2 2-359 0,2 3-171 0,4-4-98 16,0-5-180-16,1-1 45 0,9-1 22 0,3-2 0 16,3 0-254-16,1-11 133 0,0 0 72 0,0-7-786 15,1-5 429-15</inkml:trace>
  <inkml:trace contextRef="#ctx0" brushRef="#br0" timeOffset="75134.58">17249 8543 1397 0,'-10'8'0'0,"-4"3"0"0,3 3 0 0,2 1 0 0,-2 4 0 0,5 2 0 0,3-1 648 0,1 4-306 15,2-1-154-15,0 1-67 0,5-3 20 0,8-3-53 16,0-1-27-16,6-7-113 0,-2-1 43 0,3-1 9 31,0-8 36-31,1 0-350 0,-1 0 174 0,0-11 89 0,-2-3-256 0,0-1 181 16,-4-3-16-16,-1-3 73 0,-4 2-114 0,-3-3 74 15,1 1 36-15,0-3-8 0,-5 6 283 0,-1 3-119 16,-1 2-59-16,0 2 364 0,0 2-188 16,0 1-112-16,0 4-2 0,-1 4 101 0,-4 0-33 0,-1 3-59 15,3 9-3-15,0 5-19 16,1 3-9-16,2 2-29 0,0 3-85 0,0-1 42 0,0 1 1 0,0 1 51 31,0-5-375-31,3 1 183 16,2-4 74-1,3 1-506-15,-2-4 248 0,-1-2 140 0,1-4-140 0,-1-5 148 0,0-4 75 0,0 0 36 0</inkml:trace>
  <inkml:trace contextRef="#ctx0" brushRef="#br0" timeOffset="75285.17">17605 8436 943 0,'8'-12'0'0,"3"-1"0"0,-2 5 0 0,4 5 0 0,2-1 159 0,0 4-66 0,2 1-29 15,2 16 612-15,1 1-320 0,3 6-152 0,-6 2-89 16,0 3 368-16,-1 5-224 0,-5 0-112 0,-3 2 143 15,-4 8-148-15,-4-7-142 0,0 6 0 0,-11 3 0 16,-10-2 0-16,-6 1 0 0,-2 9-349 0,-3-13 182 16,1-3 101-16</inkml:trace>
  <inkml:trace contextRef="#ctx0" brushRef="#br0" timeOffset="75815.81">18134 8614 1571 0,'0'0'0'0,"0"-4"0"0,0 0 0 0,0-1 0 0,1 2 0 0,3-1 0 0,1 2 623 0,0 1-294 16,1 1-146-16,1 0 55 0,2 0-106 16,-1 0-47-16,1 0-25 0,-2 3-95 0,6 2 45 0,-6 2-9 15,2 0-560-15,0 0 298 0,-3-2 149 0,1 3 74 16,-1-1-834-16</inkml:trace>
  <inkml:trace contextRef="#ctx0" brushRef="#br0" timeOffset="76186.88">18473 8432 1585 0,'-3'1'0'0,"2"7"0"16,-2 2 0-16,-1 4 0 0,1 3 0 0,-1 9 0 0,2 6 0 0,0 5 583 0,2 6-273 0,0 1-137 0,0-1-68 0,2 7 107 0,7-13-92 15,5-2-42-15,4-4 0 16,2-6-184-16,1-7 71 0,3-1 45 0,1-14-239 0,-2-3 132 0,2-2 67 15,-4-16-91-15,0-5 78 16,3-4 46-16,-10-5-9 0,1-4-353 0,-2 1 168 16,-1-2 47-16,-2-3 53 0,1-6-63 0,-1 5 62 15,-3-2 27-15,2 0 1 0,-2 2 0 0,-3 3 0 16,0-4 18-16,-2 20 216 16,-2 3-103-16,0 13-51 0,0 1-27 0,-2 3 185 0,-2 4-77 0,-2 18-64 15,0 6 434-15,2 8-222 16,3 2-68-16,-2 6-62 0,3-2 277 0,0 3-178 15,0-3-89-15,0 3-45 0,6-4 149 0,2 9-144 16,1-13-85-16,2 1 0 0,0-6 0 16,2-1 0-16,0-6-547 0,4 1 277 0,-4-11 149 0,1-6 78 15,-2-3-427-15,4-4 235 0,-5 0 38 0,6 0 80 16</inkml:trace>
  <inkml:trace contextRef="#ctx0" brushRef="#br0" timeOffset="76427.24">19113 8675 1797 0,'0'3'0'0,"0"-3"0"0,0 0 0 0,0 0 0 0,0 0 0 0,0 1 0 0,0 3 0 0,0-1 895 0,2 1-434 0,4 2-213 0,2 3-9 0,4-1-101 16,0 1-52-16,2 3-19 15,0-2-219-15,0 2 92 0,0 0 47 0,0-2 25 16,0 0-787-16,-3-1 401 62,-2-4 204-62,2 2-872 0</inkml:trace>
  <inkml:trace contextRef="#ctx0" brushRef="#br0" timeOffset="76563.88">19440 8510 1213 0,'-2'0'0'0,"-1"0"0"0,0 0 0 0,-1 0 0 0,1 1 0 0,-1 6 661 0,-1 6-313 16,-4 9-147-16,1 6-88 0,-3 11 229 0,-3 7-154 15,-2 14-77-15,-2 11-37 0,-6 11 350 0,5-4-199 16,-2 1-194-16,-1 0-31 0,0-1 0 16,2-7 0-16,0 4-339 0,7-20 76 0,-1-9 149 0,4-10 75 15,1-6-674-15,3-10 302 0,-3-4 204 0,6-14 5 16,0-2-406-16</inkml:trace>
  <inkml:trace contextRef="#ctx0" brushRef="#br0" timeOffset="76778.3">19611 9278 3167 0,'0'1'0'0,"0"1"0"15,0 2 0-15,0-3 0 0,0 3 0 0,0-1 0 0,0 1 0 0,0-1 434 0,0 2-192 0,0 0-428 0,0-3 110 16,0-1 55-16,0 2 28 0,0 0-1248 16</inkml:trace>
  <inkml:trace contextRef="#ctx0" brushRef="#br0" timeOffset="101626.91">8287 9934 1851 0,'-7'-7'0'0,"1"2"0"0,2 2 0 0,1-1 0 0,2 2 0 0,1 1 0 0,0 1 0 0,0-2 0 0,0 2 221 0,3 0-92 0,10 0 91 16,3 0-92-16,2 0-45 0,8 0-14 0,-2 0 117 15,4-3-75-15,0 3-37 0,2-1 0 0,4-1-48 16,0 1 20-16,-3 1-10 0,-1-3 1 0,0 2-116 16,-4 1 58-16,-4-2 29 0,1 2-220 0,-6 0 120 15,-6 0 65-15,-4 0-441 0,-3 0 231 0,-2 0 81 16,-2 0 60-16,0 0-170 0,-5 0 115 0,-9 0 57 15,-5 0 29-15</inkml:trace>
  <inkml:trace contextRef="#ctx0" brushRef="#br0" timeOffset="101812.41">8287 10147 870 0,'-7'9'0'0,"2"4"0"0,0 4 0 0,2-1 0 0,2 4 0 0,1-1 0 0,0-1 33 0,0 3-33 0,0-2 839 15,3 0-402-15,3 5-191 0,3-6-109 16,-3-1-115-16,-2 2 15 0,3 0 0 16,-2 1-1-16,-3 0-313 0,1-3 152 0,-1-1 81 15,-2-1 40-15,0-1-503 16,0-5 259-16,0 0 133 0,0-5-463 0,-3-4 271 0</inkml:trace>
  <inkml:trace contextRef="#ctx0" brushRef="#br0" timeOffset="102094.66">8274 10258 1705 0,'1'-14'0'0,"1"4"0"0,-1-2 0 0,3-4 0 0,4 7 0 0,0 0 0 0,7-1 0 0,2 5 0 0,7-4 276 0,6 1-111 0,0 1-68 0,5 2 110 15,2 1-85-15,0 1-43 0,5-1 9 0,-7 2-87 16,-1 0 1-16,1 1 34 0,-9 1 1 0,0 0-155 16,1 0 86-16,-8 0 30 0,-9 1-82 0,0 5 61 15,-3-1 29-15,-2 2 73 0,1 4-33 0,-5-2-24 16,0 5-43-16,-1-1 281 0,0 7-124 0,0-2-58 15,2 3-14-15,-1 2 19 16,1 0-23-16,-1 2 0 0,2-2-23 0,3 2-106 16,-1 4 62-16,-2-6 17 15,2 0-327-15,-2 0 166 0,1 0 85 0,-2-5-340 0,-2 5 172 0,0-11 110 16,0 1-2-16,-2-3-182 16,-8-2 136-16,-3-3 67 0,-1 1 25 0,-4-6-290 15,0 0 167-15,-2 0 83 0</inkml:trace>
  <inkml:trace contextRef="#ctx0" brushRef="#br0" timeOffset="102275.68">8496 10007 1782 0,'0'-3'0'0,"0"0"0"0,0 1 0 0,0 2 0 0,0 0 0 0,0 4 0 0,3 7 0 0,1 6 307 0,1 3-135 0,1 4-68 0,-2 2 43 15,-3 4-55-15,0 5-18 0,-1-1-10 0,0 2-329 16,-1 1 151-16,-9-1 75 0,1-2 38 0,-2 3-478 0,1-13 250 15,-2-3 128-15,-2-4-272 16,3-7 112-16</inkml:trace>
  <inkml:trace contextRef="#ctx0" brushRef="#br0" timeOffset="102395.36">8444 10259 1315 0,'3'0'0'0,"0"0"0"0,0 0 0 0,3 0 0 0,-3 0 0 0,4 2 0 0,0 2 312 0,0-1-138 16,2 2-68-16,-1 2 73 0,1-2-71 0,4 4-26 15,-4-2-10-15,-1 3-455 16,3 0 210-16,-3-1 105 0,-2 0 52 0,3 0-691 0</inkml:trace>
  <inkml:trace contextRef="#ctx0" brushRef="#br0" timeOffset="102572.89">8626 10045 958 0,'0'2'0'0,"0"2"0"0,0 1 0 0,0 1 0 0,0 4 140 0,0 4-52 0,3 3-25 0,-3 8 461 16,0 5-234-16,0 0-132 16,0 4-60-16,-3 3 3 0,-2 1-31 0,-1-2-1 15,-2 3-24-15,-1-5-345 0,0-5 168 0,1-4 84 16,-4-4-493-16,2-4 279 0,-3-1 144 0,4-11-481 0</inkml:trace>
  <inkml:trace contextRef="#ctx0" brushRef="#br0" timeOffset="102697.17">8587 10326 1179 0,'8'-2'0'0,"0"-4"0"0,2 5 0 0,-2-2 0 0,3 0 0 0,-3 2 290 0,2 1-127 0,-1 0-63 0,4 0 94 15,-3 0-70-15,1 4-48 0,2 0 0 0,-1 3-252 16,2-2 107-16,1 0 53 0,2 0 35 0</inkml:trace>
  <inkml:trace contextRef="#ctx0" brushRef="#br0" timeOffset="103023.46">9157 9893 1290 0,'0'0'0'0,"0"0"0"0,0 2 0 0,0 7 0 0,0 2 0 0,0 8 617 0,0 3-295 0,-1 7-142 0,-6 5-72 0,-3 7 30 16,3-2-51-16,-6 9-16 0,3-7-9 15,-3-4-271-15,3-1 123 0,-1-3 61 16,0-3-527-16,0-1 303 0,0-13 138 0,3-4-502 15,-2-7 294-15,3-5 145 0,-2 0 46 0,0-12-81 16,5-7 91-16,0-4 36 0,2-5 82 16,2 1 0-16,0 0 0 0,0-4 0 15,2 9 0-15,10 0 191 0,2 1-132 0,3 2-48 16,2 3 444-16,3-2-248 0,1 6-33 0,-1 5 308 16,6 1-223-16,-3 5-111 0,2 1-56 0,4 0 117 15,-6 7-90-15,-1 6-42 0,-4 3 0 0,-4 2-228 16,-3 2 94-16,0 1 56 0,-11 2-205 0,-2-5 122 15,0 0 60-15,-5 1 30 0,-11-4-566 16,-2-1 284-16,-2-6 65 0</inkml:trace>
  <inkml:trace contextRef="#ctx0" brushRef="#br0" timeOffset="103415.93">8944 10072 1389 0,'-7'-3'0'0,"0"3"0"0,1 0 0 0,3 0 0 0,2 0 0 0,1 6 0 0,0 3 0 0,0 3 316 0,0 2-131 16,4-1-79-16,2 4-85 0,3 2 16 0,-1-2-1 0,1 4 1 15,-2-1-48-15,-1-2 19 0,1-2-1 0,-4 1-59 16,-1-3 45-16,0-2-1 0,1 1 54 0,-1-3-12 16,-1-1 3-16,-1 0-46 0,0-1 35 0,2-2 12 15,-1 5-41-15,2-2 3 0,-3-1 10 0,2 1 6 0,-2 3 0 0,2 0 12 31,-1 2-44-31,2-1 7 0,-3 1 29 0,0 0-134 0,0-1 62 0,0 2 26 0,0 2 2 0,-3-5-26 0,-2 1 24 16,-2-2-21-16,-1-3 39 16,-3-1 87-16,1 0-46 0,0-6-11 0,0-1 172 0,1 0-92 15,1 0-49-15,3-1-14 0,-4-6 125 16,9-1-55-16,0-1-41 0,0 0 137 16,5 2-85-16,9-2-41 0,4 3 8 15,3 0 112-15,2 2-82 0,5 3-40 0,0-1 0 0,5 0 39 16,-1 2-76-16,0 0-40 15,2 2 0-15,1 5-94 0,1 0-5 0,2 1 77 0,-8 1-613 0,1-1 300 16,0-1 170-16,-3-4-349 16,-1 1 238-16,5-4 111 0,-8 0 69 0</inkml:trace>
  <inkml:trace contextRef="#ctx0" brushRef="#br0" timeOffset="103739.06">9511 10140 2025 0,'1'-13'0'0,"1"1"0"0,4 3 0 0,5 2 0 0,-1 0 0 0,5 4 0 0,4 3 0 0,3 0 0 0,1 10 240 0,5 4-102 0,-3 4-41 16,-3 2 1-16,-2 4-31 15,-3 0 0-15,-4 3-94 0,-7 3 32 0,-3 8 9 16,-3-8 22-16,-4 3-38 0,-12 3 0 0,-6-4 39 16,-5 2 0-16,-5 0-112 0,-1-9 52 0,1-1 29 15,-2-8-417-15,0-5 176 0,3-4 114 0,0-3-433 16,9-4 264-16,3-4 126 0,4-17 64 0,6-5-295 15,1-5 170-15,8-2 98 0,0-2 51 16,0 1 36-16,5 1 40 0,5 5 0 16,-3 0 0-16,2 10 108 0,-1 5-91 0,4 2-27 15,-1 7 0-15,5 2 644 0,1 2-336 0,2 0-162 16,2 14 752-16,2 2-426 0,0 2-212 0,3 3 137 16,2 4-165-16,0-1-98 0,-3 0-44 0,0 3-150 15,2-4 54-15,1-4 26 0,3 4 9 0,-6-9-656 16,0-3 337-16,-1-5 168 0</inkml:trace>
  <inkml:trace contextRef="#ctx0" brushRef="#br0" timeOffset="103887.66">9852 10173 1456 0,'0'-14'0'0,"0"2"0"0,0-2 0 0,3 8 0 0,8-2 0 0,2 4 0 0,7 2 0 0,5 0 359 0,6 1-152 0,-1 1-90 16,3 0-40-16,1 0-351 0,-1 0 155 15,-2 1 78-15,2 1 48 0,-10 2-290 0,-5-4 160 0</inkml:trace>
  <inkml:trace contextRef="#ctx0" brushRef="#br0" timeOffset="104157.49">10027 9858 1309 0,'-9'0'0'0,"3"0"0"0,0 0 0 0,3 7 0 0,1 9 0 0,2 6 0 0,0 9 712 15,5 6-342-15,7 8-167 0,1 7-83 16,2 2 271-16,0 2-177 0,1 6-80 16,-3-13-53-16,-1-2-68 0,-3-3 23 0,-3-6 1 15,-2-1-258-15,1 3 137 0,-5-16 56 0,0-4-265 16,-5-1 165-16,-6-7 82 0,-2-3 41 0,-2-1-208 16,-3-7 105-16,0-1 51 0,-2-1-75 0,-1-7 103 15,-1-7-8-15,-1-2-8 0,6-1 8 0,-2 0 19 16,2-3-19-16,5 1 1 0,0 1-7 15,0-3-3-15,7 6 9 0,4 1 35 16,1 0-93-16,0 1 38 0,3 0-1 0,8-2-382 16,5 2 206-16,2-1 98 0</inkml:trace>
  <inkml:trace contextRef="#ctx0" brushRef="#br0" timeOffset="104365.88">10251 10115 1409 0,'11'0'0'0,"0"-2"0"0,3 0 0 0,2-1 0 0,6 1 0 0,-2 2 0 0,0 0 0 0,5 0 702 0,2 7-333 0,1 3-166 0,3 4 170 0,-5 1-173 15,-3 3-82-15,-5 2-36 0,-1 1-45 0,-8 3 0 0,-4 2 8 0,-5-2-205 0,-7 5 98 0,-17-1 49 16,-8-1 25-16,-6-2-179 16,-5 5 110-16,-2-10 43 0,0-3 25 0,-5 0-357 15,4-5 174-15,2-4 9 0,0-1-220 0,15-7 177 0,8 0 84 16,10-15-449-16,11-11 267 0,3-13 134 0</inkml:trace>
  <inkml:trace contextRef="#ctx0" brushRef="#br0" timeOffset="104515">10655 9936 2044 0,'7'-4'0'0,"-3"1"0"0,-1 1 0 0,0 2 0 0,-3 0-1 16,0 5 0-16,-14 11 679 0,-1 7-321 0,-6 5-161 0,-1 4-81 0,5 2 428 15,0 7-543-15,4 0 0 0,7 0 0 0,6 3 0 16,3-2 0-16,13 5 0 0,12-11 0 0,11-3 0 15,9-3 0-15,4-4-859 16,7-8 217-16</inkml:trace>
  <inkml:trace contextRef="#ctx0" brushRef="#br0" timeOffset="104957.81">11029 10069 1460 0,'0'-9'0'0,"0"-3"0"0,0 4 0 0,3 2 0 0,9-2 0 0,4-2 256 0,6 6-115 0,6-2-52 0,6 3 308 16,3-1-181-16,4 1-89 0,3 1-38 0,-5 1-170 15,1 1 58-15,-4 0 30 0,-3 0-1 0,-4 0-159 16,-1 6 103-16,-11 1 38 0,-7 3-553 0,-6 0 290 16,-4 1 147-16,0 0-520 0</inkml:trace>
  <inkml:trace contextRef="#ctx0" brushRef="#br0" timeOffset="105465.45">11210 9767 1655 0,'0'0'0'0,"0"0"0"0,0 0 0 0,0 2 0 0,0 11 0 0,0 6 0 0,4 10 0 0,4 9 0 0,-2 11 441 0,3 3-206 0,0 10-100 15,0 0 4-15,-1 1-52 0,-2-2-25 0,4 4-123 16,-8-19 44-16,1 0 26 15,-1-5 1-15,-2-4-307 0,0-6 166 0,0 3 93 0,-2-16 32 16,-6-4-355-16,-1-4 186 0,1-4 9 0,-5-3 74 16,-2-3-184-16,4 0 124 0,-6-4 58 0,1-11-60 15,1-3 59-15,-2-3 30 0,0-4-9 16,3 0 38-16,1-3 0 0,5 0 0 0,-2 1 45 16,5 3 0-16,1-4-54 0,2 10 10 0,2 1 158 15,0 3-79-15,2 3-40 16,5-1 0-16,5 3 196 0,-4 6-105 0,5 2-21 0,-1 1 54 0,1 0-41 15,-3 10-33-15,0 1 37 0,-4 4-34 0,-4 3 1 16,-2-2 0-16,0 4 17 16,-2-2-1-16,-7 3-29 0,-3-6-9 0,0 1 82 15,0-3-41-15,-2-2 0 0,4-3-41 0,1-1 4 16,3-7-5-16,6 0 1 0,0-4-226 0,9-13 113 16,10-3 57-16,6-6-279 0,5 1 155 0,1 0 64 15,3-3 42-15,-1 4-109 0,7-2 61 0,-7 7-2 16,-2 4 30-16,-4 4 52 15,-5 5 0-15,-5 3-30 0,-1 3-9 0,-11 0 337 16,-3 13-163-16,-2 6-83 0,0 0 627 0,-9 1-303 16,4 1-133-16,-4-3 159 0,4-1-180 0,0-2-90 15,5 0-45-15,0-2-58 0,0 1 21 0,0-4-8 16,0-4 0-16,10 2-384 0,1-5 192 0,5-3 96 16,2 0 56-16,-1 0-767 0,4 0 317 0</inkml:trace>
  <inkml:trace contextRef="#ctx0" brushRef="#br0" timeOffset="105630.34">11518 9832 1645 0,'-6'0'0'0,"1"-2"0"0,0 0 0 0,2 1 0 0,2-1 0 0,1 2 0 15,0 0 468-15,0 0-216 0,9 2-108 16,1 6-46-16,5-2-102 15,1 5 1-15,2-2 38 0,2 3-790 0,1 0 367 0</inkml:trace>
  <inkml:trace contextRef="#ctx0" brushRef="#br0" timeOffset="105797.89">11956 9861 1869 0,'0'1'0'0,"0"5"0"0,-2-1 0 0,-1 4 0 0,1 2 0 0,-6 6 0 0,0 2 0 0,-4 6 629 15,-4 7-296-15,-3 6-140 0,-3 0-83 0,-1 3 8 0,-2-1-41 0,0-2 0 16,1-2-308-16,-1 0 142 16,7-7 58-16,2-7-791 0,5-4 429 0,4-7 214 15,3-5 108-15</inkml:trace>
  <inkml:trace contextRef="#ctx0" brushRef="#br0" timeOffset="105927.31">11853 10166 1083 0,'11'1'0'0,"-3"2"0"0,0 3 0 0,2 1 0 0,-3 7 0 0,-1 3 0 0,2 5 581 0,-5 5-277 0,1 4-135 0,-2 0-66 16,-1 4 78-16,-1 5-72 0,0-1-28 16,0-8-190-16,0 1 72 0,0-8 37 0,0-1-1 15,0-2-580-15,0-11 304 0</inkml:trace>
  <inkml:trace contextRef="#ctx0" brushRef="#br0" timeOffset="106342.94">12335 9711 1222 0,'21'-19'0'0,"3"3"0"0,-5 14 0 15,-2 0 0-15,-3 2 0 0,-4 0 0 0,-2 10 338 0,0 2-142 0,-6 5-85 0,-2 0-37 0,0 10 40 16,-12-3-38-16,-6 3-1 0,1 5-82 0,-4-5 18 16,0 1-1-16,-4-4-114 0,0 0 70 0,-1-2 35 15,-1 0 9-15,5-10-72 0,3-2 48 0,2-5 15 16,7-1 0-16,-1-1 27 15,3-1-11-15,7-2-42 0,1 0 121 0,2-9-48 0,16-2 0 16,3-2-31-16,3 0 38 0,6 1 10 16,1 0-44-16,1 2-30 0,4 3 1 0,-4 0 55 15,4 1-9-15,-8 2-92 0,-4 2 39 0,-5 2-6 0,-4 0 45 16,-5 6-178-16,-3 5 82 0,-7 4 21 16,0 3-35-16,-17-1 27 0,-5 5 23 15,-7 0-26-15,-1-3 86 0,-6 1-12 0,2-3-33 16,0 0 39-16,-2-3 1 0,-3 1-44 0,9-3 5 0,1-5 124 15,4 0-57-15,6-2-19 16,5-3-1-16,6 1 201 0,8-3-109 0,0 0-32 16,2 0-46-16,16 0-1 0,5 0-9 0,1 0 34 15,4 0-178-15,0 0 75 0,1 0 34 0,-3-3-444 16,-1 1 225-16,0 1 102 0,-5-1 38 0,-6 0-242 16,-1 0 146-16,-3 1 61 0,-6-1 42 15</inkml:trace>
  <inkml:trace contextRef="#ctx0" brushRef="#br0" timeOffset="106506.02">12269 9978 2272 0,'-6'2'0'0,"-3"-1"0"16,-1 6 0-16,2 2 0 0,1 6 0 0,-5 7 0 0,-1 4 0 0,-6 10 0 0,2 3 329 0,-5 7-146 0,-3 2-74 0,-6 5 41 0,3-3-57 0,-6 7-19 15,7-16-10-15,5-1-143 0,2-5 57 16,8-5 29-16,1-2 0 0,4-3-512 0,7-11 266 0,0-7 137 15,1-7-765-15,8 0 423 0</inkml:trace>
  <inkml:trace contextRef="#ctx0" brushRef="#br0" timeOffset="106691.04">12168 10310 1600 0,'10'-9'0'0,"-4"5"0"0,1 1 0 0,0 3 0 0,-1 0 0 0,-2 0 0 0,1 6 0 0,-2 11 0 0,-3 2 590 0,0 5-277 0,0 5-139 0,0 0 97 16,0 4-109-16,-6-4-67 0,1 1-30 0,-1-3 0 15,1 1-29-15,-2-3-1 16,2 2 10-16,1-9-334 0,-1-3 163 0,0-5 81 16,0-5 40-16,-1-1-1039 0,-2-1 415 0,2-3 301 15,0-1-182-15,-2-12 255 16,0-5 127-16</inkml:trace>
  <inkml:trace contextRef="#ctx0" brushRef="#br0" timeOffset="106905.47">12093 10389 983 0,'6'-24'0'0,"0"6"0"15,4 3 0-15,4 1 0 0,3 3 0 0,3 3 0 0,5-1 0 0,1 7 0 0,5-1 301 0,4 3-133 0,2 0-66 0,3 0 79 16,7 0-64-16,-7 0-45 0,-2 3-1 0,-3-2 6 16,1 4 0-16,0-5-33 15,-12 5-8-15,-2 0 18 47,-6 0-18-47,-3 0 0 0,-3-1 37 0,-3 4 10 0,-6-1-47 0,1 0 170 0,-2 2-86 0,0 2-41 0,0 1-1 0,-3 2 243 0,-1 0-147 0,3 0-70 0,0 2-33 0,1 1 10 0,0 1-22 16,0 2 8-16,0-2-43 0,4-2-287 0,2 2 143 15,2 0 77-15,-1-1-229 0,2 3 161 16,-5-6 69-16,1 0 6 0,-2 0-767 0,-1-4 383 16,-2 4 193-16,0-1-415 0</inkml:trace>
  <inkml:trace contextRef="#ctx0" brushRef="#br0" timeOffset="107104.93">12029 10554 1888 0,'-3'-7'0'0,"1"2"0"0,2-2 0 0,4 3 0 0,14-3 0 0,10 2 247 0,7 0-111 0,7 1 107 15,6-1-104-15,9 0-53 0,3-2-25 16,7 1 23-16,-11-1-50 0,-6 3 1 0,-3-2-1 0,-10 3-465 16,-3 0 242-16,-15 0 107 15,-10 3 59-15,-6 0-780 0,-3 0 387 0</inkml:trace>
  <inkml:trace contextRef="#ctx0" brushRef="#br0" timeOffset="107263.51">12351 10360 1487 0,'0'3'0'0,"-6"0"0"16,3 3 0-16,-3-1 0 0,3 7 294 0,1-1-130 0,-2 7-56 0,2 1 237 0,2 4-155 15,-1 4-78-15,1-1-39 0,0 3 76 16,0-1-49-16,0-4-37 0,0 0 0 0,0-4-472 15,0-3 222-15,0-1 111 16,0-1-777-16,0-7 427 0</inkml:trace>
  <inkml:trace contextRef="#ctx0" brushRef="#br0" timeOffset="107424.08">12548 10321 1173 0,'0'0'0'0,"0"1"0"0,0-1 0 0,0 3 0 0,0 0 538 0,0 4-252 15,0 1-126 1,0 4-63-16,0 2 182 0,0 6-127 0,0 1-59 0,0 1-29 0,0 3-86 0,0-1 28 0,0 2 9 16,0-5-529-16,0-2 275 0,0-1 136 0,0-4-668 15,2-1 368-15,-1-3 176 0</inkml:trace>
  <inkml:trace contextRef="#ctx0" brushRef="#br0" timeOffset="107747.38">13273 9782 1734 0,'10'1'0'0,"0"2"0"16,-2 1 0-16,0 0 0 0,-3 3 0 0,-3-2 0 0,-2 4 0 0,0 3 0 0,-8-1 262 0,-4 3-104 0,-1-2-67 0,-2 0 40 0,2 2-48 0,0-1-24 0,4-3 0 15,-3 1-102-15,4-1 34 0,2-4 1 0,1 1 43 16,2-1-105-16,0-1 53 15,1 0 35-15,2-3-237 0,0 2 127 16,0-2 39-16,0 0-200 0,0-2 85 0,0 2 69 16,-3-2-4-16,1 0 32 0,-1 0 0 0,-1 0 36 15,0 0-9-15,1 0-128 0,-2 0 69 0,0 0 34 16,0 0 0-16,0 0-63 0,-2 0 39 0,4 0 34 16,0 0-81-16,-1 0 53 15,2 0 26-15,0 0 51 0,-1 0-9 0,0 0-16 0,3 0 0 16,-2 0 81-16,1 0-41 0,-1 0 1 0,1 0-50 0</inkml:trace>
  <inkml:trace contextRef="#ctx0" brushRef="#br0" timeOffset="108300.16">13003 9932 919 0,'-5'0'0'0,"2"0"0"15,0 0 0-15,0 0 0 0,0 0 0 0,1 0 0 0,-1 0 0 0,3 0 0 0,0 2 145 0,0 0-54 0,0 2 39 0,0 1-51 16,0-2-23-16,3 2 1 0,-3 0-4 0,5 0-18 0,0 0 8 0,-1 0-8 15,1-1-30-15,-2 0 1 16,2 0 28-16,-4-1 1 0,1 2 8 0,-1-2-8 0,1 0-1 0,-2 1 13 16,0 0-12-1,0 0-1-15,0-1 68 0,0 2-38 16,0 0 0-16,0-1-29 0,0 2 20 0,0 0-20 0,-2 1 8 0,1 2-8 0,-1-3 52 0,2 1-26 16,-1 2 0-16,1-1-26 0,0 1 38 0,0-3-8 15,0 3-30-15,0-4 40 0,4 2 0 16,6-2-32-16,1-4-50 0,6-1 42 15,1 0-1-15,5 0 1 0,3-5-72 16,5-3 45-16,0-6-9 0,1 0 35 0,-1 2-438 16,-3-1 186-16,-2 2 110 0,2 0 21 15,-11 4-544-15,-3 2 298 0,-4 3 150 0</inkml:trace>
  <inkml:trace contextRef="#ctx0" brushRef="#br0" timeOffset="108492.65">12998 10283 1358 0,'-14'6'0'0,"2"-1"0"0,5 2 0 0,0 1 0 0,7-6 0 0,0 4 215 0,0-5-91 16,9 2-44-16,8-2 388 0,4-1-207 0,5 0-118 15,3 0-54-15,1 0-16 0,3-4 0 0,0 0-38 16,5-3 8-16,-8 0-262 0,-1 1 126 0,-6 2 64 16,0-1-548-16,-3 2 306 15,-1-2 162-15,-8 2-619 16,-8-1 339-16</inkml:trace>
  <inkml:trace contextRef="#ctx0" brushRef="#br0" timeOffset="108708.07">13201 10190 996 0,'-7'0'0'31,"0"0"0"-31,1 0 0 0,1 0 0 0,4 0 0 0,0 3 203 0,1 7-84 0,0 5-42 0,0 6 451 0,0 1-250 0,2 6-123 0,4 4-59 0,1 4 194 16,0 3-128-16,-2 7-55 15,0-5-99-15,-2 0 26 0,-2 0 1 0,2 0 0 0,-3-5-279 0,0 4 147 16,-3-13 62-16,-6-3-247 15,-3-4 159-15,-2-5 78 0,-1-5 34 0,-5 1-117 16,3-11 13-16,1 0 49 0,-2-3-28 0,2-5 208 16,2-6-74-16,-2-3-46 0,6 0 8 0,3-1 72 0,3 0-50 15,3 0-29-15,1 2 283 0,0-2-98 16,0 4-83-16,2 0-148 0,9 3 59 16,6 2-1-16,3 2 43 0,3 0-808 0</inkml:trace>
  <inkml:trace contextRef="#ctx0" brushRef="#br0" timeOffset="108848.69">13486 10754 2836 0,'-3'-10'0'0,"1"1"0"0,2 1 0 0,0-1 0 0,0 0-170 0,0 1 72 0,1 2 31 15,0 0-289-15,2 1 161 0</inkml:trace>
  <inkml:trace contextRef="#ctx0" brushRef="#br0" timeOffset="110666.86">14884 10076 1318 0,'0'-8'0'0,"0"-3"0"0,-2 5 0 0,1-1 0 0,-1 0 0 0,2 4 0 0,0 2 247 0,0-1-105 0,0 2 285 16,-1 0-195-16,-3 5-88 0,1 16-59 0,-5 9 211 15,-1 12-130-15,-2 7-65 0,2 7-32 0,-2 4 126 16,3-2-84-16,3 0-37 0,5 1 0 0,0-2-5 16,0-3 1-16,8 1-25 0,8-19-81 15,3-6 37-15,1-7-1 0,1-10-93 16,2-3 64-16,2-3 43 0,-4-7-10 0,-1-5-187 15,1-14 83-15,-1-8 62 0,0-5-17 0,1-5-241 16,-4-3 139-16,-3-5 65 0,2-1-3 0,-3-3-108 16,3-7 74-16,-5 7 51 0,-2 1-19 0,2 5 30 15,-5 2 0-15,-3 5 147 0,1 6-67 0,-4 16-20 16,0 10-1-16,0 2 376 0,-2 2-202 16,-3 6-76-16,-1 15-65 0,1 4 399 0,-2 7-199 0,4 3-69 15,-1 3-59-15,3 0 136 16,1 5-233-16,0-6 0 0,0-1 0 0,0 0 0 15,3-1 0-15,3-2 0 0,3 3 0 0,1-9-11 16,-1-2 9-16,2-5-749 0,-2-3 378 0,1-4 126 16,0 3 111-16,-3-15-716 0,-1-1 407 0</inkml:trace>
  <inkml:trace contextRef="#ctx0" brushRef="#br0" timeOffset="110890.26">15298 10452 1078 0,'7'-10'0'0,"0"0"0"16,3 3 0-16,1 0 0 0,0 4 0 0,5 2 0 0,-3 1 557 0,7 0-251 16,-3 0-139-16,-1 8 321 0,1 5-225 0,-1 3-113 0,0 2 59 0,-4 3-76 0,-4 0-54 15,-2 3 1-15,-5 0 25 0,-1 2-34 0,0 3 9 16,-6-5-43-16,-8-1 36 0,-4 0-18 0,-3-4-55 16,-2-1 0-16,-5-3 0 0,3-7 0 0,-1-1 0 15,2-5-371-15,2-2 166 0,2 0 117 16,1 0-353-1,8-2 216 1,3-6 50-16,7-5 71 0,1-4-589 0,6-2 328 0</inkml:trace>
  <inkml:trace contextRef="#ctx0" brushRef="#br0" timeOffset="111054.82">15633 10418 942 0,'2'-4'0'0,"-1"0"0"0,1-2 0 0,-2 3 342 0,0 0-153 16,0 1-67-16,0 0-47 0,-8 2 846 0,0 0-443 0,-2 7-222 0,-2 5-111 15,1 0 316-15,2 5-461 16,3 2 0-16,0 3 0 0,4 2 0 15,2 3 0-15,0 2 0 0,2-4 0 0,7 4 0 16,7-3 0-16,1 0 0 16,5-1 0-16,2-1 0 0,3-6 0 0,-2-5-701 15,3-2 191-15,0-7 237 0,0-1 118 0</inkml:trace>
  <inkml:trace contextRef="#ctx0" brushRef="#br0" timeOffset="111391.79">16039 10251 2101 0,'-2'-1'0'0,"-4"-2"0"0,1-3 0 0,2 1 0 0,1 4 0 0,2-2 371 0,0 0-168 0,11 3-83 0,9-3 561 0,7-1-313 0,2 1-281 16,6 1-87-16,2-1 0 31,2-1 0-31,4 0 0 0,1 4 0 15,-2-3 0-15,-4 3 0 0,-2 0 0 0,-7 0 0 0,-4 0-149 0,0 7 64 16,-14 1-1221-16</inkml:trace>
  <inkml:trace contextRef="#ctx0" brushRef="#br0" timeOffset="111552.87">16174 10465 2151 0,'-12'-1'0'0,"1"-4"0"0,6 1 0 0,3 1 0 0,2 2 0 0,0-1 884 0,13 2-424 0,9-2-204 0,6 2-116 15,7 0-100-15,1 0-40 0,3 0 0 0,1 0 0 16,1 2 0-16,-5 4 0 0,1-1 0 0,-2 2 0 16,-3-1 0-16,-4-1 0 0,2 0-573 0,-13-1 113 15,-6 2 246-15</inkml:trace>
  <inkml:trace contextRef="#ctx0" brushRef="#br0" timeOffset="113403.54">17141 10140 1017 0,'-9'-7'0'0,"3"2"0"15,-1 0 0-15,1 4 0 0,-1-3 0 0,2 3 0 0,-3-1 0 0,3 0 157 0,3 2-60 0,-4 0 93 0,3 4-77 0,-1 6-29 0,2 3-9 0,2 5 101 16,0 0-69-16,0 5-36 0,7 0 1 0,3 2 182 15,4-2-114-15,3 1-51 0,3-3-26 0,4 3 96 16,4-6-62-16,5 6-20 16,-1-9 99-16,4 0-70 0,-2-4-35 0,4-1-73 62,-1-5 39-62,7 2 10 0,-8-7-11 0,-2 0-175 0,-1-4 88 0,-2-7 44 0,-3-5 0 0,2-4-185 0,-10-1 85 0,-5-3 65 0,-1 1-11 0,-4-2-94 0,-4-1 26 0,0-4 48 0,-4 4-129 0,-2 1 82 47,0-4 42-16,-10 0 0-31,-2 2-2 0,-4 1-9 0,1 8 52 0,-4 5 150 0,1 2-75 0,-1 7-38 0,-1 2 1 0,-4 2 297 0,7 0-157 0,-3 13-82 0,1 8-9 0,0 0 185 0,2 7-76 0,0 4-8 16,5 0 166-16,2 5-141 0,4 4-69 0,1 4 80 0,2 3-174 0,-1 7-13 16,4-3 0-16,0 3 0 0,2 1 0 0,3 2 0 15,0-2 0-15,1 7-92 0,-1-16-83 0,-2-5 106 16,0-3 52-16,0-6-589 0,-1-3 289 0,-2-3 107 15,0-13-82-15,0-8 127 0,0-4 64 16,0-2-338-16,0-2 192 0,0-18 110 16,0-6 50-16</inkml:trace>
  <inkml:trace contextRef="#ctx0" brushRef="#br0" timeOffset="113598.02">17914 9859 2403 0,'-3'-12'0'0,"0"0"0"0,1 7 0 0,0-2 0 0,1 4 0 0,1 1 0 0,-2 2 395 0,2 0-179 0,0 9-90 0,-1 4 71 0,-1 5-84 15,0 5-39 1,0 3-65-16,-1 3-1 0,-2 3 28 0,0 4 10 0,0-3-483 16,1 4 237-16,-5-3 119 0,2 5 58 0,-2-3-754 15,-2 10 416-15</inkml:trace>
  <inkml:trace contextRef="#ctx0" brushRef="#br0" timeOffset="113795.49">18057 10202 2375 0,'-3'1'0'0,"-6"2"0"15,1 2 0-15,-1 6 0 0,-1-1 0 0,1 5 0 0,1 3 0 0,0 11 0 0,-1-1 0 0,3 10 619 0,4 0-296 32,1 1-144-32,1 2-125 0,0 0-18 0,0-1 0 0,3 0-505 0,7-11 248 0,0-4 129 0,1-7 64 0,1-3-325 0,-1-7 194 0,2-1 107 15,1-7-16-15,-2-1-791 0</inkml:trace>
  <inkml:trace contextRef="#ctx0" brushRef="#br0" timeOffset="114100.12">18288 10263 1807 0,'-9'5'0'16,"-1"3"0"-16,1 4 0 0,-2 0 0 0,3 6 0 0,2 4 0 0,1 3 362 0,1 0-163 0,2 7 151 15,2-3-162-15,0-4-76 0,6 1-38 0,5-6-154 16,3 1 58-16,3-5 38 0,-1-7-9 0,4-8-112 0,0-1 71 0,1-1 34 16,2-13 10-16,-4-5-253 15,-3-3 139-15,2-1 71 0,-1-3-245 0,-4-3 134 16,1-2-14-16,-4 4 157 0,-3 2 0 0,-1-1-35 15,-1 4 0-15,-4 3 326 0,4-1-166 0,-5 8-75 16,0 6-15-16,0 1 409 0,0 4-188 0,-6 1-113 16,-1 6-22-16,3 8 11 0,-1 7-47 0,2 3-24 15,3 0 67-15,0 6-46 0,0 0-14 16,0-2-290-16,1 1 125 0,6 0 67 0,2 0 33 16,2-3-647-16,0 2 308 0,0-7 173 0,1-4 22 15,-2-3-696-15,-1-1 400 0</inkml:trace>
  <inkml:trace contextRef="#ctx0" brushRef="#br0" timeOffset="114280.64">18730 10140 2669 0,'2'0'0'0,"3"0"0"0,0 0 0 0,3 0 0 0,2 11 0 0,0 2 0 0,5 9 0 0,-2 2 0 0,-1 8 588 0,4 8-267 0,-4 2-147 0,-4 6-69 0,-6 4-31 0,0 2-74 15,-2 7 0-15,-6-10 0 0,-10-1-218 0,-2-6-6 16,-2-4 131-16,-4-6-423 0,-2 1 285 0</inkml:trace>
  <inkml:trace contextRef="#ctx0" brushRef="#br0" timeOffset="114803.78">19328 10476 2394 0,'-18'-16'0'0,"7"5"0"0,1 4 0 0,5 2 0 0,3 3 0 0,2 2 0 0,-2-3 0 0,2 3 0 0,0 0 0 0,2 0 292 15,4 3-128-15,3 4-64 0,1 3-29 16,1-2-9-16,-1 4-25 0,0-3-400 0,0 3 200 0,-1 0 99 47,-1 0 59-47,-2-3-297 15,-1 0 168-15,-1-1 86 0,1-2 11 0,-1 0-734 0</inkml:trace>
  <inkml:trace contextRef="#ctx0" brushRef="#br0" timeOffset="115120.93">19608 10294 2131 0,'0'0'0'0,"0"0"0"0,0 0 0 0,0 0 0 0,0 6 0 0,0 3 0 0,0 3 0 0,0 3 0 0,1 9 300 0,1 5-123 0,2 0-75 0,4 7 58 16,1-2-62-16,1 0-31 15,0-1 0-15,5 2-58 0,-1-11-10 0,0-3 37 16,0-6-155-16,1-7 78 0,1-6 38 0,3-2 10 16,-5-5-130-16,0-14 80 0,2-6 39 0,-1-7-194 15,-1-3 67-15,1-4 63 0,-3 1-19 0,0-4-56 16,-1 0 44-16,2-1 31 0,0 0 0 0,0-4 24 15,-3 7 8-15,-1 6 0 0,-2 5 175 0,-3 5-87 16,-1 11-44-16,-2 2-10 0,-1 8 377 0,0 3-191 16,0 7-72-16,0 13 248 0,-3 8-153 0,-2 7-77 15,2 1-51-15,-1 5 169 16,3 3-107-16,0 2-85 0,1 2-56 0,0 3 0 16,0-8 0-16,0-1 0 0,1-2 0 0,4-3 0 15,5-4 0-15,2 3-241 0,-1-16 11 0,3-1 133 16,-3-8 54-16,1-3-955 0,4-2 472 0,-5-6 250 15</inkml:trace>
  <inkml:trace contextRef="#ctx0" brushRef="#br0" timeOffset="115328.38">20117 10460 1863 0,'0'-11'0'0,"2"-1"0"0,-1 5 0 0,6-1 0 0,-1 4 0 0,6-1 0 0,1 3 0 0,4 1 0 0,-3 1 542 0,7 0-253 0,-1 4-126 16,1 7 109-16,-1 3-118 0,-1 2-50 0,-2 2-38 15,-4 2-47-15,-4 0 17 0,-4 2 0 0,-4 1-185 16,-1 1 101-16,0-4 38 0,-13 2 23 0,-5-4-153 16,-4-2 87-16,-2-3 45 0,-4 2 9 15,1-8-358-15,-4-5 176 0,4-2 30 16,2 0-354-16,2 0 235 0,0-1 107 0,12-7-160 16,3-7 143-16,8-2 72 0</inkml:trace>
  <inkml:trace contextRef="#ctx0" brushRef="#br0" timeOffset="115507.39">20529 10347 1270 0,'0'0'0'0,"0"0"0"0,0 0 0 0,-4 0 0 0,-2 0 203 0,-5 0-84 0,-1 6-41 0,-4 7 931 0,-2 4-487 16,-3 4-234-16,6 0-130 0,-2 6 126 0,6 1-284 16,4-1 0-16,7 5 0 0,0-1 0 0,5-2 0 15,15-4 0-15,5-5 0 0,8-2 0 0,6-1 0 16,5-2 0-16,-3-8-129 0,0-2 61 0,0-1 53 15,-1-2-1169-15</inkml:trace>
  <inkml:trace contextRef="#ctx0" brushRef="#br0" timeOffset="115685.65">21041 10744 3778 0,'-5'0'0'0,"1"0"0"16,1 0 0-16,-1 0 0 0,1 0 0 0,-1 0 0 0,1 0 153 0,3 0-153 0,-1 0 0 0,1 0 0 0,0 0 0 0,0 0 0 0,0 0 0 15,0 0 0-15,0 0 0 0,0 3 0 0,0-3-1244 16</inkml:trace>
  <inkml:trace contextRef="#ctx0" brushRef="#br0" timeOffset="120020.31">21066 10357 1642 0,'-8'-8'0'15,"1"2"0"-15,2 2 0 0,2-2 0 0,3 5 0 0,0-1 0 0,8 0 612 0,10 0-288 0,4 2-145 16,9-1-63-16,3 1 370 16,6 0-226-16,1 0-112 0,4-1 16 0,4 1-164 0,4-2 0 0,-3 1 0 0,-2 1 0 15,-3-3 0-15,-3 2 0 0,-3-1-87 16,-1 1-53-16,-12 1 84 0,-6-3 45 0,-9 3-730 15,-6-1 375 1,0 1 64-16,-5 0 139 0,-5 0-548 0,-9 0 338 0</inkml:trace>
  <inkml:trace contextRef="#ctx0" brushRef="#br0" timeOffset="120188.88">21417 9985 1457 0,'-8'-7'0'0,"2"0"0"0,0 5 0 0,5 2 0 0,1 0 169 0,0 9-67 0,0 10-33 0,0 12 839 15,2 3-441-15,6 10-216 0,-2 6-108 16,-1 8 222-16,1 8-365 0,-3 11 0 0,0-5 0 16,-1 1 0-16,-1-3 0 0,1-4 0 0,-1-6-67 15,0 2-155-15,2-22 125 0,-2-4 65 16,-1-7 34-16</inkml:trace>
  <inkml:trace contextRef="#ctx0" brushRef="#br0" timeOffset="122152.33">25103 4477 1611 0,'-1'-2'0'0,"-3"-1"0"0,2 2 0 0,0 0 0 0,0-1 0 0,1 0 0 0,1 2 0 0,-3 0 0 0,3 0 0 0,-2 0 185 0,2 0-78 0,0 0-35 15,0 0 123-15,0 0-78 16,2 0-40-16,5 0 117 0,3 0-83 0,-1 0-36 0,4 0 0 0,1 0 15 15,2 2-26-15,1 0 9 16,3-2-35-16,0 1 60 0,2 0-29 0,0 2-1 16,2-1 8-16,3 1-28 0,2-3-11 0,0 0 1 0,3 3 28 15,1-3 0-15,1 0-28 0,7 0 38 0,-5 0-38 16,2 0-1-16,2 0 1 0,0 0 16 0,2 0-54 16,3 0 0-16,-5 3 0 0,-1-1 0 0,2-1 0 15,-1 2 0-15,1 2 0 0,6 1 0 16,-8-2 0-16,1 1 0 0,3 1 0 15,0 0 0-15,-1-1 0 0,11 2 0 0,-10-2 0 16,0-3 0-16,2 3 0 0,3-3 0 0,0-2 0 16,9 2 0-16,-9-2 0 15,2 0 0-15,-3 0 0 0,3 0 0 0,3 0 0 0,-10 0 0 16,-2 0 0-16,-1 0 0 0,-1 0 0 0,-1 0 0 0,4 0 0 16,-8 0 0-16,-1 3 0 0,0-1 0 0,1 0 0 15,0-1 0-15,4 0 0 16,-6-1 0-16,-1 0 0 0,5 0 0 0,0 0 0 15,1 0 0-15,6 0 0 0,-5 0 0 0,-2 0 0 16,3 0 0-16,-1 0 0 0,-1 0 0 16,3-1 0-16,-8 1 0 0,-4 0 0 0,1-1 0 0,-1 1 0 15,0 0 0-15,3 0 0 0,-8 0 0 0,1 0 0 16,1 0 0-16,-1 0 0 16,4 0 0-16,2 0 0 0,-3 0 0 0,1 0 0 0,-1 0 0 0,3 0 0 15,-1 0 0 1,3 0 0-16,-5 0 0 0,-2 0 0 0,-1 0 0 0,-2 0 0 15,-2 0 0-15,6 0 0 0,-9 0 0 0,-2 0 0 16,2 0 0-16,-1 0 0 0,0 0 0 0,2 1 0 16,-3 2 0-16,-2 0 0 0,4-1 0 0,0 1 0 15,2-2 0-15,4 2 0 0,-5-1 0 0,2 0 0 16,-2-1 0-16,0 1 0 0,0 0 0 0,-3-2 0 16,-1 2 0-16,-5-1 0 0,1 2 0 0,-2-1 0 15,-1-1 0-15,-3-1 0 0,-1 0 0 0,-2 0 0 16,1 0 0-16,0 0 0 0,-1 0 0 15,0 0 0-15,0 0 0 0,2 0 0 16,-1 0 0-16,0 0 0 0,0 0 0 0,-1 0 0 16,1 0 0-16,0 0 0 0,-1 0 0 0,1 0 0 15,0 0 0-15,-1 0 0 0,1 0 0 16,1 0 0-16,-2 0 0 0,-1 0 0 0,2 0 0 0,-1 0 0 16,1 0 0-16,1 0 0 0,0 0 0 0,-1 0 0 15,1 0 0-15,1 0 0 0,-1 0 0 0,2 0 0 16,-1 0 0-16,-1 0 0 15,6 0 0-15,-5 0 0 0,2 0 0 0,-1 0 0 16,2 0 0-16,-1 0 0 0,5 0 0 0,-6 0 0 16,7 0 0-16,-5 0 0 0,5-1 0 0,-3-1-9 15,5-2-56 1,-6 2 6 15,5-2 33-31,-3 3 3 0,0-3-78 0,2 1 36 0,-4 2-15 0,3-2 80 0,-3 2-4 16,1 0-30-16,-3-2-9 0,1 3 121 0,4 0-62 0,-5 0-18 0,3 0 88 0,-3 0-54 15,2 0-19-15,1 0-4 0,-2 0 138 0,3 0-74 0,-4 3-17 0,1-1-55 16,2 1-1-16,-2-2 0 0,3 2 0 0,-3-1 0 16,-1 1 0-16,3-1 0 0,-4 0 0 0,4 0 0 15,-3-1 0-15,-2 2 0 0,2-1 0 0,0-1 0 16,-2 2 0-16,0-3 0 0,-2 3 0 0,2-3 0 16,-3 0 0-16,1 0 0 0,0 0 0 0,-1 2 0 15,1-2 0-15,-1 0 0 0,2 0 0 0,-3 0 0 16,0 0 0-16,1 0 0 0,-1 0 0 15,0 0 0-15,0 0-240 0,0 0-21 16,0 0 118-16,0 0 7 0,-4 0-1001 0</inkml:trace>
  <inkml:trace contextRef="#ctx0" brushRef="#br0" timeOffset="140937.51">26276 4284 2205 0,'0'0'0'0,"-1"0"0"0,1 0 0 0,0 0 0 0,0 0 0 0,0 0 0 0,1 0 309 0,14 0-142 0,9 0-65 15,11-2-34-15,10 1 199 0,10-1-116 0,16 2-48 16,6 0 121-16,8 0-94 0,10 0-47 0,8 2 39 16,8 3-122-16,12-1 0 0,-17 2 0 15,-2-2 0-15,-5 2 0 0,-2-1 0 0,-10 2 0 16,7 0 0-16,-31 1 0 0,-3-2 0 0,-7 1 0 0,-4 0 0 16,-7-1 0-16,0-2 0 15,-11-1 0-15,-6-2 0 0,-2 2 0 0,-7-2 0 16,-2-1 0-16,-3 0 0 0,-8 0 0 0,-2 0 0 15,-1 0 0-15,0 0 0 0,0 0 0 0,0 0 0 0,-1 0 0 16,-1 0 0-16,1 0 0 0,-4 0 0 16,3 0 0-16,1-1 0 15,-2-3 0-15,2 1 0 0,-1-1 0 0,0 2-931 0,1-2 226 16</inkml:trace>
  <inkml:trace contextRef="#ctx0" brushRef="#br0" timeOffset="147262.44">26063 3050 1347 0,'-3'0'0'0,"3"0"0"0,-2 0 0 0,0 0 0 0,1 0 0 0,1-2 0 0,0 0 0 0,0 1 78 0,0-3 0 0,8-2-31 15,5-1-9-15,10-3 30 0,3-1-31 0,7-4 1 16,5-2 30-16,7-3 11 16,5-1-42-16,5-2 1 15,8 0 39-15,3 2 0 0,2 1-39 0,10 0 52 0,-13 9-52 0,-1 3-1 16,2 5 1-16,-5 0 8 0,2 3-8 16,7 0 9-16,-14 8-10 0,-2 4-76 0,-1 3 38 0,-3 0 0 15,-2 2 7-15,2 2 0 0,-14-5 29 0,-4 1-18 16,-7-1 46-16,-3 3-8 0,-3-2-27 0,1 2 35 15,-9-3-6-15,-1-1-37 16,-2 1 5-16,-2-2 82 0,-1 0-37 0,5 0 0 0,-6-2-9 0,0 0-52 16,3 0-1-16,0-3 29 15,-1 2 1-15,5-2-92 0,-4 1 41 0,3-1 21 16,-2-1-73-16,1 0 39 0,-1-1 25 0,2-2-53 16,-3 0 33-16,-2 0 1 0,3-2 0 0,-3-1-151 15,-2 0 82-15,0 0 21 0,-2 0 30 0,1 0-272 16,-2 0 137-16,0 0 61 0,0 0-273 0,0-1 178 15,0-4 85-15,0 1-390 0,-5-1 238 0</inkml:trace>
  <inkml:trace contextRef="#ctx0" brushRef="#br0" timeOffset="147519.75">27277 3089 1411 0,'-12'0'0'0,"4"-2"0"0,-3-1 0 0,5 1 0 0,-1 0 0 0,0-1 0 0,5 2 304 0,2 1-134 0,0 0-66 16,6 0 332-16,10 0-200 15,6 0-89-15,3 5 153 16,3 3-131-16,3-1-66 0,0 1-32 0,0 2-69 0,3-1 10 0,-5 2 26 16,-2-3 0-16,0 2-70 0,1 1 36 0,-3-1-1 15,-1 1-217-15,-4-2 122 0,-3-2 64 0,-3 0 33 16,-6 0-466-16,1-2 227 0,-3-2 43 0,-5-1-278 15,-1-2 216-15,0 0 108 0,-3 0 54 0,-5-2-407 16,-1-7 221-16</inkml:trace>
  <inkml:trace contextRef="#ctx0" brushRef="#br0" timeOffset="147715.23">27645 2881 1621 0,'-8'-4'0'0,"1"0"0"0,2 2 0 0,1 1 0 0,-1 0 0 0,1 1 0 0,3 0 672 0,-2 8-317 0,3 5-159 16,0 2-80-16,0 1 239 15,0 4-164-15,0-1-76 0,3 3-40 0,-2 1-76 16,3-2 39-16,0 5 8 0,-1-4-181 0,-1 2 86 16,1-4 43-16,-1 1-654 0,0 2 349 0,0-1 183 0</inkml:trace>
  <inkml:trace contextRef="#ctx0" brushRef="#br0" timeOffset="150772.82">22017 10084 1545 0,'-2'-3'0'0,"1"-3"0"0,-3 0 0 0,1 6 0 0,2-1 0 0,1 1 0 0,0 0 0 0,0 8 0 0,0 12 532 15,1 11-248-15,6 6-115 0,-1 5 223 0,1 10-178 16,0 5-90-16,-3 11 31 0,1 13-51 0,-3-3-38 16,-2 3-1-16,0-3-58 0,0 1 1 0,-2-9 28 15,-3 6 8-15,-2-25-306 16,3-7 148-16,-2-5 76 0,0-10 36 0,1-5-453 0,1-1 240 0,-1-14 36 15,2-9-352-15,-3 0 248 16,4-3 123-16,1-21 63 0,-1-8-433 0,2-7 251 0</inkml:trace>
  <inkml:trace contextRef="#ctx0" brushRef="#br0" timeOffset="150996.22">22029 10181 1267 0,'2'-22'0'0,"1"-2"0"0,1 11 0 0,4-1 0 0,4 5 266 0,3 3-116 0,1 2-57 0,5 2-19 0,2 2 528 15,2 5-282-15,2 6-143 16,1 4-70-16,-2 2 108 0,2 6-80 0,-9-3-54 16,-2 2-167-16,-4 3 61 0,-5 0 30 0,-4 1-123 0,-2 2 85 15,-2-2 30-15,-12-1 0 0,-4 0 79 16,-8-1-1-16,-2-3-39 0,-7 5-44 0,-1-12 55 16,1 1-65-16,-1-5 28 0,1-2-32 0,3-3-110 15,1-1 65-15,7-4 34 16,7 0 29-16,7 0 9 0,8-7 36 0,0-8-734 0,9-6-354 0</inkml:trace>
  <inkml:trace contextRef="#ctx0" brushRef="#br0" timeOffset="151155.79">22452 10140 2443 0,'-13'9'0'0,"2"6"0"0,-4 2 0 0,3 2 0 0,-3 6 0 0,5 0 0 0,4 1 588 0,3 2-276 0,3-2-139 16,0 1-68-16,6 5 205 0,11-10-310 15,2-1 0-15,4-2-5 0,2-3-150 0,3-3 95 0,2 0-804 16,-5-6 438-16,-1-2 220 16,-3-3 111-16,0-2-787 0</inkml:trace>
  <inkml:trace contextRef="#ctx0" brushRef="#br0" timeOffset="151375">22645 10225 1123 0,'-2'-7'0'0,"2"0"0"0,0 2 0 0,0 1 0 0,0 1 614 0,2 1-289 0,10 2-145 0,2 0-72 0,2 0 190 16,2 5-136-16,1 4-64 0,0 2 64 16,1 6-63-16,1 0-23 0,-7 1-134 0,-1 2 46 15,-2 0 24 1,-6 2 1-16,-5 2-114 0,0 5 78 0,-9-5 24 0,-11 0 1 16,-7-1-51-16,-6-2 42 15,-4 0 0-15,-4-1-12 0,4-11-93 0,1-3 8 16,6-4 47-16,3-2-336 0,8 0 178 0,3-11 81 0,16-7-435 15,0-5 267-15,13-3 133 0</inkml:trace>
  <inkml:trace contextRef="#ctx0" brushRef="#br0" timeOffset="151540.56">22917 10206 1272 0,'0'0'0'0,"0"2"0"15,0-2 0-15,0 2 0 0,-1 2 0 0,-6 0 847 0,-2 3-397 0,0 3-212 0,-1 2-101 0,0 2 514 0,-1 2-315 16,3 6-336-16,0 1 0 0,5 0 0 15,3 1 0-15,0 0 0 0,7-2 0 0,8 0-156 16,5 1 80-16,1-7-361 0,2-4 236 0,-1-2 118 16,4-3 59-16,-3-5-910 0,1-2 440 0,-4 0 234 0</inkml:trace>
  <inkml:trace contextRef="#ctx0" brushRef="#br0" timeOffset="151721.07">23135 10197 1002 0,'2'-9'0'0,"1"-3"0"15,-1 6 0-15,5 2 0 0,-2 2 0 0,2-1 647 0,3 3-305 0,4 0-145 0,-1 12-84 0,4 3 439 16,-1 5-257-16,2 6-130 0,-4-1 157 0,3 10-133 16,-7-4-82-16,-5 4-107 15,-1 3 0-15,-4-1 0 0,0 1 0 0,-11 7 0 32,-8-8 0-32,-6-2 0 0,-4-5 0 0,-1-3-283 0,-1-6 110 0,-2 0 114 0,8-12 42 15,4-6-984-15</inkml:trace>
  <inkml:trace contextRef="#ctx0" brushRef="#br0" timeOffset="151883.64">23671 10676 2695 0,'0'6'0'0,"0"-2"0"0,0 3 0 0,0 0 0 0,0-1 0 0,0 0 0 0,0 0 738 0,0 1-344 0,0-2-290 0,0 2-104 16,0-1 0-16,0-2 0 0,0 0 0 0,2 2-829 15,-1-5 312-15</inkml:trace>
  <inkml:trace contextRef="#ctx0" brushRef="#br0" timeOffset="154886.14">25881 10140 1012 0,'0'-11'0'0,"0"0"0"0,0 4 0 0,0 2 0 0,0 0 0 0,0 3 0 0,0 2 0 0,0 0 332 0,1 7-153 0,1 10-71 0,3 9-36 0,-2 3 102 0,1 8-69 0,0 4-25 0,-1 0-10 0,4 1 161 0,0-1-98 0,-2-1-48 15,2 5 36-15,1-8-47 0,3-4 0 0,-2-3-89 16,1-5 26-16,1-1 0 0,1-3 34 0,-1-12-83 15,1-2 36-15,-1-5 1 0,0-2 37 0,3-2-36 16,3-13 8-16</inkml:trace>
  <inkml:trace contextRef="#ctx0" brushRef="#br0" timeOffset="154953.96">26079 10614 2942 0,'16'-32'0'0,"-1"-1"-73"0,2-6 23 0,-1-4 30 0,2-6-138 0,-2 3 78 0,1-1 29 0,-2-1-82 0,1 0 52 0,-2 2 30 16,2-4-23-16,-8 16 140 0,-3 4-50 0,-2 9 0 0,-3 9-55 0,0 7 325 0,0 2-148 0,0 3-73 0,-5 3-28 0,0 17 145 0,-3 3-65 0,2 6-51 0,3 3 233 0,-2 0-135 0,5 3-64 0,0-1 68 0,0 3-89 0,0-3-79 0,0 6 0 0,2-7 0 0,4 0 0 0,3-2 0 0,-1 1 0 0,3-3-131 15,-2 3 0 1,1-6 79-16,-2-7 45 0,4 1-310 0,-4-4 120 0,0-5 100 0,2 0-713 0,-4-8 392 0,1-3 190 0,-1 0-455 16</inkml:trace>
  <inkml:trace contextRef="#ctx0" brushRef="#br0" timeOffset="155171.37">26429 10353 1621 0,'0'-14'0'0,"0"3"0"0,0 4 0 0,0-3 0 0,3 6 0 0,4-2 0 0,4 4 0 0,0 2 0 0,3 0 415 0,2 0-189 0,2 8-95 0,0 3-47 0,2 4 158 0,-4 1-107 0,0 4-49 0,-5 0-25 0,1 4-48 0,-4-2-1 0,1 4 34 0,-7 1-47 0,-2-2 1 0,0 1 36 0,-5-1-57 0,-7-2 29 0,-2 4 9 0,-6-11 19 0,-1 1-125 0,-2-3 61 0,-2-3-2 0,1-1 26 16,-2-3-446-16,6-7 219 0,1 0 80 0,3 0 63 16,3 0-431-16,6-10 242 0,2-4 111 0,5-4-151 15</inkml:trace>
  <inkml:trace contextRef="#ctx0" brushRef="#br0" timeOffset="155391.29">26735 10390 1449 0,'6'-7'0'0,"-3"4"0"0,-1-1 0 0,2 0 0 0,-2 4 0 0,-2-3 181 0,0 3-63 0,0 0-46 0,-8 0 572 0,-3 0-305 0,-4 3-151 0,-1 8-75 0,-1 0 309 0,-1 2-197 0,2 4-94 0,3-1-82 0,-1 3-49 0,2 0 0 16,6 1 0-16,2 0 0 0,4 1 0 0,0 3 0 0,0-5 0 0,12 8 0 0,5-7 0 0,6-2 0 0,3 0 0 0,1-4 0 0,5-4 0 0,-1 2 0 0,-1-7-633 0,0-5 260 0,-4 0 159 0,-1 0 88 15,-1 0-529-15,2-5 300 16,-7-7 163-16</inkml:trace>
  <inkml:trace contextRef="#ctx0" brushRef="#br0" timeOffset="155618.41">27042 10229 2875 0,'-9'0'0'0,"2"0"0"0,-2-3 0 0,6 3 0 0,3 0 0 0,0 0 0 0,0 0 0 0,14 0 0 0,4 0 356 16,6 0-164-16,4 0-78 0,1 0-2 0,2 0-37 0,1 0 8 0,-1 0-46 16,-2 0-226-16,-1 0 112 15,-2 0 57-15,2-1 28 0,-3-2-588 0,-6 3 303 16,-3 0 157-16,-5 0-909 0,-5-3 496 0</inkml:trace>
  <inkml:trace contextRef="#ctx0" brushRef="#br0" timeOffset="155785.96">27082 10465 1767 0,'-9'0'0'0,"1"0"0"0,2 4 0 0,2-1 0 0,4 1 0 0,0 0 782 0,4 1-374 0,10 3-176 0,9-5-102 16,1 4 133-16,2-3-113 0,2 0-57 0,0-1-123 15,2 2 43-15,-4-2-10 0,-2-1 33 0,-2 0-708 16,1 0 353-16,-3-2 177 0,2 1-832 0,-11-1 485 16</inkml:trace>
  <inkml:trace contextRef="#ctx0" brushRef="#br0" timeOffset="156517.67">27997 10322 1986 0,'-10'-8'0'0,"3"0"0"0,2 2 0 0,5 3 0 0,0 0 0 0,9 3 0 0,15 0 0 0,11 0 225 0,12 0-94 0,10 0-47 16,15 6 376-16,5 1-217 16,15 1-103-16,14 1-52 0,14-3 59 0,3-1-56 0,9 0-18 0,-23-2-52 15,-6 2 15 1,-5-1 0-16,-9 1 0 0,2 3-192 0,-32-1 91 0,-7-2 51 16,-7 2-214-16,-5-1 118 0,-4-2 68 0,1 0-24 15,-12-2-66-15,-7-2 16 0,-5 0 47 0,-5 0-29 16,-6 0-121-16,-2-2 83 0,0-7 54 0,-16-3-337 15,-5 0 191-15,-3-5 96 0,-2-1 47 0,-6-6-591 16</inkml:trace>
  <inkml:trace contextRef="#ctx0" brushRef="#br0" timeOffset="156802.9">28310 9581 1601 0,'0'-13'0'0,"-4"4"0"0,2 3 0 0,-1 3 0 0,3 3 401 0,0 0-181 0,0 17-92 0,0 2-46 16,0 7 273-16,3 4-163 15,-1 3-78-15,-2 3 252 0,2 2-164 0,-2 2-82 16,2 6-33-16,-2-7-78 0,0 4 28 15,0 2-20-15,0-1-340 0,0-2 169 47,0 6 106-47,0-11 37 0,0-6-564 0,0-5 273 0,0-6 162 0,0-8-29 0,-2 1-515 0,2-13 328 0,-2-1 159 0</inkml:trace>
  <inkml:trace contextRef="#ctx0" brushRef="#br0" timeOffset="157015.32">28297 9610 1791 0,'0'-25'0'0,"0"9"0"0,0 8 0 0,1-3 0 0,12 5 0 0,2-1 0 0,6 0 0 0,3 6 282 16,0 1-122-16,5 0-62 0,1 10 150 0,1 3-106 16,0 2-42-16,-8 3-37 0,-3 0-72 0,-4 1 0 15,-6 3 46-15,-7 2 0 0,-2 1-141 0,-1 0 65 16,-14 0 39-16,-7-2-19 0,-3-3 27 0,-3 0 1 16,-3 2 38-16,1-8-120 15,-3-2-2-15,3-4 42 0,-1-2-193 16,4-5 106-16,-1 1 28 0,9-2 38 0,6 0-373 0,4-2 194 15,8-8 98-15,0-2 40 0,12-3-474 0,11-3 265 16</inkml:trace>
  <inkml:trace contextRef="#ctx0" brushRef="#br0" timeOffset="157183.89">28778 9692 1837 0,'0'2'0'0,"-5"3"0"0,-2 0 0 0,-3 2 0 0,2 1 0 0,-3 1 409 0,-6 6-176 16,6-2 260-16,-1 3-232 15,0 1-114-15,6 0-57 0,1 4 181 0,4 1-110 0,1 0-132 0,1 0-29 16,10 2-170-16,7-2 43 16,4-1 81-16,2 1 50 0,1-7-752 0,-2-1 392 0,1-2 197 0,0-4-853 15,-3-5 484-15,2 0 236 0</inkml:trace>
  <inkml:trace contextRef="#ctx0" brushRef="#br0" timeOffset="157383.35">28948 9794 1469 0,'-1'-11'0'0,"-1"0"0"0,2 3 0 0,0-4 0 0,0 5 0 0,0 2 281 0,6-1-123 0,6 3-60 16,3 0 163-16,3 3-103 0,0 0-65 0,0 0-28 15,-1 7 96-15,2 5-62 16,-4 4-21-16,0 0-10 0,-8 2-154 0,-3 2 61 0,-4 1 31 0,0 0-159 0,-9 5 104 16,-10-5 38-16,-2-3 24 0,-6 2-107 0,0-4 59 15,-5-1 35-15,-2-2-166 0,1-5 35 16,1-3 57-16,2-3 29 15,2-2-312-15,8 0 160 0,-1-4 70 0,15-10 51 0,6-3-380 0</inkml:trace>
  <inkml:trace contextRef="#ctx0" brushRef="#br0" timeOffset="157552.9">29180 9745 2225 0,'0'2'0'0,"0"0"0"0,-4 1 0 0,-2 1 0 0,-3 3 0 0,-2-1 0 0,0 6 0 0,1 0 0 0,0 1 633 0,0 1-299 0,5 1-148 15,1 4-126-15,4 0-23 16,0 1-1-16,7-1 1 0,10 1-201 0,7-1 100 16,4-2 60-16,-1-4 16 0,4-2-666 0,0-4 346 15,1-3 172-15,-1-3-798 0,-3-1 439 0</inkml:trace>
  <inkml:trace contextRef="#ctx0" brushRef="#br0" timeOffset="157724.44">29461 9715 1321 0,'0'-8'0'0,"0"-2"0"0,0 5 0 0,2 0 0 16,-1 1 0-16,3 3 399 0,5 1-181 0,0 0-82 0,5 5 456 0,1 12-278 16,2 2-138-16,-4 5-70 15,4 4 100-15,-4 5-75 0,-3 1-52 0,-4 3 0 16,-5 1-122-16,-1 3 39 0,-3 0 1 0,-14 7-452 0,-7-8 241 0,-5 2 125 16,-6-2-605-16,-3-1 302 15,-6-3 198-15,-9 5-31 0</inkml:trace>
  <inkml:trace contextRef="#ctx0" brushRef="#br0" timeOffset="158093.49">28352 10636 1665 0,'0'0'0'0,"0"-1"0"0,0 0 0 0,1-3 0 0,-1 4 0 0,1 0 252 0,1 8-108 0,-1 9 219 0,-1 7-163 63,0 7-73-63,0 3-50 0,0 6 270 0,0 3-156 0,-3 5-77 0,-2 3-38 0,-6 8-81 0,2-8 16 0,-2-1 0 0,3-5 25 16,-2-4-456-16,4-9 228 0,2 1 123 0,4-15-685 0,0-12 343 0,0-3 206 0</inkml:trace>
  <inkml:trace contextRef="#ctx0" brushRef="#br0" timeOffset="158249.57">28424 10928 1184 0,'0'-9'0'0,"0"4"0"16,0-4 0-16,0 3 0 0,0 1 0 0,2 2 702 0,11 0-333 0,5 0-166 0,5 0-75 0,3 1 389 0,4 0-241 16,3 1-119-16,3 1-61 0,3 0-294 0,2 0 126 15,-7 0 49-15,0 0-684 0,-7 0 372 0,0 0 184 16,-4 3-786-16,-2 0 441 0,-9-3 235 15,-7 0 112-15</inkml:trace>
  <inkml:trace contextRef="#ctx0" brushRef="#br0" timeOffset="158605.69">28948 10694 2243 0,'0'0'0'0,"0"0"0"0,0 0 0 0,-3 0 0 0,-1 1 0 0,0 5 0 0,-1 5 0 0,1 2 0 0,3 4 399 0,-1 2-172 0,2 1-100 0,0 4 251 15,0 2-170-15,9-2-86 0,8 3-112 0,3-2 10 16,6-6 16-16,1-2 0 16,7-5-278-16,0-7 140 0,5-1 68 0,2-4 45 0,-5 0-170 0,-3-7 97 15,-2-7 50-15,-6-3-413 0,2-2 204 0,-11-3 34 16,-7 1 76-16,-3-3-71 16,-5 0 74-16,-1-3 35 0,0-2-13 0,0 2 50 15,-8 0 0-15,-9 5 0 0,1 0 226 0,-2 7-113 16,-2-2-66-16,1 11-18 0,-1 5 249 0,1 1-116 15,0 0-78-15,1 6 565 0,0 8-280 16,6 5-152-16,-1 5-73 0,7 3 167 16,-3 3-246-16,6 5-29 0,-1 4 0 0,4-1 0 0,0 4 0 15,0-3 0-15,0 5 0 0,4 0 0 0,4 6 0 0,-1-11 0 16,-2 1-588-16,2-3 236 16,-2-1 180-16,1-7 11 0,-4 8-311 0,0-14 221 15,-1-3 107-15,2-5-563 16</inkml:trace>
  <inkml:trace contextRef="#ctx0" brushRef="#br0" timeOffset="158968.23">29569 10544 1538 0,'0'-10'0'16,"0"0"0"-16,0 3 0 0,0 1 0 0,0 2 0 0,0 2 441 0,0 2-203 0,0 0-101 0,0 8 124 16,0 5-113-16,0 3-47 0,0 3 59 0,0 2-62 15,0 3-31-15,0-2-1 0,-4 3-306 0,0 1 146 16,-1-2 61-16,1 0 34 0,-5-2-591 0,4 2 308 16,-1-3 152-16,-4 4-644 0,-1-2 374 15,2-4 182-15</inkml:trace>
  <inkml:trace contextRef="#ctx0" brushRef="#br0" timeOffset="159219.56">29718 10757 1803 0,'0'-8'0'0,"0"2"0"0,0 0 0 0,0 4 0 0,0-3 0 0,0 5 0 16,0 0 0-16,0 0 227 0,0 0-96 0,0 12-48 0,-4 4 274 16,-1 6-165-16,0 3-79 0,-3 2-39 15,3 6 60-15,-2 1-50 0,1 5-16 0,4-5-339 16,-2-1 153-16,4 2 76 0,0-4 39 0,0-1-575 16,4 0 316-16,6-10 76 0,2-6-538 0,4-2 345 15</inkml:trace>
  <inkml:trace contextRef="#ctx0" brushRef="#br0" timeOffset="159531.73">29923 10905 1209 0,'-2'-8'0'0,"-8"4"0"0,5 2 0 0,-2 1 0 16,-2 1 0-16,1 0 0 0,2 3 508 0,-1 9-228 0,3 1-126 0,1 4 289 0,3 1-204 15,0 1-102 32,0 1-51-47,0 0-16 0,3-2-9 0,4-1-26 0,5-3-321 0,3-3 161 0,0 0 80 0,2-4 49 0,2-7-386 0,0 0 209 0,-1 0 104 0,1-4 7 0,0-11-172 0,2-2 19 16,-5-1 94-16,1-3 15 0,-2-2 35 0,-1-2 0 0,-5 4 36 15,4-2 212-15,-7 5-102 0,-4 3-55 0,0 3 442 16,-1 5-233-16,-1 1-129 0,0 2-11 16,0 4 314-16,-5 4-179 0,-1 11-95 0,-1 2-47 15,4 7 72-15,1 2-51 0,2 1-38 0,0 0-111 16,0 2 41-16,0 0-1 0,3-2 41 0,6 2-435 15,-1-7 213-15,3 1 111 0,0-5-734 0,-1-3 353 16,1-6 211-16,2 3 92 16,-4-12-459-16</inkml:trace>
  <inkml:trace contextRef="#ctx0" brushRef="#br0" timeOffset="159704.26">30362 10832 2829 0,'6'-8'0'0,"2"3"0"0,0 2 0 0,0 3 0 16,5 0 0-16,-3 1 0 0,-1 14 0 0,2 4 0 0,-2 8 282 0,1 2-123 0,0 7-54 0,-7-2 412 0,-2 4-478 0,-1 1-39 16,0 4 0-16,-12 2 0 0,-9 2 0 0,-5-7 0 15,-2-2-68 1,-4-5-154-16,-3-3 129 0,2-3 64 0,-7 1-1041 0,10-11 534 16,4-7 176-16</inkml:trace>
  <inkml:trace contextRef="#ctx0" brushRef="#br0" timeOffset="165137.87">18280 6291 1028 0,'-5'-8'0'0,"1"2"0"0,0 2 0 0,1-1 0 0,0 3 0 0,-1-3 0 0,2 5 146 0,2-2-53 0,0 2-28 0,0 0 193 0,0 0-110 0,0 0-45 0,0 0-37 16,0 0 83-16,8 0-56 15,1 4-27-15,2 1 1 0,3 1 22 0,2-3-10 16,1 0-40-16,2 0 104 0,6-1-52 0,1 0-26 16,5-1 82-16,-1-1-59 0,3 0-24 15,3 0-1-15,1 0 20 0,-2 0-1 0,6 0-33 16,-9 0-10-16,0 0 25 0,-2 0 0 0,-4 0-25 0,-1 0 34 16,5 0-25-16,-10 0-9 0,-1 0 0 15,-1 3 27-15,1-1 1 0,0 0-38 0,4 0-29 16,-4-1 0-16,1-1 0 0,2 0 0 15,1 0 0-15,1 0 0 0,5 0 0 0,-5-1 0 16,4-1 0-16,-4-1 0 0,0-1 0 0,-2 3 0 16,6-1 0-16,-8 0 0 0,2 2 0 15,-3 0 0-15,2 0 0 0,-1 0 0 0,6 0 0 16,-3 0 0-16,0 0 0 16,3 0 0-16,3 0 0 0,-1 0 0 0,9 0 0 0,-4 0 0 0,1 0 0 0,1 0 0 15,2 0 0-15,3 0 0 0,-6-1 0 31,-1 1 0-31,0 0 0 0,-3 0 0 0,1 0 0 0,3 0 0 0,-7 0 0 16,-2 0 0-16,1 0 0 0,-1 0 0 0,-2 0 0 0,7 0 0 16,-5 0 0-16,0 1 0 0,1 1 0 0,3-2 0 15,2 0 0 1,3 0 0-16,-4 0 0 0,1 0 0 0,0 0 0 0,0 0 0 0,0 0 0 0,4 0 0 16,-6 0 0-16,-1 0 0 0,2 0 0 15,-2 0 0-15,1 0 0 0,7 0 0 0,-6 0 0 0,1 0 0 16,2 0 0-16,0 0 0 15,0 0 0-15,10 0 0 0,-10 0 0 0,2 0 0 0,1 0 0 16,0 0 0-16,3 0 0 16,3 0 0-16,-8 0 0 0,2 2 0 0,1-1 0 0,1 2 0 15,-2-2 0-15,6 2 0 0,-7-1 0 0,-2-1 0 16,0 1 0-16,-2 0 0 0,1 0 0 0,6-2 0 16,-8 0 0-16,1 3 0 0,2-3 0 0,1 0 0 15,3 0 0-15,7 0 0 16,-6 0 0-16,3 0 0 0,-1 0 0 0,3 0 0 0,5 0 0 15,-10-3 0-15,-2 3 0 0,-1-2 0 16,-6 2 0-16,5 0 0 0,0 0 0 0,-9 0 0 0,-2 0 0 16,2 0 0-16,0 0 0 0,1 0 0 15,6 0 0-15,-4 0 0 0,0 0 0 0,2 0 0 16,1 2 0-16,0-2 0 0,6 0 0 0,-5 0 0 16,0 0 0-16,0 0 0 0,-1 0 0 0,0 0 0 15,3 0 0-15,-7 0 0 0,-2 0 0 0,-1 0 0 16,1 0 0-16,-1 0 0 15,4 0 0-15,-3 3 0 0,0-1 0 0,-1-2 0 16,4 1 0-16,-2 4 0 0,8-4 0 0,-10 1 0 16,3 1 0-16,0-3 0 0,-1 1 0 0,-1 1 0 15,4 0 0-15,-7 0 0 16,-3-1 0-16,1 1 0 0,-5-2 0 0,3 2 0 16,1-1 0-16,-7 1 0 0,0-2 0 0,0 2 0 0,-3-2 0 0,1 1 0 15,2-1 0-15,-4 2 0 0,-2-2 0 16,0 0 0-16,2 0 0 0,-4 0 0 0,3 0 0 0,-2 0 0 15,-2 0 0 1,-1 0 0-16,3 0 0 0,-2 0 0 0,2 0 0 0,-3 0 0 16,1 0 0-16,-1 0 0 0,2 0 0 0,-1 0 0 15,-1 0 0-15,1 0 0 0,0 1 0 0,-2-1 0 16,1 0 0-16,-1 0 0 0,0 0 0 0,2 0 0 16,-3 0 0-16,0 0 0 15,0 0 0-15,1 0 0 0,-1 0 0 0,0 0 0 16,0 0 0-16,0 0 0 0,0 0 0 0,0 0 0 0,0 0 0 0,0 0 0 15,0 0 0-15,0 0 0 16,-8 0-1329-16</inkml:trace>
  <inkml:trace contextRef="#ctx0" brushRef="#br0" timeOffset="173388.76">8346 11143 2373 0,'0'0'0'0,"0"0"0"0,1 2 0 0,2 0 0 0,5-1 0 0,4 2 0 0,6-3 0 0,5 0 201 0,8 0-74 0,-1 0-21 0,6 0-36 0,2 0 1 16,-2-3-35-16,0 3-139 0,2-1 78 0,-9-1 26 0,-2 0 0 15,-6 2-82-15,-3 0 58 0,-1 0 38 31,-11 0-457-31,-3 0 227 0,-3 0 51 0,0 5 78 16,-3 1-475-16,-11 3 254 0</inkml:trace>
  <inkml:trace contextRef="#ctx0" brushRef="#br0" timeOffset="173559.31">8342 11518 1600 0,'-6'15'0'0,"0"3"0"0,5 6 0 0,-1-3 0 0,1 5 0 0,1-4 0 0,0 1 145 16,0-2-55-16,0 1-86 0,0 0 0 0,0-3 41 16,0-2-9-16,1-2-488 0,1-5 228 0,-1 0 114 15,-1-4 56-15,0-4-458 0</inkml:trace>
  <inkml:trace contextRef="#ctx0" brushRef="#br0" timeOffset="173833.57">8296 11498 1185 0,'-2'-13'0'0,"-1"4"0"0,2-2 0 0,1 2 0 0,0 3 0 0,0 0 0 0,11 1 0 0,9 2 504 0,5-3-226 0,4 2-125 16,7 0 134-16,5 1-125 0,5 0-63 0,0 2-32 15,7-1-10-15,-7 1-21 0,-1 1 0 0,-3 0-88 16,-3 0 45-16,-3 0-1 16,0 3 52-16,-12 1-98 0,-4 3 45 0,-4 0 23 15,-3 2-1-15,-3 0 64 0,-1 1 10 0,-5 1-104 16,-2 2 242-16,0 0-104 0,-2 4-46 0,0 4-2 15,0 0 58-15,0 0-52 16,0-1 0-16,1 4-65 0,1 1-1 0,-1-2 23 0,3 3 9 0,-1-4-249 16,1-3 120-16,-3-1 59 0,1 0 31 0,-1-2-450 15,0-1 227-15,-1-5 69 0,0-5-415 16,0 1 264-16,-8-3 131 0,-3-3 66 0,-3 0-423 16,0 0 249-16,-2-3 120 0</inkml:trace>
  <inkml:trace contextRef="#ctx0" brushRef="#br0" timeOffset="174019.08">8535 11225 1130 0,'-7'0'0'0,"4"0"0"0,0 3 0 0,1 3 0 0,2 3 0 0,0 6 599 0,0 3-287 16,0 6-137-16,0 3 140 0,2 5-140 15,-1 5-69-15,1 3-26 0,-1 0-209 0,-1-2 83 16,0 2 41-16,0-5-183 0,-1-2 113 0,-6 4 64 15,-5-12 19-15,4-7-578 0,-4-6 289 0,0-5 144 16,0-7 72-16</inkml:trace>
  <inkml:trace contextRef="#ctx0" brushRef="#br0" timeOffset="174152.72">8478 11494 1949 0,'1'0'0'0,"1"0"0"0,4 0 0 0,-1 0 0 0,2 2 0 0,-1 0 0 0,0 6 0 0,3-2 0 0,1 4 318 0,-1 1-141 0,3 2-237 15,-2-1 44-15,2 2 26 0,-1-2-1 0,-1 0-643 16,-1 0 329-16,3-1 171 0,-4-5 76 0</inkml:trace>
  <inkml:trace contextRef="#ctx0" brushRef="#br0" timeOffset="174321.27">8679 11303 698 0,'2'0'0'0,"-2"0"0"0,0 0 0 0,1 0 0 0,-1 1 253 0,0 8-109 0,0 4-54 0,0 5 458 0,0 9-256 16,0 4-119-16,0 3 20 0,0 8-78 0,-5-1-40 16,-1 3 0-16,-4-2-326 0,1 3 152 0,-1-9 63 15,0-4 36-15,-1-5-576 0,1-4 302 0,-3-8 151 16,1-1 83-16</inkml:trace>
  <inkml:trace contextRef="#ctx0" brushRef="#br0" timeOffset="174455.98">8656 11608 1102 0,'5'5'0'0,"5"-3"0"0,-5 4 0 0,1-2 0 0,3 3 0 0,-1-1 0 0,3 0 307 0,-1 5-127 0,2-2-34 15,0-1-56-15,-2-1-26 32,4 0-1-32,-1 0-27 0,2 0 9 0</inkml:trace>
  <inkml:trace contextRef="#ctx0" brushRef="#br0" timeOffset="174786.7">9256 11169 1655 0,'9'0'0'0,"-3"0"0"0,6 0 0 0,-3 3 0 0,-1 8 0 0,2 0 0 0,-2 6 0 0,0 3 0 0,-2 9 219 0,-2 0-96 15,-1 6-44-15,-3 2 1 0,0 2-184 0,0 0 70 16,-12 7 44-16,1-12-9 0,0 1-276 0,-6-8 154 31,0 0 76-31,3-7-389 0,-3-1 210 0,5-11 108 0,0-7-137 0,3-1 108 0,-2-1 55 0,5-14 27 16,-3-3-91-16,8-6 82 15,1 1 35-15,0-3 37 0,1 0 0 0,8 4 0 16,1-1 0-16,-1 6 0 0,6 2 188 16,-2 2-129-16,2 3-48 0,0 2 413 0,3 0-187 15,2 4-118-15,-3 3 129 0,3 1-106 0,0 0-53 0,1 5-27 16,1 6 87-16,-4 4-61 0,-2 2-26 15,-3 1 0-15,-1 1-144 0,-5 1 58 16,-1 2 40-16,-4-3-10 0,-2 0-335 0,0-2 182 0,-8-4 91 16,-5 1-506-16</inkml:trace>
  <inkml:trace contextRef="#ctx0" brushRef="#br0" timeOffset="175202.61">9110 11250 321 0,'0'-2'0'0,"0"-3"0"0,0 2 0 16,0 1 0-16,2 1 0 0,-2 1 583 0,5 0-265 0,1 3-146 0,1 9-67 0,0 1 167 15,0 1-118-15,2 4-59 16,-3 4-139-16,1 0 35 0,-4-2 0 0,1 2-102 16,-2 2 73-16,-1-4 37 0,1 4 9 0,-2-4-6 15,0-2 0-15,0 0 33 0,-2-3 1 0,-1 0 11 16,-1 2-54-16,1-6 16 0,-1 2-48 0,1-2 245 0,1 1-96 15,1 1-45-15,1 2 152 0,0-1-96 0,0-2-42 16,0 1-106-16,4 0 32 0,2 2-1 16,1 0 41-16,0-1-299 0,-1-2 145 15,0-1 72-15,-3 1 25 16,0-1-165-16,0 1 70 0,-3-5 56 0,0 0-26 0,0-2-103 0,-6-3 59 16,-3 3 34-16,-5-5 238 0,-1 0-93 15,0 0-47-15,2-2 404 0,-2-2-210 0,1-2-115 16,4 2-22-16,0 0 479 0,4 0-255 0,3 2-129 15,0-1-63-15,3 2 62 0,0 1-67 16,6 0-35-16,10 0-60 0,6 4 0 0,3 5 0 0,8-1 0 0,2 2 0 16,4-1 0-16,0 3 0 15,2-2-351-15,6 0 135 0,1 1 135 16,-7-4 27-16,-2 1-757 0,-4-3 388 0,-3-1 193 16,-6-4 97-16</inkml:trace>
  <inkml:trace contextRef="#ctx0" brushRef="#br0" timeOffset="175449.95">9718 11364 1816 0,'-1'0'0'0,"-4"0"0"0,4 0 0 0,1 0 0 0,0 0 0 0,4 1 0 0,13 6 538 15,5 1-252-15,6 2-125 0,0 2-64 0,7-1-135 16,-3 2 32-16,-3 3 0 0,2-1 41 0,-3 6-147 15,1 2 82-15,-9 2 29 0,-7 3-265 0,-8-1 148 16,-5 6 74-16,-6 3-158 0,-14 2 101 16,-8-5-2-16,-4-3 42 0,-4-1-89 15,0-5 49-15,0-2 33 0,-3 0-8 0,5-12-275 0,3-6 159 0,4-4 78 16,1-1 39-16,4-19-302 16</inkml:trace>
  <inkml:trace contextRef="#ctx0" brushRef="#br0" timeOffset="175579.61">9744 11572 1508 0,'1'0'0'0,"2"0"0"0,0 3 0 0,2 1 0 0,3 2 0 0,-1 5 0 0,4 1 686 16,2 8-317-16,1-1-28 0,3 2-154 0,2 4-75 0,1 0-39 15,3 0-362-15,2 0 171 0,-2-7 72 16,-1-2 41-16,2-7-888 16</inkml:trace>
  <inkml:trace contextRef="#ctx0" brushRef="#br0" timeOffset="175712.76">10052 11506 1164 0,'0'-8'0'0,"0"4"0"0,0 0 0 0,3 1 0 0,6 1 0 0,5 2 411 0,5 0-193 0,3 0-92 0,6 0-59 16,5 0 0-16,4 4-33 0,2 1-251 16,-5-2 121-16,1 1 65 0,-3-1 33 0,-5-1-782 0</inkml:trace>
  <inkml:trace contextRef="#ctx0" brushRef="#br0" timeOffset="175992.46">10284 11185 1602 0,'-2'4'0'0,"-1"4"0"0,0 4 0 0,3 5 0 0,0 5 0 0,0 12 322 0,6 3-148 16,2 9-70-16,2 7 296 0,2 5-183 15,-1 2-91-15,0 1-232 0,-4-8 67 0,0-6 36 16,-4-1 0-16,-1-6-146 0,-2-9 92 0,0 6 54 15,-8-19 14-15,-9 0-286 32,1-7 154-32,-4-4 78 31,-2-7 39-31,0 0-101 0,3-1-16 0,1-14 324 16,2-5-130-16,6-1-54 0,-2-2-27 0,6-2 245 0,6 5-106 0,0 2-67 0,0 1 12 0,8 4 14 0,4-1 8 0,3 6-37 0,1 3 1 0,0 3-251 0,1 1 111 15,-1 1 57 1,2 0 36-16,-3 0-940 0</inkml:trace>
  <inkml:trace contextRef="#ctx0" brushRef="#br0" timeOffset="176402.09">10626 11339 1519 0,'-19'0'0'0,"5"0"0"0,2 0 0 0,0 4 0 0,12 3 0 0,0 4 136 0,0 1-50 0,7 1-24 0,11 4 341 16,2 2-173-16,4-2-102 0,4-2-256 15,0 3 82-15,2 0 41 0,-1 1 0 0,1 2-799 16,-5-5 394-16</inkml:trace>
  <inkml:trace contextRef="#ctx0" brushRef="#br0" timeOffset="176592.58">10980 11185 1481 0,'-4'0'0'0,"-1"0"0"16,-1 4 0-16,1 3 0 0,1 8 0 0,-2 10 0 0,0 8 388 0,-3 19-167 0,2 13-96 0,-3 17 377 16,-4 15-232-16,0 6-117 0,-2 12-49 0,-1-18 68 15,-1-1-67-15,-1-7-35 0,3-8 1 0,4-11-349 16,-1 0 167-16,6-28 69 0,3-4-570 0,1-10 325 16,3-6 161-16,0-8 57 0,0-5-646 0,0-9 344 15,0-4 166-15</inkml:trace>
  <inkml:trace contextRef="#ctx0" brushRef="#br0" timeOffset="176754.15">11103 11515 1634 0,'8'-11'-1'0,"5"3"1"0,2 2 0 0,5 1-1 0,3 5 1 0,2-2 0 0,5 2 545 0,4 0-245 0,-2 0-137 0,1 4-70 15,5 1-28 1,-6 1-1-16,2 0-29 0,4-1-465 0,-8 0 229 0,-4-4 118 0,-2 2-276 15,-3-3 197-15,-4 0 99 0</inkml:trace>
  <inkml:trace contextRef="#ctx0" brushRef="#br0" timeOffset="177246.34">11306 11243 1715 0,'-9'1'0'0,"-2"7"0"0,6 1 0 0,3 6 0 0,2 5 0 0,0 5 0 0,2 6 0 0,9 9 0 0,2-1 382 0,2 8-173 0,1 1-87 0,0 3-114 0,-2 0-1 0,1 2 38 0,-5-9-9 0,-3-4-165 0,1-2 83 15,-7-2 40-15,2-3 1 0,-3 4-321 0,0-11 177 0,-12-4 92 16,-2-4-327-16,0-3 183 16,-1-6 43-16,-4 0 53 0,5-9-36 0,-3 0 53 15,3-7 26-15,2-9-38 0,-3-1 31 16,1-4-8-16,5-3 41 0,1-2-27 0,2-2 27 0,1 0 0 15,3 1 0-15,-1-2 11 16,3 7-11-16,0 4 0 0,0 2 147 0,0 1-73 16,0 5-37-16,3-1 260 0,-2 6-123 0,1 1-74 15,2 4-13-15,-3 0 224 0,1 0-109 0,-2 12-60 16,0 3-25-16,0 1 44 0,0 4-44 0,-7 1-23 16,-2-4 0-16,3 2-40 0,0-2-10 15,4-4 28-15,-3-1-182 0,4-3 91 0,1-2 55 0,0-6-326 16,3-1 157-16,10-1 92 15,4-10 9-15,2-6-231 0,4-1 105 0,-1-1 84 0,2 2 37 0,-5 0 76 16,1 1 0-16,-2 1-39 0,1-2-9 16,-7 7 162-16,-1 2-77 0,-5 4-38 0,0 1 441 15,0 3-233-15,-4 0-78 0,-2 10-70 0,0 2 574 16,0 3-300-16,0 2-150 0,0-1 125 16,0 3-128-16,1-5-79 0,4 0-33 0,4-2-254 15,0-1 109-15,4-2 55 16,4 0 36-16,-3-6-630 0,5-3 324 0,-3 0 162 0,1 0-357 0</inkml:trace>
  <inkml:trace contextRef="#ctx0" brushRef="#br0" timeOffset="177410.43">11629 11255 1926 0,'-5'0'0'0,"0"0"0"0,2 0 0 0,0 0 0 0,0 3 0 0,2 3 0 0,1 2 0 0,0-1 383 0,0 6-173 0,1-2-88 16,8 4-634-16,1-1 270 0,3 4 128 0,-3-4-444 0</inkml:trace>
  <inkml:trace contextRef="#ctx0" brushRef="#br0" timeOffset="177578.97">11961 11289 1125 0,'0'0'0'0,"-5"3"0"0,2 1 0 0,-1 3 0 0,-3 3 0 0,1 4 652 0,-1 6-309 0,-5 8-145 0,-2 4-85 16,-2 5 247-16,-1 8-162 0,-4 2-82 0,2-2-238 15,-5 6 88-15,7-13 30 16,4-3 0-16,-2-5-684 0,7-6 362 16,2-6 180-16</inkml:trace>
  <inkml:trace contextRef="#ctx0" brushRef="#br0" timeOffset="177718.33">11918 11601 949 0,'2'7'0'0,"-1"4"0"0,1-1 0 0,-2 4 0 0,0 4 0 0,0 5 649 15,0 3-299-15,0 3-161 0,0 0-77 0,0 6 186 0,0-2-131 16,0 0-65-16,-2 5-406 0,1-12 165 0,1-1 87 16,0-4-712-16,0-7 380 0,0-4 188 0</inkml:trace>
  <inkml:trace contextRef="#ctx0" brushRef="#br0" timeOffset="178128.26">12355 11161 1301 0,'16'-13'0'0,"3"7"0"0,-5 0 0 0,1 4 0 0,-2 2 0 0,-3 0 0 0,-2 2 0 0,-3 10 0 0,-5 3 212 0,0 2-89 0,-7 5-188 0,-9 2 51 16,-4 0 24-16,-2 2 9 0,-2-2-111 0,0-1 55 15,-2-2 28-15,-1 2 1 0,1-5-6 0,-1 2 4 16,4-9 24-16,8-1-1 0,1-1 126 16,4-5-76-16,5-1-25 0,5-2 85 15,0-1-57-15,10 0-18 0,10-4 25 0,5-2-11 16,3-2-1-16,1 1-5 0,-2 2-191 0,0 0 89 16,-1 4 40-16,-1-1 3 0,0 0-168 0,-8 2 84 15,-5 0 50-15,-4 5 1 0,-4 5-57 16,-4 3 15-1,0 2 29-15,-13 2-20 16,-7-2 42-16,-3 3-34 0,-1-2 27 0,-3-2 174 31,-1 3-90-31,4-9-34 0,2 1 214 0,1-2-108 16,1-2-62-16,6 0-8 0,-1-3 163 0,7-2-82 0,2 0-50 0,6 0-14 0,0 0 9 0,0 0 0 0,11-1-34 0,3-2-88 0,4-3 40 16,0 2 0-16,2-1 39 0,0 0-239 0,-1-1 128 0,-2 3 34 15,0 0-326-15,-3-2 163 16,0 3 99-16,-5-3 9 0,3 4-281 0,-6-3 176 15,-3 4 83-15,1-3 42 0,-4-1-289 0</inkml:trace>
  <inkml:trace contextRef="#ctx0" brushRef="#br0" timeOffset="178279.85">12286 11386 1529 0,'-5'7'0'0,"-2"0"0"0,1 3 0 0,-1 5 0 0,-2 4 0 0,-3 9 0 0,-1 6 0 0,-4 8 188 0,0 7-77 16,-7 6 282-16,-2 3-179 0,-5 5-80 0,4-10-54 0,1-4 14 15,0-3-29-15,5-9 0 0,-2 2-21 16,12-17-541-16,2-1 266 0,6-6 133 0,3-6 67 16</inkml:trace>
  <inkml:trace contextRef="#ctx0" brushRef="#br0" timeOffset="178661.83">12161 11745 1587 0,'2'3'0'0,"-2"0"0"0,0 2 0 0,0 2 0 16,0 1 0-16,0 1 307 0,0 4-136 0,0 4 183 0,0 4-152 0,0 3-90 0,0 0-40 0,0 2-9 0,0-1-30 15,0 2 0-15,0-3 9 0,0-4-513 0,0-4 254 0,0-2 125 0,0-5 64 0,0-5-681 0,-2 2 344 16,0-6 177 0,-5 0-176-16,3-6 164 0,-3-6 83 0,1-4 49 0,0-4-8 0,0-1 41 0,2-6 0 15,0-3 132-15,4 1-78 0,0-2-27 0,0-2-9 16,2 5 160-16,5 3-89 0,8 1-45 0,0 3-21 15,8 2 338-15,2-3-167 16,3 9-16-16,5 2 115 0,4 4-110 16,5 5-57-16,2-1-19 0,-4 3-9 0,-1 0-28 15,-8 6 0-15,-1 5 263 0,-5-2-132 0,3 1-56 0,-14 0-42 16,-3-1 193-16,-3 0-113 16,0 2-57-16,-7-1-27 0,4 2 206 0,-4 0-121 0,-1 0-58 0,0 2 125 15,0 1-90-15,0-1-46 16,0 5-141-16,0-2 44 0,0 0 26 0,2 0 0 15,0 0-166-15,-1 0 97 0,2 2 56 0,1-1 15 16,-3-4-607-16,-1 2 248 0,0 0 169 0,0-1-4 16,0 1-438-16,-6-4 297 0</inkml:trace>
  <inkml:trace contextRef="#ctx0" brushRef="#br0" timeOffset="178835.36">12133 11916 1476 0,'-12'0'0'0,"1"-7"0"0,6 3 0 0,5 0 0 0,0 1 0 0,7 1 387 0,13-2-176 16,8-1-80-16,5 2-52 0,6-1 73 0,3-1-59 15,3-1-29-15,-3 0-126 0,8 3 57 0,-11-2 15 16,-4 0 1-16,-5 1-542 0,-6 1 283 16,-2 1 150-16,-16 0-630 0,-6 2 359 0</inkml:trace>
  <inkml:trace contextRef="#ctx0" brushRef="#br0" timeOffset="178988.95">12274 11809 1111 0,'0'5'0'0,"-3"0"0"0,-2 6 0 0,2-2 0 0,1 2 0 0,1 2 425 0,1 3-195 0,0 2-98 0,0 3-40 16,0-2 69-16,0 1-63 0,0-2-31 0,0-2-256 15,0 1 111-15,1-3 66 0,1-4-526 0,3-3 287 16,0-6 143-16</inkml:trace>
  <inkml:trace contextRef="#ctx0" brushRef="#br0" timeOffset="179192.41">12448 11703 1209 0,'0'2'0'0,"-1"3"0"15,-1 0 0-15,-3 5 0 0,4 0 0 0,-1 3 0 0,1 7 534 0,1 2-249 0,0 6-116 0,0 2 58 16,0-1-96-16,0 4-48 0,0-1-24 0,1-2-176 15,1 1 85-15,4-8 28 16,-4-5-597-16,3-1 318 47,-4-5 159-47,1-3 79 0</inkml:trace>
  <inkml:trace contextRef="#ctx0" brushRef="#br0" timeOffset="179550.96">12948 11389 1227 0,'19'-7'0'0,"3"0"0"0,1 3 0 0,5 0 0 0,-6 1 31 0,6 0-37 0,-8 3 2 0,-4 0 459 0,0 0-210 0,-7 6-106 0,-4 6-52 15,1 2 47-15,-6 3-55 0,-2 3-22 0,-13 1 0 16,-5 0-121-16,-1 1 49 0,-4 3 34 0,-1-6-67 16,-1 0 41-16,4-4 0 0,4-3 42 15,0-1 16-15,2-2-8 0,7-5-9 0,2 1-57 16,4-5 24-16,1 0-17 0,3 0 0 0,0 0-55 15,0 0 39-15,5-5 16 0,6-6 1 0,5-1-130 0,-2-1 70 16,1 1 36-16,2-2-231 0,-4 1 115 16,-1-1 65-16,-2 4 8 0,1-3-108 15,-5 4 83-15,-5 0 35 0,1 5 11 0,-2 1 26 16,-2 0 1-16,-7 3-9 0,-5 0 237 0,-2 4-114 16,-2 9-57-16,2-2-29 0,-1 3 653 0,-1 2-327 15,5-4-112-15,3 1 302 0,0 1-239 0,5-2-117 16,3 0-61-16,-1 0 40 15,3-2-54-15,3-2-23 0,8-2-244 16,5-1 111-16,4-3 56 0,1-1 36 0,2-1-264 0,-1 0 142 16,1 0 71-16,-4 0 35 0,0 0-790 0,-1 0 338 15,-6 0 214-15</inkml:trace>
  <inkml:trace contextRef="#ctx0" brushRef="#br0" timeOffset="179702.07">12882 11785 1284 0,'-13'5'0'0,"-2"2"0"0,11-2 0 0,2-3 0 0,2 3 0 0,0-3 0 0,10 1 0 0,4-1 633 0,9-2-304 0,5 0-147 16,2 0-69-16,3 0-40 0,3 0 10 0,-5-2-49 15,0-3-196-15,-3-1 99 0,-2 0 48 0,-1 3 25 16,-1 1-663-16,-9-1 325 16,-3 0 163-16,-4 0-453 0</inkml:trace>
  <inkml:trace contextRef="#ctx0" brushRef="#br0" timeOffset="179935.47">13076 11681 1345 0,'-10'3'0'0,"0"-1"0"0,4 2 0 0,-1 2 0 0,5 0 0 0,1 3 0 0,1 6 0 0,0 3 0 0,0 6 606 15,0 2-286-15,3 8-142 0,5 1 194 0,0 6-169 16,-3 2-75-16,1-5-51 0,-3-1-74 0,-1-1 1 16,-2-2 31-16,0 0-1 0,-8 2-94 0,-3-9 42 15,-2-7 27 1,-2-1-167-16,1-7 97 0,1-2 47 0,-4-6-61 0,5-4 24 0,1-2 37 0,1-11-53 15,4-5 66-15,2 0-42 0,1-8 22 16,3 3-36-16,0 1 119 0,0 2-39 16,3 0 0-16,6 3-17 0,0 0-157 0,2 3 78 15,3 5 33-15,-3 0-222 0,6 2 121 0,-1 1 56 16</inkml:trace>
  <inkml:trace contextRef="#ctx0" brushRef="#br0" timeOffset="180062.13">13542 12131 2328 0,'-4'0'0'0,"-1"0"0"0,3 0 0 0,2 0 3 0,0 0-1 0,0 0 117 0,0-2-54 0,0-1-26 0,2-2 4 16</inkml:trace>
  <inkml:trace contextRef="#ctx0" brushRef="#br0" timeOffset="181148.93">14787 11563 1182 0,'0'-12'0'0,"0"4"0"0,0 1 0 0,0 0 0 0,0 1 0 0,0 5 0 0,0 1 0 0,0 0 0 0,2 8 179 0,1 10-72 0,0 6-27 16,3 2 171-16,-2 8-108 0,-2 2-54 0,1 1 52 15,1 2-53-15,0 0-17 0,1-4-9 0,-3-2 2 16,5-4-28-16,-1 0 0 0,1-6-1 0,4 2-20 16,-1-13-9-16,3-2 30 0,2-10-1 0,3 0-70 15,0-7 34-15,6-14 10 0,-4-7-40 0,0-5 13 0,2-5 23 16,-3 0-266-16,0-5 132 15,2-3 48-15,-4 5 39 0,-3 0-166 0,-3-1 90 16,2 6 22-16,-7 4 31 0,-1 0 79 0,-4 18-20 16,-1 5-1-16,0 9-29 0,0 0 298 0,-8 0-146 15,-1 16-75-15,1 8 143 0,3 4-75 16,-2 1-57-16,1 1 321 0,4 3-168 0,2 2-76 16,0-4-52-16,0-3 61 0,4 2-52 0,6-3-25 15,-2-2 0-15,6 5-163 0,-2-11 65 0,1 2 36 16,2-7 0-16,1-1-443 15,2 2 248-15,-6-9 66 0,0-3-618 0,-2-3 356 16,-2 0 178-16,0-2-142 0,0-8 151 0,-4-4 89 0</inkml:trace>
  <inkml:trace contextRef="#ctx0" brushRef="#br0" timeOffset="181271.11">15293 11747 1299 0,'0'-3'0'0,"2"1"0"0,0-3 0 0,-2 4 0 0,1 0 0 0,1-2 0 0,0 3 174 0,-1 0-74 0,2 0-32 16,2 0 300-16,2 4-166 0,0 5-83 0,2 2-33 15,1 1-151-15,2 3 50 0,-1-1 25 0,3 3 1 16,-2-1-590-16,2 2 316 0</inkml:trace>
  <inkml:trace contextRef="#ctx0" brushRef="#br0" timeOffset="181528.42">15585 11636 1475 0,'0'-11'0'0,"0"1"0"0,0 3 0 0,0 0 0 0,0 4 0 0,0 3 0 0,0 0 389 0,0 6-176 16,0 12-89-16,-3 7-36 0,0 7 460 0,-4 11-256 16,-2 8-129-16,-2 10-63 0,-4 9 247 0,-1 1-160 15,0 9-182-15,-2 8-5 0,0-1 0 16,-2 3 0-16,-1 2 0 0,6-21 0 0,1-7 0 0,2-10 0 16,2-4 0-16,1-14 0 0,2 3 0 0,3-19 0 15,1-7 0-15,2-2 0 0,-1-9 0 0,0 1 0 16,2-3 0-16,0 0-19 0,0 0-25 15,0 0-219-15,0 0 118 16,0-4 49-16,0-3-650 0,0 1 359 0,2-2 176 0,1-1 87 16</inkml:trace>
  <inkml:trace contextRef="#ctx0" brushRef="#br0" timeOffset="182525.44">15984 11825 1124 0,'-3'0'0'15,"-3"0"0"-15,1 0 0 0,0 0 0 0,3 0 0 0,1 0 0 0,1 0 349 0,0 0-147 0,3 0-87 0,11-3 230 0,5 2-154 16,4-2-77-16,2-1-39 0,0 0-7 0,2 3-32 0,-1-1 1 0,1-1-352 15,-1 2 176-15,-1 1 88 0,1 0 53 0,-7 0-606 16,1 0 304-16,-4 4 153 0,-4 3 21 0</inkml:trace>
  <inkml:trace contextRef="#ctx0" brushRef="#br0" timeOffset="182684.01">16099 12051 1320 0,'-6'0'0'0,"0"0"0"0,2 0 0 0,1 0 0 0,3 0 0 0,0 3 0 0,0-2 0 0,3 0 500 0,12-1-234 0,3 2-116 0,2-2 42 16,4 0-79 0,2 0-30-16,1 0-9 0,2 0-403 0,0 0 182 15,0 0 91-15,-2 0 46 0,5 0-298 0,-5 0 167 0</inkml:trace>
  <inkml:trace contextRef="#ctx0" brushRef="#br0" timeOffset="183075.9">16738 11775 1502 0,'-14'4'0'0,"3"2"0"0,2 3 0 0,2 4 0 0,4-1 0 0,3 3 0 0,0 6 523 0,0-4-248 0,15 3-120 0,5 2 65 0,4-3-93 15,8 3-36-15,0-4-33 16,4-6 61-16,3 2-41 0,0-5-1 0,-1-1-144 15,5-5 60-15,-6-3 16 0,-4 0 1 0,-2 0-163 0,-3-9 95 16,-6-4 46-16,3-5 33 16,-10 1-314-16,-4-5 151 0,-4-2 20 0,-4 0-138 0,-2-1 107 0,2-6 49 15,-3 5 14-15,0-1 27 0,-11-2 1 0,-1 1 26 16,-4 4 54-16,1-2-36 16,-4 12 9-16,-1 4-26 0,1 5 288 0,-3 2-145 0,1 3-71 15,-3 9-45-15,4 10 410 0,3 5-196 0,3 2-56 16,3 6 110-16,0 3-113 15,4 4-47-15,7 0-36 0,0 5 10 0,0 2 0 0,0 2-39 16,5 3-46-16,8 8 32 0,-2-6-9 16,0-3 23-16,-1 2-285 0,-1-2 143 0,-5-4 71 0,2 5 44 15,-4-15-610-15,0-6 294 0,-1-7 92 0,2-8-331 16,-3-12 255-16,4-3 120 0,0-1-317 0</inkml:trace>
  <inkml:trace contextRef="#ctx0" brushRef="#br0" timeOffset="183261.4">17456 11430 2730 0,'0'-11'0'0,"-2"4"0"0,1 2 0 0,-1 0 0 0,2 5 0 0,0 0 0 0,0 1 0 0,0 11 0 0,0 3 0 0,0 3 306 0,2 2-139 0,2 1-67 16,1 2-236-16,0 3 85 0,1 1 43 0,-2 3-277 0,0-4 155 15,-1 0 83-15,2 0 41 0</inkml:trace>
  <inkml:trace contextRef="#ctx0" brushRef="#br0" timeOffset="183447.9">17697 11771 1937 0,'-14'9'0'0,"-1"5"0"0,0 8 0 0,2 1 0 0,5 5 0 0,-4 3 301 0,7 6-133 0,0 0-67 16,2 5 88-16,3-6-82 0,0 2-36 0,0-3 0 16,5 2-180-16,3 1 80 0,1-6 28 0,2-10 0 15,0-2-465-15,3-5 246 16,-2-5 123-16,4-3-606 0,-4-7 339 0,2-2 164 0</inkml:trace>
  <inkml:trace contextRef="#ctx0" brushRef="#br0" timeOffset="183732.14">17922 11841 1583 0,'-6'2'0'0,"-2"-1"0"16,1 5 0-16,-2 2 0 0,1 3 0 0,2 7 0 0,3 2 251 0,1 5-108 0,2 1-54 0,0 4 237 0,2 1-137 0,6-3-81 0,7-3-37 0,3-5-40 0,2 0 4 16,3-9 0-16,2-1-245 0,0-10 119 15,0 0 62-15,-2-1-326 0,0-14 195 0,-3-2 97 0,4-7 58 16,-9-1-259-16,-3 0 84 15,-3-4 79-15,-2 1 0 0,-3 1 160 0,1-4-56 16,-4 10-15-16,-1 3 1 0,0 1 161 0,0 6-93 16,-5 5-46-16,0-1 513 0,-4 7-264 0,3 0-73 15,2 8 77-15,-1 8-114 0,1 4-49 0,4 2-37 16,0 4-113-16,0 1 42 0,0-1 0 16,2 1 42-16,6 1-386 0,0-5 189 15,0-2 99-15,3-4 49 0,-4 0-701 0,3-5 305 16,2-1 171-16</inkml:trace>
  <inkml:trace contextRef="#ctx0" brushRef="#br0" timeOffset="183902.72">18386 11744 1637 0,'5'-2'0'0,"-1"-1"0"0,4 3 0 0,3 0 0 0,0 3 0 0,2 10 0 0,2 11 693 0,2 1-329 0,0 9-164 0,-1 3-83 0,3 10 213 0,-6 0-151 16,-7 3-73-16,-4 4-35 15,-2-1-128-15,-9 3 46 0,-14 2 32 0,-5-11-683 0,-5-6 349 16,0-5 174-16,-1-3-410 0</inkml:trace>
  <inkml:trace contextRef="#ctx0" brushRef="#br0" timeOffset="184695.05">18902 11765 1156 0,'0'3'0'0,"0"2"0"0,0 5 0 0,-2 0 0 0,0 7 0 0,-2 6 0 0,-1 6 0 0,1 6 373 0,1 5-169 15,-1 7-84-15,3-2-42 0,1 5 88 0,0-12-69 16,3-1-30-16,8-6 55 0,3-7-43 15,5-3 0-15,0-1-114 0,1-14 31 0,2-6 0 16,-1 0 40-16,1-5-86 0,-3-13 43 0,4-6 9 0,-6-1 34 16,-1-5-173-16,-4-1 69 0,-1-4 47 0,-2 1-83 15,2-6 57 1,-4 5-10-16,-3 3 27 0,0 1-31 0,-1 2 1 0,0-3 11 16,-3 11 135-16,0 5-54 0,0 7-27 0,0 2-2 0,-2 5 262 15,-1-1-127-15,0 3-69 0,1 17-16 16,2 3 114-16,0 6-55 15,0 3-41-15,0 5 43 47,5 1-44-47,6 3 1 0,0 1-36 0,0 1-39 0,3 0-1 0,0 5 49 0,0-7-398 0,-2-1 194 0,2-5 97 0,-3-2 27 0,-1-5-712 0,2 3 329 16,-6-14 196-16</inkml:trace>
  <inkml:trace contextRef="#ctx0" brushRef="#br0" timeOffset="184945.38">18706 12058 1956 0,'0'0'0'0,"-5"-2"0"0,-1 1 0 0,2 0 0 0,0-3 0 0,-1 2 0 0,4 1 0 0,1-2 0 0,0 3 450 0,0 0-207 0,0-1-95 0,0 1-350 15,6 0 118-15,0 0 60 0,2 0 30 16,0 0-739-16,1 0 393 0</inkml:trace>
  <inkml:trace contextRef="#ctx0" brushRef="#br0" timeOffset="185207.68">19491 12079 2129 0,'0'0'0'0,"0"0"0"0,0 0 0 0,0 0 0 0,0 0 0 0,0 0 0 0,0 1 0 0,5 4 0 0,4 6 495 0,0-3-234 0,4 5-114 15,2 2-328-15,-1 0 108 0,5 1 62 0,-3 3 27 16,1-4-273-16,-3-1 146 16,0 0 72-16,-5-3 37 0</inkml:trace>
  <inkml:trace contextRef="#ctx0" brushRef="#br0" timeOffset="185373.24">19784 12032 1639 0,'0'-6'0'0,"0"2"0"0,0 1 0 16,0 1 0-16,0 1 0 0,0 1 0 0,-4 3 898 0,-5 18-437 0,-2 10-213 16,-4 10 291-16,-2 12-393 0,-5 10-146 0,-6 14 0 15,1 6 0-15,-4 9 0 0,2 4 0 0,-1 0 0 16,2 0 0-16,0 4 0 0,3-21 0 0,0-1-821 15</inkml:trace>
  <inkml:trace contextRef="#ctx0" brushRef="#br0" timeOffset="189869.31">1980 11134 1216 0,'0'0'0'0,"0"0"0"0,0 0 0 0,0 0 0 0,0-3 0 0,0 3 0 0,0 0 182 0,0-2-64 0,0 0-44 0,0 0 216 0,2 2-126 15,-1-4-63-15,1 1-33 0,0-5 12 0,1 2-43 16,0-2 0-16,-1-2 0 0,0 0-114 0,0-4 56 15,-1-1 39-15,-1 0-62 16,0 1 41-16,0-1-1 0,-1-1 75 0,-7 1 0 0,0 0-54 16,-2 1 12-16,0 3 44 0,-4 3-26 0,4 2-22 15,-4 2-8-15,1-1 177 16,3 5-85-16,-5 0-23 0,6 2-25 0,0 11 68 0,0 6-46 16,0 2 9-16,7 7 15 0,-1 4-35 15,3 8 0-15,0 3 54 0,0 10-35 0,0 1-9 16,0 4-78-16,4 5-4 0,2 9 0 0,1 1 0 15,0 10 0-15,-1-13 0 0,-2 0 0 16,1-2 0-16,-3-6 0 0,-2-6 0 0,0 2 0 16,0-21 0-16,0-4 0 15,0-6 0-15,-4 0 0 0,-5-8 0 0,0 3-26 0,-3-13-35 0,-1-4 8 16,-3 0-131-16,-4-5 54 0,3 0 53 0,-8 0-28 16,9-2-279-1,-3-12 173-15,3 0 87 0,1-5 43 0,2-7-384 0,3-4 205 0,4 1 116 16,6-2-393-16,0-2 250 0</inkml:trace>
  <inkml:trace contextRef="#ctx0" brushRef="#br0" timeOffset="190016.92">1954 11679 1738 0,'11'-3'0'0,"-2"-1"0"0,0 2 0 0,-1 2 0 0,1 0 0 0,0 0 0 15,2 0 390-15,-4 2-181 0,2 5-86 0,0 2 314 0,1 0-199 0,-2 2-101 0,3 0-40 0,-3 2-73 0,2-1 14 16,-3 0-1-16,1 0 0 0,3 3-431 0,-4-4 212 15,1 2 109-15,-3-2-671 0,3-3 390 16,-1-1 134-16</inkml:trace>
  <inkml:trace contextRef="#ctx0" brushRef="#br0" timeOffset="190218.38">2233 11531 857 0,'0'-5'0'0,"0"-2"0"0,0 6 0 0,0-2 0 0,0 3 636 0,0 0-300 15,0 15-140-15,0 6-84 0,-1 9 466 0,-5 7-270 16,2 4-136-16,-2 8-67 16,0 6 168-16,-5 3-122 0,2 7-57 0,-3 0 19 15,-1 1-113-15,2 2 0 0,-2-3 0 0,5-12 0 16,-1-11 0-16,4-7 0 0,3-5-177 0,0-12-86 0,1 0 159 16,1-13 66-16,0-5-848 0,0 0 383 0,0-1 233 0,0-10 117 15</inkml:trace>
  <inkml:trace contextRef="#ctx0" brushRef="#br0" timeOffset="190628.31">2177 11018 1195 0,'-8'-10'0'0,"-3"3"0"0,6 3 0 0,-2-1 0 0,3 2 0 0,3 1 134 0,1 0-49 16,0-1-24-16,3 0 192 0,10 0-99 0,5 1-63 15,3 0-27-15,2 1 14 0,4 1-1 0,-1 0-40 0,2 0-101 16,-4 5 45-16,-3 6 28 31,-4 1 0-31,-4 7-71 0,-2 1 50 0,-4 6 33 0,-7 4 1 16,0 1 15-16,-7 0-37 0,-10 2 1 0,-6-2 118 16,-3 4-46-16,-3-6-19 0,-2-5-39 0,-1-2 92 0,0-5-41 15,-1 1 0-15,7-10-276 0,6-2 122 0,1-6 57 0,7 0 19 16,8 0-501-16,4-11 241 0,0-5 132 0,13-4-267 0,9-4 185 15</inkml:trace>
  <inkml:trace contextRef="#ctx0" brushRef="#br0" timeOffset="190809.34">2503 10980 1079 0,'-2'-3'0'0,"0"0"0"0,-1 1 0 0,-3 1 0 0,0-1 0 0,-1 2 323 15,-5 0-148-15,2 10-68 0,-2 3-36 0,-2 6 479 16,4 0-257-16,-3 4-118 0,6 0 160 0,0-2-150 15,4 3-73-15,3-3-38 16,0 0-173-16,1 1 78 0,10-6 24 0,6 0-463 0,2-4 248 0,4-1 125 16,1-3 61-16,5 2-263 0,-4-4 91 15,-3-3 106-15,3-2-95 0,-1 0-495 0</inkml:trace>
  <inkml:trace contextRef="#ctx0" brushRef="#br0" timeOffset="191083.12">2748 11313 2601 0,'0'2'0'0,"0"4"0"0,-3 0 0 0,2 6 0 0,-1 4 0 0,2 8 0 0,0 7 0 0,0 9 0 0,0 4 349 0,0 8-156 0,3 6-67 16,2-1 102-16,0 0-95 0,-2 0-47 0,1 1-24 16,-2-2-194-16,-1 7 94 0,-1-10 29 0,0 3-160 0,0-2 102 15,-7-1 50-15,1-2-480 16,-2 2 275-16,0-20 123 0,3-9-22 0,0-10-602 0,1-12 343 16,1-2 171-16,-1-6 77 0</inkml:trace>
  <inkml:trace contextRef="#ctx0" brushRef="#br0" timeOffset="191295.55">2720 11483 1993 0,'2'-18'0'0,"2"4"0"0,2 2 0 0,4 0 0 0,3 3 0 0,1 7 0 0,5 2 0 0,0 0 0 0,2 3 151 16,1 13-52-16,0 0-22 0,-5 5 43 0,0 3-41 0,-3 2 0 15,-6 1-111-15,-1 3 35 0,-2 2 9 0,-5-5 25 16,0 2-153-16,-8-6 76 0,-4 1 38 0,-5-2 1 15,-2-2-82-15,-3-8 54 0,0-3-24 0,-2-3-291 16,0-6 167-16,3 0 55 16,2 0 14-16,3 0-167 0,8-11 119 0,0-5 59 15</inkml:trace>
  <inkml:trace contextRef="#ctx0" brushRef="#br0" timeOffset="191491.03">3119 11350 1253 0,'-7'4'0'0,"-1"-1"0"0,0 4 0 0,1 2 0 0,-4 4 0 0,0 6 595 0,1 3-284 0,2 8-137 0,-1 5 414 0,5 3-276 15,3 4-137-15,1 5 12 0,0-5-80 16,7-3-35-16,8-4 1 0,3-5-197 0,5 2 89 16,0-11 32-16,0-5 0 0,-1-4-618 0,1-6 330 15,-3 0 163-15,1-4 92 0,-3-2-782 0,-2-2 392 16,-6-12 185-16,0-4-335 0</inkml:trace>
  <inkml:trace contextRef="#ctx0" brushRef="#br0" timeOffset="191643.62">3247 11581 1339 0,'0'-4'0'0,"-3"-4"0"0,-3 6 0 0,3-5 0 0,-2 7-2 0,4-5 0 0,1 4 0 0,0-2 407 0,0 3-185 0,7 0-92 15,6 0 25-15,3 0-49 0,0 0-39 0,3 0 1 16,-3 0-181-16,5 0 75 0,-1 3 39 0,1-2 9 15,-3 1-491-15,-3-1 260 0,2-1 130 0,-4 0-510 16,0 0 227-16</inkml:trace>
  <inkml:trace contextRef="#ctx0" brushRef="#br0" timeOffset="191817.17">3375 11361 1284 0,'-12'0'0'0,"1"0"0"0,5 7 0 15,0 4 0-15,-1 2 0 0,2 7 0 0,2 7 582 0,3 5-277 0,0 6-135 0,0 2-66 0,0 7 135 0,5-3-102 16,5 4-41-16,-1-10-34 0,5-5 26 0,-1-3-26 16,0-5-1-16,1-6-442 15,2 0 218-15,-4-11 95 0,1-6-626 16,2-2 359-16,-5 0 181 0,2-11 7 0</inkml:trace>
  <inkml:trace contextRef="#ctx0" brushRef="#br0" timeOffset="192011.64">3551 11412 1410 0,'0'-2'0'0,"0"2"0"0,3 0 0 0,-1 0 0 0,4 0 0 0,4 2 0 0,-1 9 376 0,3 8-170 16,3 2-84-16,-2 6 287 0,4 6-177 16,-5 4-104-16,1 1-48 0,-7 4-7 0,-4 2-1 15,-2-2-39-15,0 3-272 0,-2-9 132 0,-13-4 71 0,-1-2 36 16,-2-2-488-16,-3-7 262 0,-2 3 140 0,2-14 0 15,0 0-334-15,0-8 136 16</inkml:trace>
  <inkml:trace contextRef="#ctx0" brushRef="#br0" timeOffset="192635.66">3996 11653 885 0,'0'-16'0'0,"0"0"0"0,0-1 0 0,-2-3 0 0,-2 3 0 0,-2-1 0 0,2 5 293 0,0-4-129 0,-2 5-63 0,-4-3 29 15,1 8-52-15,-1 0 1 0,1 5-6 16,-4 2-37-16,2 0 0 0,-3 9 9 0,1 13-62 0,0 7 26 16,1 3 0-16,0 8 27 0,1 2 26 0,2 8-17 15,5-7-9-15,1-1 0 0,0-1 94 0,3-5-47 16,0-1-24-16,0 1-41 0,4-11-10 0,5-4 28 15,3-7-56-15,1-6 28 0,3-6 0 16,2-2 37-16,1-2-203 0,-2-18 92 16,2-6 40-16,0-7 26 0,-1-2-272 0,2-6 135 15,-5 2 39-15,1-6 43 0,-3-2-127 16,1-1 73-16,2-6 28 0,-3 1 0 94,-3-1 0-94,0-6 45 0,-3-1-2 0,2 2 2 0,1-3-9 0,-5 20 9 0,-4 10 84 0,-1 14-42 0,0 11 0 0,-1 7-42 0,-8 7 472 0,-6 18-223 0,1 15-82 109,1 7-67-109,-1 6 370 0,4 6-199 0,1 8-91 0,6-7 243 0,2 2-175 0,1 0-88 0,0-1 23 0,0-1-55 0,1 3-20 0,6-15-8 0,6-4-141 0,-1-7 56 0,2-7 29 0,1-7-1 0,-1-4-295 0,-2-14 157 0,-1-5 84 0,-1 0 41 0,1-12-524 0,4-14 263 16,-2-5 51-16,1-5-168 0,0-7 174 0,1-5 88 0,-2-7 42 0,3-4-121 0,3-9 74 0,-4 2 50 0,2-4-37 0,1 1 40 0,-2-5-1 0,0 5 39 0,0-2 13 0,-4 25-13 0,-5 8 0 0,-3 13 0 0,-1 13 401 0,-3 8-201 0,0 4-108 0,0 0 550 0,-4 22-263 15,-5 10-162-15,-4 13 204 16,5 1-175-16,-3 13-78 0,4-3-53 0,3 4 94 0,2 2-69 16,2-1-34-16,0 9 9 0,0-14 19 0,0-3-31 15,10 0 0-15,4-7-31 0,2-7-272 0,3 2 145 16,2-17 59-16,-1-9-494 0,-3-6 276 0,-1-9 138 15,-2 0-736-15,2 0 397 0,-6-17 212 16</inkml:trace>
  <inkml:trace contextRef="#ctx0" brushRef="#br0" timeOffset="192829.14">4140 11492 2377 0,'-15'-2'0'0,"2"-1"0"0,10 1 0 0,3 0 0 0,0-1 0 0,11 1 0 0,15 2 0 0,5 0 245 0,11 0-105 16,3 0 245-16,10 5-166 0,-5-3-97 0,3-2-43 0,0 2-529 15,5 0 243-15,0-1 120 0,4 1 70 16,-11 0-440-16</inkml:trace>
  <inkml:trace contextRef="#ctx0" brushRef="#br0" timeOffset="192963.78">5011 11557 3545 0,'0'1'0'0,"0"1"0"0,0-2 0 0,-2 3 0 0,2-1 0 0,-2 0 0 0,2 0 386 0,0 1-386 0,0 0 0 0,0 0 0 0,0-2 0 16,0 4 0-16,0 0 0 0,0-1-828 0</inkml:trace>
  <inkml:trace contextRef="#ctx0" brushRef="#br0" timeOffset="198661.39">4752 11367 731 0,'-6'-3'0'0,"3"-2"0"0,-2 0 0 0,-1 1 0 0,1-2 0 0,2 3 0 0,-2-3 0 0,0 1 0 0,0-1 96 0,2 1-34 15,1 1 0-15,0 0 147 0,-1 1-85 0,0 1-43 16,2-1 9-16,-1 1 168 0,2 1-109 0,0-2-56 0,0 3-27 0,0 0 86 16,3 0-46-16,6 0-40 15,0 0 258-15,3 0-143 0,3 6-71 0,4-1 52 0,0-2-52 0,1 1-40 16,0 2-1-16,-1-1-212 0,3-1 90 0,1 1 56 15,-5 1-10-15,2-3-406 16,-3 3 226-16,-1-1 112 0,-2 1 29 0,0 1-419 16,-5 0 223-16,-3 1 110 0</inkml:trace>
  <inkml:trace contextRef="#ctx0" brushRef="#br0" timeOffset="198865.84">4788 11719 1579 0,'-6'2'0'0,"-1"2"0"0,2-3 0 0,2 2 0 0,-2 3 0 0,5-4 0 0,0 4 731 0,0-4-346 0,5 4-174 15,7-1-89-15,3 1 273 0,1-3-184 0,4 3-87 16,5-4-58-16,-3 4 2 0,0-2-31 0,3-1-308 16,-1 1 149-16,-2-1 80 0,-5 1 39 0,2 2-646 15,-4-2 344-15,2 0 167 0,-6 1 81 0,-2 0-741 16,-2 0 380-16,-4-1 190 0</inkml:trace>
  <inkml:trace contextRef="#ctx0" brushRef="#br0" timeOffset="199141.1">5033 11567 2841 0,'-14'-2'0'0,"4"0"0"0,1-1 0 0,2 3 0 0,1 0 0 0,5 0 0 0,1 0 0 0,0 0 0 0,0 3 0 0,6 2 279 0,8-1-111 0,1 2 75 16,5 0-103-16,4-5-51 0,0 3-27 0,1-3-42 0,4 2 26 16,-3-1-9-16,0-2-31 0,0 1-109 0,-2-1 54 0,-4 1 43 15,5-1 9-15,-6 0-271 16,-3 0 152-16,-3 0 61 0,-1 0-417 0,-6 0 183 0,3 0 105 15,-8 0-251-15,-1 0 199 0,0 0 99 16,-6 0 51-16,-6 0-282 0</inkml:trace>
  <inkml:trace contextRef="#ctx0" brushRef="#br0" timeOffset="199908.72">5765 11335 857 0,'-7'-24'0'0,"-3"5"0"0,1-6 0 0,4 6 0 0,-1-3 0 0,1-3 0 0,0 1 0 0,2-2 168 0,-1-4-57 0,1 5-41 0,0 1 1 0,-1 2 1 0,2 2-36 0,-1 4 1 0,-4-3 44 0,2 11-44 15,2 3-1-15,-5 3 77 0,0 2-38 16,0 0 0-16,-4 10-29 0,3 8 69 0,-3 6-38 15,2 8-1-15,2 6-40 0,-6 7 150 0,8 1-79 16,4 4-36-16,-1 3 170 0,3 3-102 16,0 2-51-16,0 10 57 0,0-13-59 0,1 7-24 15,6-1-1-15,1 2-1 0,1 1-1 0,1 4-13 16,-3-15-10-16,-3-6-110 0,2-2 56 16,-5-4 26-16,1-6 1 0,-2 2-87 0,0-14 53 15,-3-5 30-15,-6-8-124 0,-2-2 51 16,2-4 40-16,-7-1-12 0,5-3-233 0,-2 0 111 15,-1-7 70-15,2-1-146 0,2-5 100 0,-2-1 42 16,4 4 35-16,2-1-366 0,3-1 195 0,3 0 98 16,0 3 49-16,0-5-383 0</inkml:trace>
  <inkml:trace contextRef="#ctx0" brushRef="#br0" timeOffset="200143.61">5738 11892 2203 0,'-7'0'0'0,"2"-2"0"16,-1 1 0-16,3-1 0 0,-2 1 0 0,5 1 0 0,0 0 0 0,0 0 0 0,0 0 271 0,6 0-108 0,5 4-68 0,0 3-6 0,4 0-27 0,-2 0 1 15,3 0-293-15,-2 1 142 16,0-1 58-16,-3 0 33 0,1 0-196 0,-2-2 115 15,0 1 57-15,-1 0 38 0,-2-1-682 0,-2-1 251 16</inkml:trace>
  <inkml:trace contextRef="#ctx0" brushRef="#br0" timeOffset="200842.74">5765 11935 1019 0,'-4'-3'0'0,"0"-1"0"0,-3-1 0 0,4 3 0 0,1-3 0 0,2 5 0 0,0-2 115 0,0 2-40 0,3 0 10 0,10 0 176 16,0 2-112-16,3 7-57 0,0 3-27 0,1 2 72 15,2 4-41-15,-4 1-34 16,1 1 0-16,-4-2-63 15,-2 6 38-15,-2-1 0 16,0 4 21-16,-7-4-21 0,-1 4 0 0,0 0 45 0,-12 0 1 0,-4-3-46 0,-6 0 9 0,-1-7 85 16,0-2-47-16,-4-6-23 0,0-2 0 15,2-5-110-15,-3-2 52 0,8 0-9 0,4-2 44 0,6-11-358 16,2-4 174-16,6-1 77 0,2-4-561 16,6-2 286-16,13 0 155 0,4-1-167 15,2-1 159-15</inkml:trace>
  <inkml:trace contextRef="#ctx0" brushRef="#br0" timeOffset="201002.82">6025 11932 1165 0,'0'-2'0'0,"0"-2"0"0,0 3 0 0,0-1 0 0,0 1 348 0,-3 1-146 15,-4 0-87-15,0 6 304 0,-2 8-192 0,-2 2-98 16,3 5-47-16,-1 3 539 0,5 2-298 0,1-1-144 16,3 3-72-16,0-1-93 0,6 2-14 15,10 1 0-15,4-7 0 0,2-3-29 16,4-1-30-16,4-4-811 0,1-4 454 0,4-3 236 15,-2-8 70-15,0 0-493 0</inkml:trace>
  <inkml:trace contextRef="#ctx0" brushRef="#br0" timeOffset="201357.65">5912 10965 1432 0,'0'-5'0'0,"-3"0"0"15,-1 0 0-15,2 4 0 0,2 1 0 0,0 0 271 0,0 0-121 0,0 8-56 0,5 6 347 16,3 2-201-16,6 2-101 0,-1 1-41 0,1 4-95 0,1-2 0 0,1 1 35 16,-1 0 0-16,-3 2-216 15,5 0 117-15,-3-1 46 0,-2-4-647 0,1 1 347 16,-1-4 173-16</inkml:trace>
  <inkml:trace contextRef="#ctx0" brushRef="#br0" timeOffset="201549.01">6232 10921 1294 0,'-4'-4'0'0,"3"1"0"0,-3-2 0 0,3 4 0 0,-1 0 0 0,0 1 0 0,-1 0 714 0,-3 10-339 0,0 8-168 0,-1 7-85 16,-5 7 357-16,-1 6-226 0,-2 10-107 0,-6 3 7 0,-1 9-58 15,-2 3-28 1,-3 9-95-16,1-11 29 0,3 0-1 0,3-6 38 0,4-7-469 0,6-8 234 16,0-1 128-16,10-23 48 0,0-5-925 0,2-5 462 15</inkml:trace>
  <inkml:trace contextRef="#ctx0" brushRef="#br0" timeOffset="202659.55">6276 11519 1477 0,'-10'-5'0'0,"1"3"0"0,4 2 0 0,0 0 0 0,1 3 0 0,3 12 0 0,1 9 0 0,0 6 0 0,0 1 472 0,0 9-218 0,1 5-109 15,6 3-54-15,1 6 103 0,-2 4-70 0,2-7-49 0,-4 2-131 16,1 0 45-1,0 1 24-15,-1-5 0 0,-2 3-151 0,-1-15 83 0,-1-6 45 16,0-2-467-16,0-7 255 0,0-2 56 0,-6-13 85 0,0-7-485 16,1 0 265-16</inkml:trace>
  <inkml:trace contextRef="#ctx0" brushRef="#br0" timeOffset="202872.98">6290 11644 1421 0,'2'-7'0'0,"-1"0"0"0,1-1 0 0,4 5 0 0,0-1 0 0,4 3 0 0,5 1 252 0,-4 0-108 0,5 0-45 0,1 11 179 0,-1 4-121 0,-1 1-61 0,-5 7 13 0,1 0-37 0,-4 1 9 0,-5 1-44 0,-2-1-20 0,0 1 20 32,-5 0-1-32,-9-2 0 0,-3 4-65 0,-3-10 28 0,-2 0 0 0,0-5-180 0,-1-3 109 0,2-4 54 31,0 0 17-31,5-5-522 0,2 0 251 0,6-3 127 0,2-12-478 15,6-6 294-15</inkml:trace>
  <inkml:trace contextRef="#ctx0" brushRef="#br0" timeOffset="203026.58">6545 11522 1532 0,'-13'4'0'0,"7"1"0"0,-2 7 0 0,-3 0 0 0,2 5 0 0,-2 8 0 0,-2 6 0 0,7 0 805 0,-2 3-385 16,5 0-191-16,3 1 175 0,0-4-184 15,0 4-83-15,11-8-55 0,4-3-375 0,1-5 165 0,5-1 82 0,0-2-689 16,1-1 394-16,0-11 185 0,-2 0 95 0,-1-4-817 0</inkml:trace>
  <inkml:trace contextRef="#ctx0" brushRef="#br0" timeOffset="203180.16">6637 11702 967 0,'-10'-9'0'0,"3"2"0"0,1 2 0 0,2 0 0 0,4 5 205 0,0-3-85 15,0 3-42-15,9 0 324 0,4 0-183 0,5 0-83 16,1 0-54-16,2 0-99 0,3 0 27 0,-2 3-1 16,1-3-456-16,1 3 246 15,-2-3 112-15,-2 2 60 0,-3-2-655 0</inkml:trace>
  <inkml:trace contextRef="#ctx0" brushRef="#br0" timeOffset="203336.75">6781 11565 992 0,'-8'-5'0'0,"-4"3"0"0,2 1 0 0,0 1 0 0,0 0 0 0,1 12 0 0,2 8 229 0,0 2-96 0,2 7-48 16,2 3 379-16,1 4-205 15,2 0-115-15,0 3-55 0,0-4-28 0,0-1-1 0,7-2-24 0,2 0-417 0,2-11 204 16,-1-1 106-16,1-8 54 16,1-5-562-16,-3-4 304 0,4-3 50 0</inkml:trace>
  <inkml:trace contextRef="#ctx0" brushRef="#br0" timeOffset="203527.24">6870 11533 1543 0,'3'-15'0'0,"3"-2"0"0,-3 10 0 16,3 2 0-16,1 3 0 0,-1 2 0 0,5 0 0 0,1 11 288 0,-2 9-131 0,3 0-60 0,-3 7 138 0,3 1-100 16,-3 4-49-16,-1 2 146 0,-3-3-102 15,-1 4-47-15,-3-1-24 0,-2 0-103 0,0 1 40 16,-4 3 9-16,-9-7 32 0,-2-5-243 0,-4-1 122 15,1-5 59-15,-3 2-449 0,1-13 203 0,0-3 140 16,2-3-4-16,1-3-228 0,3 0 163 0</inkml:trace>
  <inkml:trace contextRef="#ctx0" brushRef="#br0" timeOffset="204136.51">7205 11721 1111 0,'-6'-19'0'0,"3"5"0"0,1-2 0 0,-4 0 0 0,1 3 0 0,-1-1 0 0,3-2 0 0,-3 4 212 15,1 4-87-15,0 0-45 0,1 4 0 0,-4 2-44 0,0 2 10 0,0 5 53 16,0 12-31-16,0 10-1 16,-1 1-30-16,4 6 147 0,-1 5-64 0,3-3-47 15,3-1 1-15,0-2 102 0,0-4-69 0,2-2-36 16,3 2-68-16,2-10-8 0,2-4 41 0,2-3-271 15,2-7 136-15,2-5 68 0,1 0 42 0,0-7-157 16,1-18 87-16,0-3 15 0,-2-6 32 0,2-5-358 16,-5 0 175-16,0-4 50 0,-2-1 54 0,-3-2 12 15,0-4 0-15,1-7 34 16,-4 4 76-16,-2-1-34 0,1 0 0 0,-2 2 76 16,2 8-55-16,-1-1-36 0,-2 24 9 0,0 9 368 15,0 9-169-15,0 3-97 0,-3 6-49 0,-2 13 188 31,0 15-71-31,-4 3-63 0,5 9-31 0,0 3 225 0,2 4-128 0,-1 6-55 16,3-4 220-16,0-2-146 0,0 1-73 0,0-1 97 16,0-1-184-16,5 3-23 0,2-15 0 0,7-3 0 31,-1-8 0-31,3-7 0 0,2-9 0 0,2-1-62 0,-3-12-3 0,-2-1 51 0,2-14 25 0,-1-8-479 0,2-3 182 16,0-8 138-16,-7 2-286 0,1-6 199 15,-1-1 100-15,0-6-77 0,0-3 88 0,-2-10 35 16,-1 9 9-16,2-3 10 0,-4 0 34 0,4 2 0 0,-6 7 0 15,0-2 73-15,-2 22-32 0,-2 8 0 0,0 10-42 16,0 5 416-16,0 0-202 0,-8 17-114 0,1 12 484 16,-3 7-259-16,2 8-109 0,0 4 203 15,1 4-173-15,3 7-77 0,3-5-53 16,-2 0-5-16,3 0-74 0,0-2 0 0,0 6 0 16,3-14 0-16,2-2 0 0,7-8 0 15,-1-5 0-15,4-6 0 0,-1-1 0 0,-3-13 0 16,0-9-609-16,-3 0 278 0,1-3 101 0,-1-14-592 15,-1-1 384-15,-3-3 205 0,-3-3 99 0,-1-2-451 0</inkml:trace>
  <inkml:trace contextRef="#ctx0" brushRef="#br0" timeOffset="204283.11">7411 11605 2273 0,'-14'3'0'0,"1"0"0"0,5 0 0 0,2 1 0 0,6 0 0 0,0-1 0 0,10 4 0 0,8-1 0 0,8 0 763 15,4 2-354-15,3-1-192 0,4-2-1 0,1-1-163 0,3 0-53 16,0-3-301-16,6 2 101 0,-7 0 114 16,0-3 60-16</inkml:trace>
  <inkml:trace contextRef="#ctx0" brushRef="#br0" timeOffset="204434.49">7983 11964 3172 0,'-4'2'0'0,"-4"4"0"0,7 1 0 0,1-3 0 0,0 3 0 0,0-1 0 0,0 3 0 0,0-4 248 15,3 2-115-15,0 1-54 16,3-2-28-16</inkml:trace>
  <inkml:trace contextRef="#ctx0" brushRef="#br0" timeOffset="-212848.99">20155 11979 2363 0,'0'0'0'0,"0"0"0"0,0 0 0 0,0 0 0 0,0 0 0 0,0 0 0 0,0 0 601 0,0 0-286 0,0 0-140 0,0 0-69 15,3 0 265-15,6 0-371 0,7 0 0 16,4 0 0-16,3 4 0 0,7-2 0 0,6 3 0 15,4-4 0-15,4 1 0 0,-4-2 0 0,-1 3 0 16,-1-3 0-16,-4 1 0 0,-3 1 0 0,-1 2 0 16,-12-2 0-16,-3-2 0 0,-6 3 0 0,-5-1 0 15,-2-2 0-15,-1 3 0 16,-1-3 0-16,0 0 0 0,-3 0 0 0,-3 0 0 0,-5 0 0 0,3 0 0 16,-1 0 0-16,0-5 0 0,1 2 0 62,2-1-107-62,1 0 43 0,0 0-848 0,1 2 443 0,4 1 216 0,0-4 108 0</inkml:trace>
  <inkml:trace contextRef="#ctx0" brushRef="#br0" timeOffset="-212624.59">20935 11722 1460 0,'0'-7'0'0,"0"-3"0"0,0 5 0 0,-2-2 0 0,-2 4 688 0,4-1-325 0,-1 2-163 15,1 2-73-15,0 0 248 0,0 16-172 0,0 6-87 16,0 7-42-16,0 10 251 0,1 7-325 0,2 4 0 16,-2 4 0-16,-1 7 0 0,0 6 0 0,0 4 0 15,0 15 0-15,-7-9 0 0,-2 1 0 0,2-3 0 32,-4 0 0-32,2-12 0 0,0 2 0 0,2-21 0 0,1-13-68 0,3-7-18 0,-1-13-57 0,3-9-453 15,0-2 271-15,1-5 149 16,0-19-488-16,0-8 314 0,0-9 157 0</inkml:trace>
  <inkml:trace contextRef="#ctx0" brushRef="#br0" timeOffset="-212398.19">20833 11802 1578 0,'0'-17'0'0,"-4"3"0"15,4-2 0-15,0 8 0 0,5 3 0 0,10-1 713 0,4 2-338 0,5 4-170 0,1 0-75 0,4 0 278 0,0 3-185 16,1 6-94-16,1 6-47 0,4 3 5 0,-7-1-86 15,-3 5-1-15,-2 0 0 0,-7 1 0 0,-4 0 0 16,-3 4-121-16,-9-1 63 0,0-1 47 16,-9-3 23-16,-10 2-52 0,-5-3 39 0,-4 1 8 15,-5-8-36-15,2-3-94 0,-2-2 34 0,1-6 40 16,2-1-6-16,-3-1-150 16,10-1 79-16,2 0 48 0,7 0-469 0,5-1 256 15,6-4 128-15,3 0-489 0,3-3 312 0</inkml:trace>
  <inkml:trace contextRef="#ctx0" brushRef="#br0" timeOffset="-212150.25">21412 11786 1449 0,'-9'0'0'0,"-2"0"0"0,-4 0 0 0,6 0 0 0,-3 6 0 0,-1 5 0 0,2 5 669 16,-2 6-309-16,5 3-166 0,0 2-79 0,6 6 385 16,2 5-232-16,0 1-116 0,0 2-50 0,10-3 8 15,7-5-98-15,2-1-12 0,2-4-2 0,3-5-48 16,1 0 51-16,-2-9-605 0,-1-6 319 0,0-5 161 16,-3-3 79-16,-3 0-919 15,5 0 455-15</inkml:trace>
  <inkml:trace contextRef="#ctx0" brushRef="#br0" timeOffset="-211988.68">21611 11844 1666 0,'-6'0'0'0,"1"0"0"0,0 0 0 0,0 0 0 0,4 0 0 0,0 0 0 0,1 0 767 0,0 2-366 0,1 7-182 16,6 3 332-16,5 1-258 15,-1 4-259-15,3 0-34 0,-1 1 0 0,4 0 0 16,0 1 0-16,0 0-374 0,0 1 84 0,0-3 158 15,-2-5 84-15,0 1-845 0,-2-2 465 0</inkml:trace>
  <inkml:trace contextRef="#ctx0" brushRef="#br0" timeOffset="-211805.5">21894 11780 1843 0,'0'-5'0'0,"0"1"0"0,0 1 0 0,0-2 0 0,0 4 0 0,0 1 0 0,0 0 352 0,0 15-162 0,0 8 439 15,-4 8-297-15,-2 7-148 16,-2 9-75-16,-4 6 108 0,1 4-142 0,-5 7-75 0,1 1 0 16,-2 2 0-16,-1 0 0 0,0 2 0 0,4-18 0 0,0-5-315 15,3-4 57-15,3-6 146 0,0-7-742 0,1 0 365 16,3-15 242-16</inkml:trace>
  <inkml:trace contextRef="#ctx0" brushRef="#br0" timeOffset="-211593.56">22133 11625 2937 0,'17'0'0'0,"2"-3"0"0,2 3 0 0,0 3 0 0,3 15 0 0,-1 3 0 0,2 11 0 0,0 7 484 15,-8 1-228-15,-1 11-2 0,-7 5-254 0,-6 4 0 16,-2 8 0-16,-1-6 0 0,-16-2 0 0,-8-1 0 15,-4-3 0-15,-5-5 0 16,-2 2 0-16,0-17 0 0,1-2 0 0,-5-5-290 16,2-3-35-16</inkml:trace>
  <inkml:trace contextRef="#ctx0" brushRef="#br0" timeOffset="-208499.8">25765 12005 2304 0,'0'5'0'15,"0"2"0"-15,0 2 0 0,0 2 0 0,0 3 0 0,0 6 0 0,0 5 0 0,-1 2 0 0,1 13 0 0,0 1 141 0,0 1-52 0,0 3-12 0,0-1 0 0,0-2-41 16,5 2 10-16,6-12-52 16,1-5-1-16,0-6 44 0,1-4 0 0,4-5-40 0,3-4 10 0,-4-8 30 15,3 0-1-15,0-8-36 16,-1-11 6-16,1-6 0 0,1-6-73 0,-4 0 41 16,-1-6 10-16,1 0-116 0,-4-3 63 0,1-1 35 15,2-9 9-15,-3 6-67 0,-1-2 35 0,1 2 1 16,-3 2 25-16,0 4 121 0,-2-1-62 0,-5 17-20 15,-1 10-14-15,-1 5 147 16,0 5-74-16,0 2-38 0,0 2 340 0,-4 15-177 16,1 7-59-16,0 3 140 0,2 6-118 0,1 2-60 15,0 1-53-15,0 0-42 0,0-1 0 0,1 0 0 0,6-3 0 0,3-1 0 16,0 3 0-16,2-8 0 16,2-1 0-16,-1-3-81 0,4-1-52 0,-3-6 85 15,3 2-251-15,-6-5 152 0,3-9 27 0,-5 0 55 16,-1-1-615-16,2 1 312 0,-1-3 171 15,-4-3-498-15</inkml:trace>
  <inkml:trace contextRef="#ctx0" brushRef="#br0" timeOffset="-208335.73">26356 12254 1753 0,'0'-2'0'15,"-3"0"0"-15,0-3 0 0,1 3 0 0,0-2 0 0,0 3 0 0,0 1 0 0,2 0 0 0,0 0 723 0,0 0-348 0,0 7-169 0,0 2-84 0,4 1 142 16,3 4-113-16,-1 1-49 15,2-3-167-15,-2 5 50 0,0 0 26 0,1-1-610 0,2 0 317 0,-4 1 169 16,2 0 71-16,0-1-767 16,-2-2 402-16,4 0 115 0,-2-3 128 0</inkml:trace>
  <inkml:trace contextRef="#ctx0" brushRef="#br0" timeOffset="-208120.3">26552 12252 1140 0,'7'-22'0'0,"-3"1"0"0,1-3 0 0,-3 11 0 0,-1 4 0 0,0 6 0 0,-1 0 0 0,0 1 0 0,0 2 613 0,0 0-293 0,0 13-142 15,0 6-70-15,0 3 511 0,0 8-291 0,-2 7-137 16,-5 0 243-16,-2 6-434 0,0 3 0 0,-3 4 0 16,0 2 0-16,-3 9 0 15,0-8 0-15,-1 4 0 0,-2 5 0 0,-1 0 0 16,-4 9 0-16,6-14 0 0,-2-4 0 0,2-2 0 16,3-5 0-16,2-5 0 0,-2 0 0 0,9-14-89 0,2-8-567 15,0-7 310-15,3-7 154 0,0-5-399 0,0 0 268 16,0 0 147-16,1-10 70 0,6-9-199 0,2-7 135 15</inkml:trace>
  <inkml:trace contextRef="#ctx0" brushRef="#br0" timeOffset="-207943.77">26816 12409 2803 0,'6'-9'0'0,"2"0"0"0,1-2 0 0,1 4 0 16,1 2 0-16,3-2 0 0,2 2 0 0,2-1 0 0,5-1 345 0,1 3-159 0,3-1-75 0,1-1-43 16,2 3 0-16,0 0-32 0,2-1 9 0,-6 3-504 15,0 1 247-15,-4 0 124 0,-5 0 62 0</inkml:trace>
  <inkml:trace contextRef="#ctx0" brushRef="#br0" timeOffset="-207770.24">26948 12639 3157 0,'-15'3'0'0,"-2"6"0"0,9-6 0 0,1 1 0 0,3 2 0 0,4-2 0 0,0 2 0 0,2-1 0 0,14 0 406 0,0-2-186 0,6 0-91 0,0-1-110 16,3-1-19-16,3-1 0 0,-4 0 0 0,0 0 0 0,-1 0-37 0,-2 0 11 16,0 0 31-16,1 0-712 0,-4 0 367 0,-2 0 188 15,-1 0-784-15,-1 0 451 0,0 0 224 0</inkml:trace>
  <inkml:trace contextRef="#ctx0" brushRef="#br0" timeOffset="-207493.46">27552 12565 2789 0,'-2'0'0'16,"-1"0"0"-16,3 0 0 0,0 0 0 0,0 0 0 0,3 0 0 0,14 0 0 0,3 0 471 0,11 0-222 0,3 3-107 0,6 1 138 0,4-2-280 0,2 0 0 15,8 3 0-15,-7 0 0 16,-3 0 0-16,-5 1 0 0,-3-2 0 0,-6 2 0 0,3-4 0 16,-15 2 0-16,-6-2-7 15,-6-2-22-15,-4 0 32 0,-2 0-329 0,0 0 109 0,-4 0 32 0,-9-2 77 16,2-4-505-16,-5 0 289 0,4 3 145 0,1-2 63 15</inkml:trace>
  <inkml:trace contextRef="#ctx0" brushRef="#br0" timeOffset="-206940.04">28692 12605 1841 0,'0'-14'0'0,"0"4"0"0,0 1 0 0,3-1 0 0,11 4 0 0,6 0 0 0,11 1 308 0,9 0-136 0,11 3-68 15,14 2 201-15,7 0-139 0,13 0-65 0,6 12-32 0,7-3 258 16,13 4-136-16,-13 1-82 0,5-3-36 16,3-1 19-16,1-2-27 0,-2-1-57 0,9-2-99 15,-26-2 31-15,-5-2 48 0,-5-1-340 0,-7 0 194 16,-9 0 97-16,3 0 43 0,-24-1-210 0,-6-2 46 15,-9-4 82-15,-7 2-32 0,-9-1-71 0,-5 2 74 16,-5-2 51-16,-5 0-33 0,-15-1-27 0,-6-3 51 16,-6 2 26-16,-7-1-391 15,0 0 212-15,-3-1 102 0,-5 0-330 0</inkml:trace>
  <inkml:trace contextRef="#ctx0" brushRef="#br0" timeOffset="-206660.2">29109 11887 1411 0,'0'-32'0'0,"0"10"0"0,0 7 0 0,0 7 0 0,0 2 0 0,-2 6 0 0,2 0 439 0,-3 10-205 0,0 12-100 0,-1 5-48 15,-1 7 183-15,1 2-117 16,1 6-48-16,1-1 122 0,1 1-95 0,0 1-47 0,1-1-182 16,-1 0 68-16,1 3 42 0,0-5-10 15,0 0-373-15,-2-4 203 0,1 1 102 0,-1-4 51 16,-1 4-525-16,-1-11 219 0,-1-8 151 0,3-2-174 16,-1-8 155-16,0-8 75 0,1 0 31 0</inkml:trace>
  <inkml:trace contextRef="#ctx0" brushRef="#br0" timeOffset="-206453.65">29131 11922 1341 0,'8'-29'0'0,"6"5"0"0,1 3 0 0,3 11 0 0,2 3 0 0,5 2 0 0,-1 5 0 0,1 0 213 16,3 0-79-16,-7 8-54 0,-1 6 172 0,-4 0-109 16,-2 3-53-16,-5 1-27 0,-1 1 61 0,-8 2-48 46,0 0 0-46,-8 0-78 0,-10 3 0 0,-2-1 38 0,-4-1 9 0,1-5-52 16,-3-2-1-16,3-3 44 0,-3-2-214 0,-3 2 117 0,6-6 32 0,2-5 32 0,2 1-516 0,2-2 248 16,5 0 84-16,3 0 67 0,9-6-353 0,0-5 215 0</inkml:trace>
  <inkml:trace contextRef="#ctx0" brushRef="#br0" timeOffset="-206275.37">29599 11875 1423 0,'0'0'0'0,"-4"2"0"0,1 0 0 0,-4 1 0 0,1 2 0 0,-4 4 360 0,-3 4-153 16,-1 1-90-16,-1 6 482 0,1 3-282 0,1 4-140 16,0 2 17-16,8 4-70 0,3-3-48 0,2 2 0 15,2 1-163-15,15-6 62 0,2 0 30 0,5 2 10 16,0-11-489-16,4-2 255 0,-3-3 128 0,0-4-663 16,0-2 324-16,1-3 209 0,-7-4 20 0,-5 0-411 15</inkml:trace>
  <inkml:trace contextRef="#ctx0" brushRef="#br0" timeOffset="-206109.32">29777 11962 1583 0,'0'-11'0'0,"0"3"0"0,-2 2 0 0,1 4 0 0,1-1 0 0,0 3 165 16,0 0-64-16,1 5-33 0,8 8 512 0,-2 1-272 16,6 1-127-16,-4 3-77 0,1 1-135 0,0-2 34 15,2 1 0-15,-4 2-600 0,6-1 325 0,-5-5 150 16,2 2 79-16,0-4-748 0,-3-1 397 15,5-4 201 1</inkml:trace>
  <inkml:trace contextRef="#ctx0" brushRef="#br0" timeOffset="-205917.83">30072 11937 1650 0,'-7'-4'0'0,"4"1"0"125,-1-1 0-125,0 3 0 0,-4 1 0 0,1 0 0 0,-2 12 328 0,0 8-146 0,-1 6-73 0,-3 7 168 0,-1 5-120 0,-5 8-51 0,4 1-39 0,-1 4 136 0,-3 3-83 0,2-1-42 0,0-2-318 0,-1 2 147 0,3-13 60 0,1-6 34 0,3-4-641 0,1-8 339 0,3-6 168 0,-2 0-763 0,2-16 434 0</inkml:trace>
  <inkml:trace contextRef="#ctx0" brushRef="#br0" timeOffset="-205777.2">30202 11896 1284 0,'21'-10'0'0,"3"3"0"0,-2 7 0 0,0 1 0 0,1 15 261 0,-1 2-112 0,-2 3-57 0,2 8 662 0,-9-2-364 0,0 1-177 16,-4 8-88-16,-5-1 147 15,-4 4-117-15,0 4-51 0,-6-6-348 0,-13 4 140 16,-4-4 71-16,-1-2 34 0,-8 2-658 0,-3 1 356 16,1-9 164-16,-2-5 86 0,0 1-482 0,1-8 155 15</inkml:trace>
  <inkml:trace contextRef="#ctx0" brushRef="#br0" timeOffset="-205481.99">28879 12857 1941 0,'0'0'0'0,"0"0"0"0,0 2 0 0,0 1 0 0,0 3 0 0,0 5 0 0,0 6 284 0,0 9-123 0,0 3-62 0,0 6 83 15,0 8-63-15,0-2-45 0,0 4-136 0,2-4 50 16,2 0 25-16,0-4-1 15,0 0-446-15,4-11 230 0,-4-6 121 0,0-7 60 0,2-4-711 0</inkml:trace>
  <inkml:trace contextRef="#ctx0" brushRef="#br0" timeOffset="-205324.42">29024 13069 1651 0,'0'-11'0'0,"3"2"0"0,3 1 0 0,3 1 0 0,-2 2 0 15,5 1 0-15,4 1 0 0,4 0 482 0,2 0-213 0,2 2-121 0,1 1 175 16,3 0-144-16,1 0-70 16,-3 0-37-16,5 0-446 0,-9 1 201 0,2 5 104 0,-3-2 54 0,-2 1-784 0,1 3 428 15,-9-6 199-15</inkml:trace>
  <inkml:trace contextRef="#ctx0" brushRef="#br0" timeOffset="-204969.37">29552 12922 2047 0,'-7'0'0'0,"1"0"0"0,0 0 0 0,-1 0 0 0,3 0 0 0,-2 5 0 0,3 5 0 0,1 4 264 0,2 3-113 0,0 0-48 0,0 2 335 0,8 5-200 0,8-1-101 0,2 1-50 0,6-1-5 0,3 0-36 0,4-6-9 0,0-1-231 0,-1-5 115 0,4-2 56 0,-2-7 26 0,7 1-335 15,-10-3 179-15,0-3 92 0,-7-8-311 0,-1-3 129 16,-4-4 104-16,1-4 36 0,-11 1-14 0,-1-6 39 15,-5 3 1-15,2-7 40 0,-3 0-59 0,0-2 20 16,-4 4 10-16,-6 2 71 16,-4 3 1-16,-3 5-42 0,-2 7 393 0,-2 0-206 15,1 12-89-15,-2 0-31 0,1 9 372 0,1 11-170 16,-1 4-100-16,4 3-19 0,2 6 46 0,7 1-63 16,-1 6-30-16,4 1 0 0,0 8 21 15,3-7-10-15,2 2-42 0,0 4-199 0,0 0 100 0,0 0 50 16,2 4 33-16,3-11-411 0,-4-4 212 0,1-4 50 15,0-7-543-15,0-3 316 16,-2 0 151-16,0-15 89 16,1-5-222-16</inkml:trace>
  <inkml:trace contextRef="#ctx0" brushRef="#br0" timeOffset="-204783.79">30255 12702 2774 0,'0'-12'0'0,"-2"6"0"0,0 1 0 0,-2 5 0 0,1 0 0 0,0 0 0 0,-3 11 0 0,2 4 446 0,-1 2-197 0,1 2-111 15,-3 1-64-15,3 1-38 16,-1 2-1-16,1 2 1 0,-2 4-241 0,4-8 116 0,-2 4 62 0,0 0-877 16,1 1 456-16,1-2 228 0,0 0-750 0</inkml:trace>
  <inkml:trace contextRef="#ctx0" brushRef="#br0" timeOffset="-204589.31">30406 12944 2249 0,'-2'0'0'0,"-10"0"0"0,5 5 0 0,0 3 0 0,-5 3 0 15,2 6 0-15,-1 5 0 0,-4 6 0 0,5 7 575 0,1 1-269 0,1 5-136 0,5 1-71 0,-1-1-32 0,2 4 9 31,2-8-41-31,0-6-368 0,0-2 184 0,2-2 92 0,3-8-650 0,2 3 380 16,2-12 177-16,1-8 93 0,0-2-811 16,0-1 416-16</inkml:trace>
  <inkml:trace contextRef="#ctx0" brushRef="#br0" timeOffset="-204303.08">30573 13126 1161 0,'-11'-10'0'0,"1"4"0"0,2 2 0 0,-1 2 0 0,-4 2 0 0,3 0 551 0,-1 10-258 15,4 6-128-15,-1 1 338 0,3 5-234 0,1 2-108 0,4 0-77 0,0-1-24 16,0-2 0-16,2 1-25 16,5-3-262-16,7-4 127 0,3-3 68 0,3-4 34 15,1-4-457-15,-1-4 246 0,6 0 131 0,-5 0 52 16,-1-10-454-16,0-2 225 0,-2-3 92 16,-5-1 104-16,4-3 14 0,-6 4 10 0,-4-2 167 0,-2 1-84 15,-2 2-41-15,-1 3-1 0,-1 1 498 0,-1 0-266 16,0 8-84-16,0 1-87 0,0 1 411 0,-6 0-221 15,2 8-102-15,2 7-64 16,0 2 61-16,2 4-58 0,0-1-29 0,0 2-280 0,0 2 134 0,4-4 54 16,5 3 32-16,-1-6-500 15,1 0 266-15,0-2 132 0,1-1-380 0,-3-6 186 16,-1-3 128-16,1-2 64 0</inkml:trace>
  <inkml:trace contextRef="#ctx0" brushRef="#br0" timeOffset="-204102.61">30996 13075 1564 0,'14'-12'0'0,"-1"7"0"0,4 2 0 0,-1 3 0 0,3 0 0 0,-6 15 0 0,-3 7 701 0,2 2-333 15,-4 6-166-15,1 0 318 0,-4 4-246 0,-4 1-120 16,-1 0-27-16,-1 2-106 0,-16 1-21 0,-3 3 0 16,-1-8-250-16,-5-3 50 0,-4-1 117 0,-5-2 60 62,-1-5-345-62,-4 7 210 0,6-10 93 0</inkml:trace>
  <inkml:trace contextRef="#ctx0" brushRef="#br0" timeOffset="-203974.44">31241 13873 2576 0,'-11'-1'0'0,"6"0"0"0,4 1 0 0,1 0 0 0,0 2 0 0,-2 4 0 0,-2 0-502 0,0-1 233 0</inkml:trace>
  <inkml:trace contextRef="#ctx0" brushRef="#br0" timeOffset="-201149.55">8070 9526 968 0,'-8'-8'0'0,"-3"-1"0"0,5 4 0 0,0 2 0 0,2 1 0 0,-3-1 0 0,4 1 67 0,-2 1-20 0,5 1 157 0,-2 0-83 0,2 0-42 0,0 0 1 15,0 0 310-15,0 0-166 0,0 0-98 0,0 0-44 0,4 0 289 0,6 3-167 16,0-1-83-16,5-2-32 15,-1 0 169-15,4 0-110 0,3 0-55 0,4 0 113 16,0 0-153-16,4 0-53 0,-2 0 0 0,1 0 0 16,2 0 0-16,2 0 0 0,1 0 0 0,5 1 0 15,-4 1 0-15,0 1 0 0,1 1 0 0,1-1 0 16,-4-2 0-16,6 2 0 0,-9 0 0 16,1-2 0-16,-1 0 0 0,1-1 0 0,-2 0 0 0,7 0 0 15,-11 0 0-15,0 0 0 16,3 0 0-16,-3 0 0 0,1 0 0 15,6 2 0-15,-6-1 0 0,0 2 0 0,0 0 0 16,0-2 0-16,7 4 0 0,-5-5 0 0,2 2 0 0,1 0 0 16,3-2 0-16,2 0 0 0,6 0 0 15,-5 0 0-15,1 0 0 0,2-2 0 0,2 0 0 0,3-4 0 16,7 0 0-16,-7 2 0 0,1 0 0 0,-1 0 0 16,2 1 0-16,1 1 0 0,3 0 0 0,-9 2 0 15,0 0 0-15,1 0 0 16,-1 0 0-16,3 0 0 0,6 4 0 0,-8-1 0 0,1-2 0 15,5 2 0-15,0-3 0 0,1 0 0 16,10 0 0-16,-9 0 0 0,2 0 0 0,2-4 0 16,4-1 0-16,0-2 0 0,9 1 0 15,-13 1 0-15,-1-1 0 0,0 3 0 0,1 0 0 0,-4 1 0 16,8 0 0-16,-12 1 0 0,1 1 0 0,2 0 0 16,1 0 0-16,1 0 0 0,5 0 0 0,-9 0 0 15,1 0 0-15,-1 0 0 0,3 0 0 0,2 0 0 16,7 0 0-16,-9-2 0 15,1 2 0-15,1-1 0 0,-3 1 0 0,4 0 0 16,6-1 0-16,-10 1 0 0,-4 0 0 16,4 0 0-16,0 0 0 0,2 0 0 0,10 0 0 0,-11 0 0 15,-2 0 0-15,4 0 0 16,-1-3 0-16,8 2 0 0,-13-1 0 0,3 1 0 0,1-2 0 16,3 3 0-16,3-2 0 0,5 0 0 0,-7 1 0 0,-2-1 0 15,3-2 0-15,-1 3 0 16,2-1 0-16,6-1 0 0,-9 3 0 0,-1 0 0 0,-1 0 0 15,1 0 0-15,-4 0 0 0,2 0 0 16,-13 0 0-16,-4 0 0 0,-3 6 0 0,-6 1 0 16,-5-3 0-16,-3 2 0 0,-11-1 0 15,-4-2 0-15,-1-2 0 0,0-1 0 0,0 0 0 0,0 0 0 16,-3 0 0-16,-5 0 0 0,0 0 0 0,-1 0 0 16,0-1 0-16,-2-3 0 0,3 0 0 15,0 2-422-15,2 1 89 0</inkml:trace>
  <inkml:trace contextRef="#ctx0" brushRef="#br0" timeOffset="-200263.93">14697 9559 944 0,'-18'0'0'0,"3"0"0"0,4 0 0 0,0 0 0 0,5-2 0 0,1 2 0 0,-1-1 331 0,4 1-153 15,2 0-70-15,0 0 151 0,0 0-111 16,10 0-56-16,8 0-19 0,1 0 164 0,8 0-100 0,6 0-50 15,3 0 36-15,7 0-33 16,-4 0-10-16,6 0-44 0,0 0 139 0,2 0-69 0,0 0-35 0,10-3 9 16,-2 0 109-16,2 0-76 0,3 0-38 0,1 1 97 15,1-1-145-15,5 1-27 0,-11 0 0 16,-3 2 0-16,-1 0 0 0,-3 0 0 0,-2 0 0 0,11 4 0 16,-13-1 0-16,3-1 0 0,2 1 0 0,3-1 0 15,1-2 0-15,10 1 0 0,-9-1 0 16,1 0 0-16,2 0 0 0,3 0 0 31,3 0 0-31,10 0 0 0,-13 0 0 0,1 0 0 16,1 0 0-16,2 0 0 0,1 0 0 0,11-1 0 0,-11-1 0 0,2-1 0 0,2-2 0 0,3 1 0 15,1 1 0-15,8 0 0 0,-15 0 0 0,5-1 0 16,2 2 0-16,1 1 0 0,-1 0 0 0,10-2 0 16,-17 3 0-16,-2 0 0 0,2 0 0 0,5 0 0 15,-4 0 0-15,13 0 0 16,-15 0 0-16,2 0 0 0,1 0 0 0,6 0 0 15,0 0 0-15,13 0 0 0,-14-3 0 0,2 0 0 16,2 0 0-16,-3 0 0 0,9-1 0 16,-17 1 0-16,0 0 0 0,1 1 0 0,-4 0 0 0,-2 2 0 15,9 0 0-15,-17 0 0 0,1 0 0 0,1 0 0 16,2 0 0-16,-2 0 0 0,4 0 0 0,-13 0 0 16,-3 0 0-16,-5 0 0 0,-1 0 0 0,-5 0 0 15,2 0 0 1,-12 0 0-16,-4 0 0 0,-2 0 0 0,-5 0 0 0,1 0 0 15,-1 0 0-15,-5 0 0 0,0 2 0 0,-1 0 0 16,-1-1 0-16,0 1 0 0,0 0 0 0,-1-1 0 16,1 1 0-16,-2 0 0 0,0-2 0 0,-1 1 0 15,0 1 0-15,-1-2 0 0,2 0 0 0,-3 0 0 16,0 0 0-16,0 0 0 0,0 0 0 0,0 0 0 16,0 0 0-16,0 0 0 0,0 0 0 0,0 0 0 15,0-3 0-15,-4-4 0 0,-3 0-445 0</inkml:trace>
  <inkml:trace contextRef="#ctx0" brushRef="#br0" timeOffset="-195419.28">9516 12974 1342 0,'-16'-3'0'0,"-4"-5"0"0,7 5 0 0,4 2 0 0,0 1 0 0,4 0 208 16,4 0-85-16,-1 0-34 0,2 0-9 0,2 0 378 15,16 0-210-15,4 0-106 16,9 0 101-16,6 0-94 0,0 1-61 0,4-1-80 0,-1 3 29 16,0 0 0-16,-3 2 0 0,3 2-107 15,-8 1 49-15,-7 4 30 0,-3 5-1 0,-5 2-124 0,-6 10 86 0,-9 2 29 16,-2 9-68-16,-21 5 46 0,-8 5-25 16,-6 1 27-16,-2 5 24 0,-1-8-10 15,1-4-38-15,4-2 272 0,1-2-114 0,9-4-56 16,-3 0-19-16,14-13 174 0,10-7-83 0,2-4-50 0,0-2 2 15,13 0-89-15,6-4 10 0,4-2 35 0,7-2-63 16,2-2 32-16,1 0 0 16,1 0 31-16,5-2-323 0,-9-2 153 0,-5-2 55 0,-2 1-508 15,-3 0 252-15,-5 1 149 16,1-2 62-16,-9 2-410 0,-3 1 248 0,-2 1 124 16,-2-1 62-16</inkml:trace>
  <inkml:trace contextRef="#ctx0" brushRef="#br0" timeOffset="-195260.71">9552 13380 2178 0,'-24'0'0'0,"10"0"0"0,3 0 0 0,7 1 0 0,2 2 0 0,2 0 0 0,3 3 0 0,16 0 243 0,5-3-102 0,5 3 207 16,1-3-156-16,7 2-68 0,-5 0-48 0,4-1-446 15,-3-1 203-15,1 2 103 0,1-3 50 0,1 3-948 16,-4-1 475-16</inkml:trace>
  <inkml:trace contextRef="#ctx0" brushRef="#br0" timeOffset="-195070.22">10008 13440 1375 0,'3'0'0'0,"-2"0"0"0,1 0 0 0,2 0 0 0,0 0 0 0,4 0 0 0,1 0 243 0,2 0-103 16,3 0-42-16,0 3 182 0,2 1-123 0,-1 4-61 15,2 4 10-15,-5 2-35 0,0 1 9 0,-4 4-45 16,-4 3-9-16,-4 4 9 15,0-1 1-15,-4 4 0 0,-12 2-41 0,-4-4 16 16,0-2 1-16,-5-7-199 0,-1 1 113 0,1-6 55 0,0 1 30 16,6-11-515-16,2 0 221 0,7-3 133 0,2-5-199 15,8-12 156-15,0-6 69 0</inkml:trace>
  <inkml:trace contextRef="#ctx0" brushRef="#br0" timeOffset="-194919.62">10170 13440 1437 0,'2'0'0'0,"-1"0"0"0,1 0 0 0,0 0 0 0,-1 0 372 0,-1 0-172 0,0 11-82 0,0 4 257 0,0 3-169 16,0 3-85-16,0 3-33 0,0 1 307 16,2 4-180-16,4-3-89 0,3 0-235 0,2-2 73 15,8 4 46-15,-1-11-10 0,6 0-578 0,1-8 308 16,4 0 153-16,1-8-679 0,4-1 341 16,-2 0 218-16</inkml:trace>
  <inkml:trace contextRef="#ctx0" brushRef="#br0" timeOffset="-194729.13">10630 13234 1724 0,'-9'0'0'0,"-1"0"0"0,5 0 0 0,-2 0 0 0,7 0 0 0,0 0 820 0,1 0-392 0,13 3-196 15,2 0 136-15,4 1-156 16,3-3-93-16,0 2-91 0,2-3-332 0,-1 3 146 0,3-3 96 0,1 0 59 15,-5 0-359-15,-2 0 199 0,-1 0 100 0,-3 0-985 16</inkml:trace>
  <inkml:trace contextRef="#ctx0" brushRef="#br0" timeOffset="-194553.6">10717 13466 1699 0,'-12'4'0'0,"1"2"0"0,1 2 0 0,4-1 0 0,3-2 0 0,3 4 877 0,0-1-426 16,6 1-207-16,10-2-104 0,8-2 294 0,0-2-348 16,6 2-86-16,-2-1 0 0,0-3 0 0,0-1 0 0,-2 0 0 0,-4 0-69 0,5 0-167 15,-5 0 132-15,-7 0 70 0,2 0-761 0,-9-1 416 16,-1 1 109-16</inkml:trace>
  <inkml:trace contextRef="#ctx0" brushRef="#br0" timeOffset="-192074.35">11512 13451 1734 0,'-11'0'0'0,"-1"0"0"0,5-1 0 0,1-2 0 0,6 3 0 0,0-3 0 0,12-1 0 0,14-1 0 15,11 0 0-15,8-3 502 0,9 2-237 0,7 0-115 0,6-2 189 0,8 5-152 0,8-1-75 16,19 1-28-16,-7-2 107 0,6 5-77 0,-2-3-39 16,-2 3 22-16,-3 0-31 0,3 0-51 0,-22 0-15 15,-5 3 0-15,-7 3 0 16,-10 0 0-16,3-1 0 0,-22 1-88 0,-3-3 8 0,-4-2 58 0,-7-1-281 15,-6 0 130-15,1 0 44 16,-14 0 60-16,-1 0-325 0,0-1 178 16,-14-4 90-16,-5-4-460 0,-9 3 266 0,-5 5 146 0,-7-2 69 15</inkml:trace>
  <inkml:trace contextRef="#ctx0" brushRef="#br0" timeOffset="-191846.96">11875 13597 1205 0,'-3'8'0'0,"-4"2"0"0,3 7 0 0,-1 4 0 0,5 3 0 0,0 6 497 0,0 3-230 0,0 6-116 16,0 4 353-16,0 7-225 16,0-5-126-16,2-1-59 0,-1 1-52 0,-1-1-6 0,0-3 0 15,0 5 8-15,0-12-140 0,0-3 66 16,0-4 33-16,0-6-517 0,0-5 275 31,0-2 146-31,0-12 60 0,0-2-733 0,0 0 366 0,0-14 182 0</inkml:trace>
  <inkml:trace contextRef="#ctx0" brushRef="#br0" timeOffset="-191725.29">11925 13961 1288 0,'6'-17'0'0,"-1"8"0"0,3 0 0 0,2 0 0 0,4 1 0 0,0 2 0 0,8 0 578 0,-2 4-276 0,2 1-133 0,5-1-67 15,-1 2 315-15,1 0-190 0,4 0-88 0,-8 3-55 16,1 2-250-16,-1 1 100 15,-2 0 51-15,-3-1-289 0,4 4 179 0,-10-4 76 0,0 0 42 16,-5 0-793-16</inkml:trace>
  <inkml:trace contextRef="#ctx0" brushRef="#br0" timeOffset="-191171.32">12537 13687 1505 0,'-9'0'0'0,"-2"0"0"0,2 0 0 0,1 0 0 0,-5 9 0 0,6 2 251 0,0 6-108 16,1 2-54-16,4 4 228 0,2 4-141 0,0 5-62 16,0-3 182-16,7 0-130 0,10-3-65 0,5 0-33 15,4-6-16-15,5 2-8 0,1-10-9 0,2-4 0 16,2-4-123-16,-1-4 62 0,-2 0 30 0,3 0-153 15,-8-6 88-15,-1-7 48 16,-8-4 24-16,0-7-263 0,-7 4 95 0,0-1 75 0,-9-3-67 0,-2 2 61 16,-1-1 10-16,0-1 0 15,-3 0 45-15,-6-3-10 0,-2 6 8 0,-2 2-1 16,-3 3 104-16,0 3-52 0,-3 3-26 0,-1 5 350 16,4 5-167-16,-4 0-95 0,1 11-21 0,2 7 329 15,-1 6-150-15,5 5-105 0,5 4 34 16,-2 5-66-16,3 3-31 0,5 2-1 0,-2 10-49 0,4-5-18 15,0 3 0-15,0 4 0 16,2-1 0-16,1 0-43 0,1 6 43 0,0-14-534 0,0-1 277 16,-2-5 88-16,2-4 86 0,-3-7-484 0,-1 3 257 15,0-17 142-15,0-6-324 0,0-6 229 16,0-3 113-16,0-5 58 0,2-15-160 0</inkml:trace>
  <inkml:trace contextRef="#ctx0" brushRef="#br0" timeOffset="-190979.83">13051 13617 2488 0,'0'-8'0'0,"0"-1"0"0,0 2 0 0,0 2 0 0,0 4 0 0,0 1 0 0,0 0 0 0,0 6 365 0,0 2-156 0,0 8-92 16,0 2 10-16,0 2-45 0,0 0-24 0,2 3 0 15,-2 0-192-15,0-1 80 0,0 1 44 16,0-1 23-16,0-2-631 0,0-1 326 0,0 3 173 0,0-5-780 31</inkml:trace>
  <inkml:trace contextRef="#ctx0" brushRef="#br0" timeOffset="-190825.24">13202 13770 1851 0,'0'6'0'0,"-3"1"0"0,-1 1 0 0,-4 4 0 0,2 3 0 0,-1 1 0 0,-4 8 0 0,1 5 351 0,0 4-159 0,3 5-69 0,-1-1 317 0,2 1-203 15,2 1-101-15,4-1-50 0,0-1-17 0,0 0-25 16,0-9-9-16,5-4-553 0,6-5 277 16,0-4 137-16,2-5 70 0,4-3-820 15</inkml:trace>
  <inkml:trace contextRef="#ctx0" brushRef="#br0" timeOffset="-190543.48">13377 13955 1471 0,'-3'3'0'0,"-4"-3"0"0,0 4 0 0,-1 4 0 0,3-1 0 0,-5 5 0 0,2 3 556 0,3 2-261 16,2 5-130-16,1 3-65 0,1 3 115 0,1-5-94 15,0 1-43-15,4-1-165 0,7-6 61 16,3-3 31-16,-1 1-447 0,4-13 234 0,0-2 121 0,2 0 62 16,-3-10-399-16,2-6 218 0,-1-4 4 0,-3-1 93 15,-1-1-28-15,-2-3 51 0,-2 0 26 0,0 2-1 16,-1 1 273-16,-5 4-119 0,0 3-64 0,-1 5 243 15,0 0-153-15,0 5-78 16,-2 3-37-16,0 2 609 0,0 1-265 0,0 12-156 0,-4 3 139 16,2 5-148-16,2 1-65 0,0 1-46 15,0 2-142-15,0 0 53 0,0-2 26 0,2-1 0 16,3 1-615-16,-1-3 316 0,1-5 163 0,4 0-845 16</inkml:trace>
  <inkml:trace contextRef="#ctx0" brushRef="#br0" timeOffset="-190375.93">13701 13997 1092 0,'8'-5'0'15,"0"-1"0"-15,0 2 0 0,5-1 0 0,0 4 197 0,0 1-81 0,4 0-40 0,-2 8 601 0,2 8-320 16,2 7-153-16,-8 4-88 0,-2 6 278 0,-3 3-179 16,-4 5-90-16,-2 7-36 0,-11-2-135 0,-9 1 40 15,-7-3 0-15,-4 0-504 0,-3-6 272 16,-5 1 145-16,2-16-751 0,-4-5 433 0,-1-6 143 15</inkml:trace>
  <inkml:trace contextRef="#ctx0" brushRef="#br0" timeOffset="-189891.23">11732 12775 418 0,'0'-42'0'0,"0"7"0"0,0 1 0 0,0 1 0 0,0 0 87 0,0 6-32 0,0-4 8 0,-5 14-38 0,0 5 249 0,0 2-119 15,-2 6-59-15,0 4 132 0,1-3-87 16,-1 3-56-16,0 7 124 0,1 13-87 15,-2 4-42-15,4 7-1 0,0 11 158 0,2 3-105 16,2 1-48-16,0 6-24 0,0 0 170 0,0 3-97 16,0 4-39-16,0-9-34 0,0-2 23 0,2-1-24 31,-1 2 1-31,0-3-168 16,-1 9 82-16,0-11 26 0,0-1-369 0,0-4 202 0,0-3 102 0,-6-2 44 0,-4-1-590 0,1-15 260 15,-2-8 159-15,0-8 72 0,-2-2-357 0,-2 0 220 16,0-15 101-16</inkml:trace>
  <inkml:trace contextRef="#ctx0" brushRef="#br0" timeOffset="-189733.91">11445 12926 1874 0,'0'-11'0'0,"-2"-3"0"0,2 6 0 0,0 3 0 0,0 1 0 0,8 0 0 0,6 3 0 0,5 0 0 0,4-1 293 0,2 2-128 0,3 0 74 15,3 0-101-15,2 2-50 0,5 3-18 0,-7 0-529 16,0 0 247-16,-2 0 124 15,-1-2 63-15,-3-1-824 0</inkml:trace>
  <inkml:trace contextRef="#ctx0" brushRef="#br0" timeOffset="-189582.48">11992 12426 1822 0,'-2'-4'0'0,"-2"-1"0"0,3 4 0 0,-3 1 0 0,1 0 0 0,-2 2 0 0,2 12 0 0,-1 4 0 0,0 4 245 0,3 3-104 0,-3 2-53 0,4 3-25 0,0-1-418 16,0 6 205-16,0-2 89 0,0-4-579 0,2 0 311 0</inkml:trace>
  <inkml:trace contextRef="#ctx0" brushRef="#br0" timeOffset="-189416.93">12095 12754 774 0,'-6'10'0'0,"0"1"0"0,0 6 0 0,-2 3 0 0,3 3 136 0,-3 8-41 0,3 1-34 16,2 3 412-16,1 0-218 15,2 1-110-15,0 1-54 0,0 3-21 0,0-10-34 0,7-1 0 0,4-5 1 16,1-2-453-16,1-7 226 0,3 1 122 0,0-11-568 16,0-5 311-16</inkml:trace>
  <inkml:trace contextRef="#ctx0" brushRef="#br0" timeOffset="-189125.7">12314 12859 1196 0,'-6'0'0'0,"2"0"0"0,-1 5 0 0,0 2 0 0,0 2 0 0,2 5 0 0,0 3 273 0,3 2-119 16,0 2-59-16,0 3-29 0,0 1 173 0,3-3-105 16,5-1-49-16,3-4-231 0,1 0 91 0,3-2 55 15,0-7 13-15,1-7-321 0,1-1 172 16,-1 0 86-16,0-3-213 0,0-11 132 0,-2-4 65 15,-3-2-37-15,1-4 20 0,-4-1 12 16,-1-1 1-16,0-1 24 0,-2 5 126 0,-2 3-58 16,-2 4-29-16,1 2 335 0,0 2-178 15,-2 4-60-15,0 4-52 0,0 3 332 0,0 5-171 0,-5 10-65 16,2 4 54-16,-2 4-66 31,4 0-48-31,1 6 0 0,0-2-214 0,0 0 88 0,0 2 44 0,1-1 9 0,5-3-190 0,2-6 113 16,0 1 56-16,0-5-648 0,3-6 327 15,0 0 93-15</inkml:trace>
  <inkml:trace contextRef="#ctx0" brushRef="#br0" timeOffset="-188938.2">12663 12772 1028 0,'5'-9'0'15,"4"3"0"-15,-1-1 0 0,3 3 0 0,0 4 0 0,3 0 255 0,3 0-114 0,-1 12-53 0,3 5 270 0,-1 3-161 16,-2 6-81-16,-2 3-30 15,-4 0 105-15,-5 3-78 0,-3 1-38 0,-2 1-56 0,-3 6 26 16,-13-9-8-16,-1 1-1 16,-5-3-194-16,1-5 98 0,-3-2 48 0,-3-2-459 0,6-7 243 15,-1-6 131-15,6-6-9 0,1-1-569 16</inkml:trace>
  <inkml:trace contextRef="#ctx0" brushRef="#br0" timeOffset="-188744.72">13006 12690 1513 0,'3'0'0'0,"0"-2"0"0,-1 1 0 0,1 1 0 0,-1 0 0 0,1 1 185 0,-2 15-78 16,1 6-36-16,-1 9 673 0,-1 6-353 16,0 9-178-16,0 12 257 0,-1 1-233 0,-3 6-237 0,0 0 0 0,1 0 0 0,0-4 0 0,1 4 0 0,-1-15 0 15,2-7-299-15,-1-6 24 16,0-5 156-16,-4-8-736 0,3 0 373 0,0-19 235 15,0-5 55-15,-2-2-217 0</inkml:trace>
  <inkml:trace contextRef="#ctx0" brushRef="#br0" timeOffset="-188540.26">13011 12740 1263 0,'10'-18'0'0,"-1"10"0"0,6 3 0 0,4 1 0 0,3 4 0 0,2 0 468 0,6 0-207 0,-5 11-116 0,4 2-55 0,-5 4 180 31,0 1-116-15,-4 2-60-16,0 5-4 0,-11-1-54 0,-6 0 1 31,-3-1-151-31,0 6 75 0,-17-2 37 0,-5 5 10 0,-7-10-41 0,-6 2 35 0,-1-5 0 0,-1-6 34 0,3 1-297 0,0-2 147 0,7-7-2 0,7-5 57 0,3 0-500 0,6 0 261 16,6-8 131-16</inkml:trace>
  <inkml:trace contextRef="#ctx0" brushRef="#br0" timeOffset="-188383.68">13416 12786 1551 0,'0'6'0'0,"0"3"0"0,-3 6 0 0,-4 2 0 0,-3 7 0 0,0 3 0 0,-7 7 838 0,5 5-401 0,-3 5-192 16,5-4 138-16,5 0-174 0,2-5-86 0,3-1-43 16,0 0-160-16,6-11 53 15,12-7 32-15,0-2 0 0,2-7-740 0,4-7 386 16,0 0 201-16,-3 0-877 0</inkml:trace>
  <inkml:trace contextRef="#ctx0" brushRef="#br0" timeOffset="-188190.83">13544 12942 1877 0,'-3'-14'0'0,"0"4"0"0,3 0 0 0,0 0 0 16,0 5 0-16,0 1 0 0,2 4 0 0,5 0 0 0,7 0 604 0,0 9-274 0,1 4-152 0,0 3 90 0,1 2-116 15,-1 5-58-15,-3-4-29 0,1 10 0 0,-7-4-29 16,-3 1 0-16,-3 0 1 0,0 2-211 15,-3-3 106-15,-8 0 61 0,-6-3-209 16,-4-5 127-16,-1-4 62 0,-7-2-382 0,2-5 162 16,-5-2 110-16,7-4 7 15,0 0-326-15,6-12 210 0,5-7 105 0,3-1 52 0,8-6-493 0</inkml:trace>
  <inkml:trace contextRef="#ctx0" brushRef="#br0" timeOffset="-188042.23">13741 12905 1091 0,'2'0'0'0,"0"0"0"0,-1 0 0 0,2 0 0 0,-2 0 660 0,-1 4-312 16,0 5-156-16,0 1-77 0,-1 7 319 0,-7 4-190 16,1-1-108-16,4 5 244 0,0 4-171 0,3-2-87 15,0 4-122-15,2-1-294 0,8-4 121 16,6-4 105-16,2-2-741 0,3-6 423 16,0-3 211-16,4-3 114 0</inkml:trace>
  <inkml:trace contextRef="#ctx0" brushRef="#br0" timeOffset="-187890.64">14000 12821 1449 0,'11'-10'0'0,"-2"-2"0"0,1 5 0 0,2 2 0 0,2 4 0 0,-3 1 0 0,6 0 800 0,2 8-373 0,-3 10-200 0,1 3 200 16,-3 5-196-16,0 6-97 0,-5 3-49 0,-4 7 66 16,-5-6-151-16,0 6 0 0,-13 4 0 0,-7-1-16 15,-5 0-51-15,-4 7 61 16,-2-14-1125-16</inkml:trace>
  <inkml:trace contextRef="#ctx0" brushRef="#br0" timeOffset="-187282.26">15956 13508 915 0,'0'-15'0'0,"-5"-3"0"0,4 4 0 0,1 4 0 0,0 2 0 0,9-1 0 0,7 3 207 15,5-1-88-15,4 5-52 0,3 2-24 0,3 0 209 16,4 2-107-16,-1 10-55 0,0 5-17 0,-6 0 45 16,-6 7-41-16,-8 2 0 0,-7 3 58 0,-6 2-50 15,-1 4-14-15,-1-1 182 16,-15 0-108-16,-4 0-55 0,-4-1-26 0,2-1 179 15,-4 6-94-15,3-13-61 0,2-1-25 0,6-3 25 16,3-5-26-16,4-2 1 0,3 0-17 16,5-7-34-1,0-4 0-15,8 2 24 0,12-5-221 0,3 0 110 0,5 0 65 0,0-5-588 0,2-5 278 16,-1 0 161-16,-3 1 26 16,-2 2-592-16,0-1 334 0,-9 3 183 0,-4 0 85 0</inkml:trace>
  <inkml:trace contextRef="#ctx0" brushRef="#br0" timeOffset="-187126.68">15978 13658 1588 0,'-18'-12'0'0,"8"2"0"0,2 6 0 0,5-2 0 0,1 5 0 0,2 0 0 0,0 1 338 0,13 0-156 0,7 0 448 16,5 0-296-16,1 2-149 0,2 7-74 0,3-1-203 0,-1 2 59 15,1-3 35-15,-1 5 1 16,1 0-700-16,0 0 367 0,3 3 193 0,-4-1-411 15</inkml:trace>
  <inkml:trace contextRef="#ctx0" brushRef="#br0" timeOffset="-186965.11">16512 13684 1996 0,'0'0'0'0,"0"-3"0"0,0-2 0 0,0 4 0 0,0-2 0 0,0 3 0 0,2 0 0 0,1 0 0 0,2 0 348 0,3 11-161 15,-1 0-75-15,2 2-38 0,2 2-479 0,3 0 220 16,0 3 120-16,2-1 45 0,0-2-661 0,-1-1 343 16</inkml:trace>
  <inkml:trace contextRef="#ctx0" brushRef="#br0" timeOffset="-186715.76">16796 13573 1039 0,'-2'-10'0'0,"-1"-1"0"0,3 5 0 0,-2-4 0 0,1 3 0 0,1 0 0 0,0 7 384 0,0-2-174 0,0 0-87 0,0 2-44 16,0 0 58-16,0 0-42 0,1 0-34 0,1 0 0 15,1 4 99-15,2 0-63 0,-3 4-30 0,2-2 68 16,-3 4-55-16,-1-1 1 0,0 6-45 16,0 2 0-16,0 4 0 0,-7 8 9 15,-4 6 119-15,-3 10-64 0,-5 10-32 0,-6 10 0 0,-3 14-297 0,-9 22 141 16,-1 3 57-1,-4 14 34-15,2 1-441 0,2-4 221 0,5-16 69 0,7-7-426 0,14-40 274 16,7-15 132-16,5-14-137 0,0-6 135 16</inkml:trace>
  <inkml:trace contextRef="#ctx0" brushRef="#br0" timeOffset="-186447.75">17198 13477 1801 0,'3'-1'0'0,"-1"-6"0"0,1 0 0 0,4 3 0 0,2-2 0 0,5 4 478 0,0-1-221 15,8-1-111-15,4 1 259 0,7 3-185 0,6-5-83 0,1 4-55 16,3 0-76-16,-1-2 30 0,0 2 0 0,-5 0 0 16,2 1-428-16,-12 0 210 0,-6 0 109 0,-5 0-952 15</inkml:trace>
  <inkml:trace contextRef="#ctx0" brushRef="#br0" timeOffset="-186291.76">17305 13787 2245 0,'-13'0'0'0,"1"1"0"0,6-1 0 0,1 2 0 0,3 1 0 0,2 0 0 0,0-3 337 16,5 4-155-16,13-3-74 0,5-1 357 0,6 0-215 15,2 0-108-15,6 0-44 0,-2 0-124 16,-3 0 31-16,1 0 0 0,0-1-793 0,-2-3 412 16,4 4 214-16</inkml:trace>
  <inkml:trace contextRef="#ctx0" brushRef="#br0" timeOffset="-184635.71">18116 13687 709 0,'-3'-3'0'0,"-6"0"0"0,4-1 0 0,-1 3 0 16,1-3 0-16,1 4 330 0,1-2-151 0,3 2-72 0,0 0 270 0,3 0-171 16,9 0-85-16,13 2 211 0,6 3-152 0,12 1-72 0,8-2-36 15,10 0 57-15,7-3-46 16,18-1-15-16,3 0-8 0,7 0 92 15,7 0-57-15,2-5-30 0,-1-2 0 0,10-1 33 0,-25 1-35 16,-7 1 0-16,-7 2-132 0,-5-2 53 16,-9 5 25-16,2-1-193 0,-20-1 106 0,-6 1 57 0,-6 2 28 15,-4 0-125-15,-7 0 69 0,-2 0 2 0,-11 0 26 16,-4 0-235-16,-3 0 116 0,0 0 21 16,0 0 32-16,-7 0-205 0,-6 0 128 15,-5 0 64-15,-8 0-486 0,-4 0 276 0,-4 7 127 16,1 2-254-16</inkml:trace>
  <inkml:trace contextRef="#ctx0" brushRef="#br0" timeOffset="-184399.33">18208 13900 1498 0,'-6'2'0'0,"-3"5"0"0,1 1 0 0,2 10 0 0,1 2 0 0,0 7 336 0,1 4-141 16,2 3-83-16,2 3-39 0,0 4 158 0,0 2-98 15,0 1-48-15,0 6-16 0,2-12-56 0,0-3 23 16,2-1 1-16,-3-5-282 0,3-2 140 16,-3-1 81-16,1-11-530 15,-1-3 296-15,1-4 146 0,-1-5-28 0</inkml:trace>
  <inkml:trace contextRef="#ctx0" brushRef="#br0" timeOffset="-184222.81">18295 14231 1758 0,'4'-5'0'0,"-3"0"0"0,4 1 0 0,1 1 0 0,2 1 0 0,3-2 0 0,5 3 0 0,2-2 434 0,5 1-198 15,4 2-100-15,2 0 382 0,6-1-232 0,-4 1-130 16,1 0-359-16,0 0 119 0,-1 0 60 15,-3 0 31-15,3 0-764 16,-7 0 393-16,-7 0 200 0,0 0 100 0</inkml:trace>
  <inkml:trace contextRef="#ctx0" brushRef="#br0" timeOffset="-183862.77">18934 14021 1307 0,'0'0'0'0,"0"0"0"0,-1 0 0 0,-2 2 0 0,-3 8 0 0,-1 0 162 0,1 6-67 0,-2 4 545 0,1 6-302 0,2 1-151 0,3 5-66 0,2-1 269 0,0-2-176 0,11 0-89 0,5-3-45 0,6-4-32 0,3 1-3 0,6-9-8 0,0-5-1 0,3-6-176 0,2-3 89 0,0 0 43 0,6-8-111 0,-10-10 72 0,-2-5 42 16,-2-1-379-16,-6-4 199 15,-2-2 17-15,-1-1 72 0,-13 3-203 0,-3-2 131 16,-3 1 65-16,0 0 33 0,-1 0-25 15,-11-2 21-15,-6 8 8 0,-2 4 30 0,-5 4 108 0,-3 7-54 16,1 7-27-16,-7 1 133 0,7 0-75 0,1 12-43 16,3 12 444-16,1-2-227 0,5 7-67 0,0 2-69 15,7 6 190-15,5 4-120 0,4 5-61 0,1 2-30 16,0-1-56-16,0 9 8 16,8-8 18-16,1 1 0 0,1-5-353 0,0 1 176 15,0-7 89-15,-2 6-473 0,-2-17 233 16,-3-2 142-16,-2-5-177 0,1-6 145 0,0-5 74 0,-2-3 26 15,0-6-305-15,1 0 176 0,1-13 87 0</inkml:trace>
  <inkml:trace contextRef="#ctx0" brushRef="#br0" timeOffset="-183672.28">19553 13764 1477 0,'0'-10'0'0,"2"-1"0"0,-1 5 0 0,0 2 0 0,2 1 328 16,-2 2-137-16,1 1-83 0,0 1 239 0,0 12-156 16,-2 3-78-16,0 4-38 0,0 2 99 0,0 2-74 15,0 3-32-15,0 4-494 16,-4-5 231-16,-2 6 114 0,1-1 68 0,0-3-900 16</inkml:trace>
  <inkml:trace contextRef="#ctx0" brushRef="#br0" timeOffset="-183471.8">19735 14001 2519 0,'-1'3'0'0,"-9"-1"0"0,0 2 0 0,-1 4 0 0,-2 7 0 0,-2 5 0 0,-1 8 0 0,-3 8 296 0,-1 8-122 15,8 2-73-15,2 2 207 0,4 1-137 0,3-3-67 16,3 1-384-16,0 1 167 0,0-13 70 0,9-4 39 15,1-5-596-15,-1-5 318 0,3-7 159 0,-1 3 88 16,-1-13-325-16,0-4 5 0,0 0 160 0</inkml:trace>
  <inkml:trace contextRef="#ctx0" brushRef="#br0" timeOffset="-183163.89">19818 14231 1690 0,'0'-7'0'0,"-3"4"0"0,-2 1 0 0,-2 2 0 0,-1 0 0 0,0 7 0 0,0 10 0 0,-1 6 113 0,2 1-39 0,3 6 259 0,-1 0-139 16,5 0-84-16,0-2-37 0,0 1-242 0,2-5 102 31,5-2 52-31,5-1 34 0,0-9-342 0,4-8 180 0,0-4 89 0,0 0-132 0,1-4 111 16,0-12-38-16,-4-4 57 0,4-6-187 0,-5 0 103 16,-1-4 53-16,2 1 143 0,-1-5-55 15,-2 8-14-15,-1 1 0 0,-3 7 446 0,-3 1-234 16,0 6-117-16,1-1-32 0,-3 10 419 0,-1 2-193 15,0 8-120-15,0 13 53 0,0 1-78 0,0 7-52 16,-4 0 0-16,3 2-79 0,1-1 0 0,0 1 36 16,0-2-315-16,0-3 153 0,0-4 81 0,0 1 40 15,0-7-540-15,0-2 243 16,0 3 79-16,0-10 104 0,1-2-500 0,-1-2 291 16,3-3 146-16,-2 0-32 0</inkml:trace>
  <inkml:trace contextRef="#ctx0" brushRef="#br0" timeOffset="-183014.78">20169 14283 1990 0,'15'-3'0'0,"-1"2"0"0,2 1 0 0,1 0 0 0,5 8 0 0,-4 6 0 0,-3 8 0 0,0 0 337 0,-4 7-151 0,-1 4-75 0,-2 5 343 0,-6 0-214 0,-2-1-102 0,0 4-52 0,-5-1-193 0,-13 2 71 0,-5 1 45 0,-4-7-9 15,-5-1-648-15,-3 0 341 0,-2-2 172 0,-5-4-772 16</inkml:trace>
  <inkml:trace contextRef="#ctx0" brushRef="#br0" timeOffset="-181956.07">17736 13055 1047 0,'-15'-4'1'16,"2"-1"0"-16,1 5 0 0,-1 0 0 0,1 0 0 0,-1 0 0 0,4 0 130 0,3 0-47 0,1 0-24 0,5 0 329 15,0 0-175-15,0 6-80 0,8-3-53 0,12 2 293 16,3 1-169-16,7-3-84 0,1 3-41 0,3-4 233 0,-2 2-142 16,-1-1-67-16,0 0 66 0,-3-1-68 15,-2 1-33-15,2-1-45 0,-7 3 11 0,-1-3-18 16,-1 1-17-16,-5-1-52 0,-6 0 17 0,7 0 44 0,-12-2-9 15,-1 1-225-15,0-1 130 0,-2 0 34 0,0 0 43 16,0 0-433-16,-8 0 217 0,1 0 71 0,0 0-546 16,4-1 336-16,0-1 169 0</inkml:trace>
  <inkml:trace contextRef="#ctx0" brushRef="#br0" timeOffset="-181661.03">18478 12797 1020 0,'0'-22'0'0,"0"4"0"0,0-1 0 0,-2-2 0 0,1 10 0 0,-7 0 0 0,3 4 0 0,-2 3 195 0,0 0-71 0,1 3-49 0,-2 1 285 16,2 1-162-16,1 11-82 0,-1 5 90 0,1 5-76 15,0 6-52-15,4 7 1 0,0 4 235 0,-2 7-140 16,1 5-68-16,1 11-27 0,-3-8 193 0,1 8-118 15,-1-1-59-15,2 2 26 0,-3 2-86 0,1 9-35 16,1-19-156-16,1-2 31 0,1-6 80 0,-2-7 40 16,3-6-454-16,-1 1 224 0,0-17 124 15,-1-5 2-15,-1-7-228 0,-2-6 134 0,-2 0 84 0,2 0 33 16,-3-2-434-16,-1-11 242 16,-2-3 121-16,-2-3-354 0,1-3 256 0</inkml:trace>
  <inkml:trace contextRef="#ctx0" brushRef="#br0" timeOffset="-181490.48">18200 13115 1749 0,'-5'-15'0'78,"5"4"0"-78,0 3 0 0,0-3 0 0,5 7 0 0,8 1 313 0,7 0-139 0,4 1-69 0,2 2 255 0,6 0-154 0,-3 0-90 0,2 0-40 0,1 0-445 0,3 0 202 0,-1 5 110 0,-4-2 42 0,-5 0-335 0,0 0 192 0,-3 0 97 0</inkml:trace>
  <inkml:trace contextRef="#ctx0" brushRef="#br0" timeOffset="-181362.32">18727 12679 1545 0,'0'0'0'0,"0"0"0"0,-3 1 0 0,0 5 0 0,1 0 0 0,-1 2 0 0,0 6 0 0,0 1 487 16,2 7-225-16,-4 4-104 0,2 2-66 0,-3 3-101 0,2 4 22 0,0 3 0 15,-4 0-562-15</inkml:trace>
  <inkml:trace contextRef="#ctx0" brushRef="#br0" timeOffset="-181161.85">18855 13028 2240 0,'-1'0'0'0,"-3"1"0"0,1 3 0 0,0 2 0 0,-2 1 0 0,1 5 0 0,-2 5 0 0,3 6 725 0,-1 4-344 0,1 4-173 0,0 6-74 16,3 0-53-1,0-1-23-15,0-2-419 0,0 2 199 16,2-7 98-16,6 1 60 0,-2-11-727 0,4-4 369 0,0-4 184 0,-1-8 91 16,5-3-684-16,0 0 358 0,0-10 193 0</inkml:trace>
  <inkml:trace contextRef="#ctx0" brushRef="#br0" timeOffset="-180880.6">19026 13063 1863 0,'-9'0'0'0,"3"3"0"0,0 0 0 0,1 3 0 0,-1 1 0 0,1 3 0 0,-2 4 0 0,5 5 316 0,2 3-140 0,0 0 23 0,0 2-82 0,1 1-40 16,8 1 9-16,2-7-198 0,4-2 75 15,2-1 36-15,0-6 0 0,0-4-320 0,1-4 188 16,0-2 80-16,-4 0 44 0,2-12-222 0,-3-4 129 15,-2-2-22-15,0-5 58 16,-3 0-14-16,-3 1 0 0,-4-2 168 0,1 7-62 0,-1 1-31 0,1-1-9 16,-2 7 460-16,0 4-231 15,0 0-70-15,0 6-74 0,0 0 264 0,0 2-154 16,-2 14-73-16,1 3-36 0,1 4-58 0,0 2-1 16,0 3 32-16,0-1-424 0,0 0 207 15,1-2 104-15,6-1-658 0,-3-1 362 0,5-1 133 0,-4-7 73 16,0-6-219-16,-3-3 170 0</inkml:trace>
  <inkml:trace contextRef="#ctx0" brushRef="#br0" timeOffset="-180694.1">19325 13072 1272 0,'10'-12'0'0,"-1"4"0"0,0 2 0 0,1 6 0 0,1 0 0 0,0 0 0 0,-2 6 0 0,1 11 0 0,3 4 416 0,-2 4-190 0,2 6-86 0,-4-4 113 16,-4 1-108-16,0 5-55 0,-4-4-23 0,-1 3-32 15,0 3 10-15,-8-7-9 0,-7-2-232 0,-4 0 117 16,-3-3 57-16,-3-5 28 0,-3 0-171 0,2-8 96 16,1-4 52-16,1-3-625 0,4-3 309 0,2 0 125 15</inkml:trace>
  <inkml:trace contextRef="#ctx0" brushRef="#br0" timeOffset="-180450.75">19696 13028 1482 0,'0'-12'0'0,"2"4"0"0,-2 1 0 0,2 1 0 0,-1 4 359 0,1 2-162 0,-1 0-81 0,2 15 637 16,-1 10-359-16,-1 8-170 0,0 7-99 0,-1 8 156 16,0 6-281-1,0 4 0-15,0 0 0 0,-4 7 0 0,0-4 0 0,-3-6 0 16,1 1 0-16,-1-5 0 15,0-4 0-15,-2 1 0 0,2-16-630 0,-2-12 288 0,3-6 182 0,0-8-398 16,-1-6 261-16,-2 0 122 0,5-20 74 16,-1-2-509-16,2-9 286 0,0-5 145 15,-1-8-116-15</inkml:trace>
  <inkml:trace contextRef="#ctx0" brushRef="#br0" timeOffset="-180264.25">19690 13069 1418 0,'14'-23'0'0,"0"11"0"0,0 3 0 0,6 3 0 0,-1 3 0 0,6 2 0 0,-3 1 160 16,0 1-63-16,-3 11-30 0,-1 3 211 0,-2 2-120 0,-1 4-53 0,-8-2-39 16,-4 2 70-16,-3-1-49 15,0 3-27-15,-16 1-62 0,-1 0 8 0,-8-4 30 0,-1-1-1 0,-4-4-78 16,1-1 39-16,2-5 1 0,-1 2-289 0,6-7 159 0,3-2 49 0,5-2 54 16,6 0-632-16,3-2 314 15,5-10 147-15,0-5 87 16</inkml:trace>
  <inkml:trace contextRef="#ctx0" brushRef="#br0" timeOffset="-180097.7">20125 13009 2672 0,'0'2'0'0,"-2"1"0"16,-1-1 0-16,-3 4 0 0,0 3 0 0,-3 6 0 0,-3 2 0 0,-3 7 500 0,2 4-237 0,1 4-114 0,2 5 138 0,4 2-227 0,5 1-60 15,1 3-26-15,0-10-74 0,5 0 68 0,9-6 34 16,3-5-741-16,1-3 388 0,3-1 201 0,-3-10 89 0,1-5-900 15,-5-3 463 1,-1 0 228-16</inkml:trace>
  <inkml:trace contextRef="#ctx0" brushRef="#br0" timeOffset="-179960.54">20239 13179 2089 0,'0'-17'0'0,"0"5"0"0,0 2 0 0,0 3 0 0,0 2 0 0,0 3 0 0,1 2 0 0,2 0 334 0,4 6-149 0,-1 9-74 0,3 0 299 16,0 5-186-16,1 3-86 0,2-1-79 0,-1-1-1 15,0 2-22-15,1-1-1 0,0-3-517 0,1 0 268 16,-3-3 120-16,-1-3 64 0,-2-1-851 0,3-6 453 16,-3-3 106-16</inkml:trace>
  <inkml:trace contextRef="#ctx0" brushRef="#br0" timeOffset="-179795.47">20553 13143 1857 0,'0'0'0'0,"-1"0"0"0,1 0 0 0,-2 0 0 0,1 4 0 0,-4 5 0 0,0 4 0 0,-4 7 923 0,-2 6-443 0,-4 10-214 16,1 2 101-16,-5 7-329 0,2 2-38 0,-2 1 0 16,3 0 0-16,-3 4 0 0,5-13 0 0,1-2 0 15,0-6-366-15,-3 1 26 16,2-2 188-16,-4-3-854 0,4-9 502 0,-3-7 160 16</inkml:trace>
  <inkml:trace contextRef="#ctx0" brushRef="#br0" timeOffset="-179628.39">20700 13067 1682 0,'13'0'0'0,"0"0"0"0,0 5 0 0,2 13 0 0,0 7 668 0,-6 7-320 0,-3 9-156 0,-6 8-79 16,0 6 283-16,0 0-180 0,-3 6-82 0,-11-11-104 15,-2-3 6-15,-6-2-1 0,-2-7 1 0,-4 0-830 16,-4 4 423-16,6-16 199 0</inkml:trace>
  <inkml:trace contextRef="#ctx0" brushRef="#br0" timeOffset="-178107.62">12328 15395 1460 0,'0'-3'0'0,"-3"1"0"0,-2 0 0 0,5 2 0 0,0 4 0 0,0 16 0 0,0 6 0 0,5 11 465 0,3 7-204 0,3 6-117 0,-3 10-52 16,0 11 193-16,-2 5-124 0,0 1-61 0,-3 10-173 15,-2-21 51-15,1-4 30 0,0-7-187 0,-2-6 108 16,0-6 55-16,0-2 36 0,0-16-515 0,0-11 265 15,0-7 66-15,0-7 88 16,0 0-590-16</inkml:trace>
  <inkml:trace contextRef="#ctx0" brushRef="#br0" timeOffset="-177898.18">12316 15508 1023 0,'0'-40'0'47,"-2"8"0"-47,2 5 0 0,0 16 0 0,3 3 0 0,12 2 0 0,6 5 556 0,4 0-259 0,6 1-120 0,-1 4 180 0,3 10-159 0,0 3-80 0,-1 4-111 0,-1 3 0 0,1 5 40 0,-12-4-9 0,-8 4-116 0,-6 1 57 16,-6 3 30-16,0 0 0 0,-15 5-97 0,-8-8 58 0,-4-4 35 0,-3-2-16 0,-1-1 1 0,-1-8-18 16,-3 4 3-16,4-12-31 0,3-5 24 0,5 0-30 0,5-2-27 0,5 0 37 0,3-3-3 0,10-12 75 15,2-3-1004-15</inkml:trace>
  <inkml:trace contextRef="#ctx0" brushRef="#br0" timeOffset="-177733.62">12879 15417 1407 0,'0'0'0'0,"-4"3"0"0,-2 3 0 0,-2 4 0 0,-2 3 0 0,0 5 0 0,0 6 0 0,-5 4 738 0,2 9-340 0,6-2-185 0,-1-1 396 15,7 2-286-15,1-3-142 0,4-2-206 0,10 2 41 16,8-9-9-16,2-5 31 0,4-4-713 0,1-4 356 15,1-2 179-15,1 0 98 0,-6-9-443 0</inkml:trace>
  <inkml:trace contextRef="#ctx0" brushRef="#br0" timeOffset="-177579.03">13061 15467 2285 0,'-5'0'0'0,"2"0"0"0,1-2 0 0,2 2 0 0,0 0 0 0,0 0 0 0,2 7 0 0,9 4 0 0,4 5 292 16,-2 1-132-16,4 3-61 0,0 0-349 0,2 1 145 0,1 0 70 0,1 4 47 16,0-5-830-16,1 0 396 15</inkml:trace>
  <inkml:trace contextRef="#ctx0" brushRef="#br0" timeOffset="-177409.2">13382 15450 1438 0,'-7'-5'0'0,"-1"4"0"0,-2 1 0 0,2 0 0 0,-1 10-1 0,1 11 366 0,3 8-164 0,-4 8-83 0,-1 9 510 0,3 4-300 16,0 7-145-16,-1 8-73 15,1 3 108-15,1 3-91 0,-2 4-35 0,3-14-11 16,0-3-463-16,1-5 209 0,-1-7 104 0,4-1-757 16,-2 0 440-16,3-21 207 0,0-4 51 0</inkml:trace>
  <inkml:trace contextRef="#ctx0" brushRef="#br0" timeOffset="-177194.34">13549 15358 1515 0,'20'-15'0'0,"1"6"0"15,5 9 0-15,0 0 0 0,8 3 0 0,-9 15 0 0,4 3 391 0,-3 3-177 0,-1 8-88 0,-2-2 140 0,-4 10-106 0,-9-4-66 0,-6 3-29 0,-4 4-24 0,-4 0-4 0,-14 1 0 0,-7 5-22 0,-5-11-9 0,0-1 31 0,-3-6-1 16,0-3-144-16,-2-2 81 0,9-15 28 0,4-4-1 16,5-4-553-16,2-3 282 15,7-3 68-15,3-11-555 0</inkml:trace>
  <inkml:trace contextRef="#ctx0" brushRef="#br0" timeOffset="-176909.83">14078 15329 2206 0,'3'-11'0'0,"2"1"0"0,4-2 0 0,-1 7 0 0,4-4 0 0,1 2 0 0,6 1 0 0,1 2 327 0,6-2-137 0,0 6-81 0,3 0-36 16,1 0-67-16,-1 11 30 0,-1 4 1 0,1 8-300 16,-10 1 146-16,-9 7 76 0,-5 3 39 0,-5 3-227 15,-3 2 132-15,-13 7 76 0,-8-7 138 16,-4 5-96-16,-6-3 0 0,-2 0-83 0,-2-1 312 0,2 2-168 15,8-13-49-15,7-4-23 0,4-3 696 0,9-5-335 16,7-2-203-16,1-1-168 0,1-7 0 0,17-4 0 16,8-2 0-16,2-1 0 0,6 0 0 15,5 0 0-15,-3-4-31 0,1-5-245 16,0-3 156-16,-3 0 78 0,3 1-407 0,-13 2 137 16,-4 3 148-16,-5-1-10 0,-4 2-610 0</inkml:trace>
  <inkml:trace contextRef="#ctx0" brushRef="#br0" timeOffset="-176739.27">14171 15567 2947 0,'-13'-10'0'0,"3"1"0"0,4 2 0 0,3-1 0 0,3 5 0 0,0-5 0 0,0 5 0 0,9 3 0 0,11 0 443 0,4 0-203 0,1 0-102 15,6 0-52-15,-3 7-50 0,1 3-1 0,0 4-29 16,1-2-305-16,-3 3 152 0,5 2 100 0,-6 0-1051 15</inkml:trace>
  <inkml:trace contextRef="#ctx0" brushRef="#br0" timeOffset="-176530.82">14587 15705 1081 0,'0'-5'0'0,"-2"-1"0"0,2 3 0 0,0-2 0 0,0 3 0 0,4 1 535 0,4-2-240 0,5 3-134 0,2 0 260 0,2 3-192 16,5 5-96-16,0 3-40 0,-3-1-84 0,-1 7 0 15,-1 0 27-15,-6 5-1 0,-4 0-124 0,-6 4 71 16,-1-2 23-16,-8 1-31 16,-13 1 31-16,-9-1 0 0,-4-1 31 0,-7 1-38 15,1-9-24-15,1 0 23 0,1-7-226 0,4-3 111 16,6-3 37-16,2-3 32 0,13 0-416 0,9-3 215 16,4-11 107-16,10-3 53 15,13-2-501-15</inkml:trace>
  <inkml:trace contextRef="#ctx0" brushRef="#br0" timeOffset="-176370.25">14795 15733 947 0,'4'-11'0'0,"1"1"0"0,-4 5 0 0,-1 0 0 0,0 3 0 0,0 0 700 0,-8 2-323 15,-3 0-175-15,-2 6 587 0,-1 6-377 0,2 4-188 16,1 0-94-16,2 6 20 0,4-1-150 0,1 3 0 16,4 1 0-16,0 0 0 0,7 0 0 0,8 2 0 15,6-4 0-15,5-2 0 16,5-3 0-16,9-4 0 0,2-1-904 0,4 1 415 0,1-7 130 0,-3-7-748 15</inkml:trace>
  <inkml:trace contextRef="#ctx0" brushRef="#br0" timeOffset="-174290.25">15380 15543 1553 0,'-10'0'0'0,"5"-2"0"0,2 0 0 0,2 1 0 0,1 1 0 0,1 0 0 0,13 1 479 0,9 5-226 0,6 1-108 0,7 3 263 16,4-5-185-16,5 3-84 0,-1-3-76 0,-1 1-27 15,2-1 1-15,-1-2 0 0,-6 0-373 0,3 2 195 16,-15-5 85-16,-5 2 46 0,-7-2-642 0,-7 0 344 16,-6 0 90-16</inkml:trace>
  <inkml:trace contextRef="#ctx0" brushRef="#br0" timeOffset="-174119.25">15640 15279 1069 0,'-13'0'0'0,"-4"0"0"0,7 0 0 0,3 6 0 0,-1 9 0 0,5 5 679 0,1 9-321 16,1 6-152-16,1 7 292 0,0 7-230 16,6 6-116-16,2 6-57 0,-1 0-33 0,2 5-17 0,-3-11-8 0,4-4 0 15,1-3-501-15,0-5 251 16,-2-6 125-16,3 6-728 0,-6-16 410 15,3-5 207-15</inkml:trace>
  <inkml:trace contextRef="#ctx0" brushRef="#br0" timeOffset="-173900.83">15960 15382 1847 0,'0'0'0'0,"0"1"0"0,0 8 0 0,0 14 0 0,0 9 0 0,0 19 951 0,0 13-463 0,0 14-225 0,0 11-114 31,0 2 84-31,3 4-233 0,4 2 0 0,-1-23 0 0,-1-7 0 31,4-7 0-31,-4-4 0 0,-1-9 0 0,0 7-175 0,-4-20 79 47,0-4-679-47,-2-11 405 0,-6-7 204 0,0-12-8 0,-3 0-607 0,2-16 377 0,0-15 184 0,0-12 92 0</inkml:trace>
  <inkml:trace contextRef="#ctx0" brushRef="#br0" timeOffset="-173726.33">15960 15390 800 0,'11'-22'0'0,"2"11"0"0,1 8 0 0,4 3 0 0,3 0 288 16,4 7-126-16,4 11-54 0,-1 3 450 0,2 5-261 0,0 3-130 15,-4 0-66-15,-1 3 60 0,-1 2-53 16,-9-2-41-16,-7-1-120 0,-7 1 45 0,-1 2 0 0,-7-1 44 16,-14 3-40-16,-5-8 15 0,-7-3 0 0,-3-3 25 15,0-5 69-15,-4 2-26 16,5-12-9-16,3-1-127 15,5-4 10-15,4-2 34 0,6 0-1 0,3 0-583 0,12-8 278 16,2-7 150-16,14-3-567 0</inkml:trace>
  <inkml:trace contextRef="#ctx0" brushRef="#br0" timeOffset="-173575.73">16502 15528 1305 0,'0'5'0'0,"-3"3"0"0,-5 1 0 0,-2 7 0 0,-1 2 0 0,-3 3 866 0,0 3-414 0,-2 6-208 0,5 4-104 0,-2 2 490 0,6 3-336 15,7-6-294-15,0-1 0 0,2-3 0 16,16-3 0-16,6-3 0 0,3-1-134 16,1-11-20-16,0-6 95 0,3-5-988 0,-2 0 534 15</inkml:trace>
  <inkml:trace contextRef="#ctx0" brushRef="#br0" timeOffset="-173373.28">16727 15562 1513 0,'0'-12'0'0,"2"3"0"0,1 6 0 0,3 1 0 0,3 2 0 0,2 0 0 0,5 5 548 0,-1 10-261 16,2 6-126-16,-1 4 118 0,-1 5-121 0,-2 1-61 15,-2 6-22-15,-5-2-46 0,-4 0 7 16,-2 2 0-16,-2 1-38 0,-15-4 0 0,-3 4 47 0,-4-10-9 16,-3-4-81-16,-3-5 40 0,-1-5 1 0,-1-6 40 15,1-2-352-15,5-6 169 0,4-4 17 0,8-11-593 16,3-9 343-16,11-2 172 15,0-8 77-15</inkml:trace>
  <inkml:trace contextRef="#ctx0" brushRef="#br0" timeOffset="-173231.65">16944 15556 1277 0,'1'-4'0'0,"3"2"0"0,-2 2 0 0,-1 0 0 0,-1 0 0 0,0 4 31 16,0 11-1-16,0 3-30 0,-1 3 860 15,-3 4-412-15,4 3-197 0,0-2-112 0,0 4 290 16,2-1-197-16,8 1-98 0,4-2-49 15,6 1-635-15,-1-9 288 0,6-3 150 0,-2-5-840 0,3-6 472 16</inkml:trace>
  <inkml:trace contextRef="#ctx0" brushRef="#br0" timeOffset="-173064.1">17255 15438 1294 0,'6'-12'0'15,"-1"6"0"-15,3 1 0 0,-1 5 0 0,6 0 0 0,-2 5 449 0,6 13-197 0,-2 7-113 0,1 4-51 0,4 9 119 0,-4 2-85 16,-4 5-43-16,2 6 9 16,-8-1-12-16,-4 0-40 0,-2 4 0 0,-5 1-410 0,-10-5 206 15,-6 8 110-15,-2-12 43 0,-5 0-705 0</inkml:trace>
  <inkml:trace contextRef="#ctx0" brushRef="#br0" timeOffset="-172591.37">17755 15441 1224 0,'-15'0'0'0,"0"-5"0"0,2 1 0 0,3-2 0 15,7 4 0-15,3 1 186 0,0-2-79 0,13 3-36 0,10 0 0 0,6 0 182 0,4 9-109 0,3 3-45 0,-4 2-36 0,-1 4-69 0,-5 1 1 0,-4 8 40 0,-4-1-37 0,0 4 9 0,-14 3 29 0,-4 8 64 0,-1 1-32 0,-16 2 0 0,-7 3-32 16,-2 4 319-16,-1-12-164 16,3-3-78-16,3-4-38 0,5-6 282 0,5-2-161 15,6-2-107-15,5-10-89 0,1-4 0 0,14-2 0 16,7-4 0-16,4-2-26 0,6 0-97 0,-3 0 75 15,2-9-313-15,-1-2 199 0,-2-3 98 0,2 1 59 16,-11 1-1039-16,-2 1 504 16</inkml:trace>
  <inkml:trace contextRef="#ctx0" brushRef="#br0" timeOffset="-172448.75">17775 15674 1080 0,'-17'-13'0'15,"6"2"0"-15,-1 2 0 0,7 5 0 0,5 1 0 0,0 2 603 0,3 1-284 0,16 0-141 0,4 0 374 16,2 7-262-16,6 3-128 0,3 1-349 0,2 2 111 16,-1 1 56-16,5 2 37 0,-7 0-398 15,0 0 208-15,0 4 105 0</inkml:trace>
  <inkml:trace contextRef="#ctx0" brushRef="#br0" timeOffset="-172296.16">18238 15865 2562 0,'0'0'0'0,"0"-6"0"0,0 4 0 0,0 1 0 0,1-2 0 0,3 3 0 0,0 0 0 0,4 0 0 0,1 4 293 0,2 5-128 0,1 4-573 0,1-1 222 0,2 1 119 0,0 0 48 16,1 1-487-16,2-1 250 0</inkml:trace>
  <inkml:trace contextRef="#ctx0" brushRef="#br0" timeOffset="-172139.57">18571 15683 1555 0,'0'-20'0'0,"0"9"0"0,0 0 0 0,0 3 0 0,0 7 0 0,0 1 0 0,-6 14 0 0,-5 17 818 0,-3 14-391 0,-4 12-187 0,2 4 484 16,-4 10-557-16,1 1-167 0,0 3 0 0,1 8 0 16,-5 13 0-16,4-11 0 0,-1 3-373 0,-2 1-38 15,1-5 223-15,-2-1 112 16,-7 9-437-16</inkml:trace>
  <inkml:trace contextRef="#ctx0" brushRef="#br0" timeOffset="-171687.78">19054 15735 2297 0,'-12'-13'0'15,"7"3"0"-15,4 5 0 0,1 2 0 0,8 1 0 0,12 0 0 0,8 2 267 0,3 0-120 0,3 0-56 0,7 0 152 16,1 0-104-16,3 0-52 0,8 0-158 0,-11 0 48 16,0 0 30-16,-3 0-1 0,-6 0-577 0,-3 4 303 15,-4 3 160-15,-11-1 68 0</inkml:trace>
  <inkml:trace contextRef="#ctx0" brushRef="#br0" timeOffset="-171548.15">19196 15920 2259 0,'-25'0'0'0,"0"5"0"0,10-3 0 0,9 2 0 0,2-2 0 0,4 2 0 0,0-1 0 0,7-1 330 0,14 1-152 16,9 1-72-16,6-2-21 0,5-2-24 0,4 0-1 31,7 0-396-31,-5 0 182 0,2-2 95 0,-1-2 46 0</inkml:trace>
  <inkml:trace contextRef="#ctx0" brushRef="#br0" timeOffset="-171299.26">19845 15763 2698 0,'-5'-5'0'0,"-3"0"0"0,1 0 0 0,5 1 0 0,-2 4 0 0,1 0 0 0,2 0 0 0,1 15 0 0,0 3 0 0,0 5 390 0,4 2-177 0,8 6-89 0,2-1 64 0,3-1-76 0,3 1-30 0,5-3-380 0,1-4 166 0,4-6 84 0,2 0 41 0,3-10-190 0,4-5 124 0,-5-2 50 0,-1-14 29 0,-3-8-354 0,-7-8 86 0,-2-5 125 0,-5-4-26 0,-11 0 68 0,-5 0 30 0,0-2 0 0,-9 3 185 16,-9-3-78-16,-8 0-47 16,-5 14 97-16,-6 6-64 0,-4 7-32 0,-1 8 4 0,1 6 80 0,-1 3-12 15,13 14-38-15,4 9 40 16,6 10-22-16,7 2 3 0,5 3-31 0,4 7-596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3T00:39:11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9943 4361 2100 0,'0'0'0'0,"0"-2"0"0,0 2 0 0,0-5 0 0,-3 3 0 0,3-3 0 0,-2 0 0 0,1 2 0 0,0-3 0 0,-2-2 106 0,-1 3-40 16,1-2 15-16,-2 0-44 0,2 1 0 15,-5-1-1-15,2 3 93 0,-1 1-51 0,-3 1-1 16,-3 2-40-16,1 2 38 0,-5 12 0 0,-2 9-29 16,0 6-10-16,-1 3 143 0,3 5-71 0,0 3-36 15,3 2 28-15,6-7-36 16,3-1 0-16,5-2-71 0,0-3-1 0,8-7 45 0,8-3 9 0,4-9-87 15,3-9 39-15,3-1 1 16,3-7 37-16,2-16-36 16,-1-4 1-16,-2-8 34 0,-2-6-36 0,-1-4-120 0,-1-3 46 0,-4-6 41 0,2-9-124 15,-6 7 76-15,-6-7 23 0,-3-4-62 0,-3-5 42 0,-1 1 27 16,-3-4-24-16,0 19 4 16,0 11-9-16,-9 10 44 0,1 9 0 0,1 15 203 15,-3 2-109-15,2 9-41 0,2 3-23 0,-1 14 186 16,-1 9-85-16,3 6-54 0,-2 9 306 0,6 2-166 15,1 6-49-15,0 4-16 0,0 3-115 0,1 2 0 16,6 7 0-16,1-8 0 0,0-2 0 0,2 0 0 16,-1-3 0-16,4 0 0 15,2 3 0-15,-4-14 0 0,0-8 0 0,4-4 0 16,-7-6 0-16,4-7 0 0,0 1-574 0,-3-16 206 16,-1-1 143-16,3-3-513 0,1-17 350 15,3-9 176-15,0-8 78 0</inkml:trace>
  <inkml:trace contextRef="#ctx0" brushRef="#br0" timeOffset="295.2">10349 4013 2054 0,'-9'-7'0'0,"0"3"0"0,1 1 0 0,4 0 0 0,3 3 0 0,1 0 0 0,0 0 0 0,0 0 0 0,5 0 622 0,12 4-298 0,1 2-143 16,5 1-72-16,1-3 32 0,5 2-52 0,2 1-17 15,-3-4-81-15,1 2 22 0,-1 2 1 0,-2 0-215 16,-2 0 119-16,3 5 68 0,-8 0 21 0,-7 5-128 15,-4 1 79-15,-6 7 21 16,-2 6 25-16,-4 6 60 0,-17 2-32 0,-9 3-72 16,-3 3 25-16,-6 1 472 0,2-2-221 0,-2 6-179 15,8-15-57-15,4-2 0 0,7-6 0 0,8-3 0 16,5-7 0-16,4 1 0 16,3-9 0-16,12-3 0 0,7-1 0 0,8-4 0 15,4-1 0-15,7 0 0 0,-6 0 0 0,4-1 0 0,-2-4 0 0,-1-4 0 16,0 2 0-16,-1-2 0 0,-7 1-597 15,-2 3 240-15,-8 1 160 0,-3 1-202 0,-4 1 181 16,-2 2 81-16,-6 0 55 0,0 0-617 0</inkml:trace>
  <inkml:trace contextRef="#ctx0" brushRef="#br0" timeOffset="469.74">10378 4284 1421 0,'-19'-10'0'0,"11"6"0"0,3 0 0 0,4 2 0 0,1 1 0 0,0 1 942 16,3 0-444-16,14 0-235 0,7 0 492 0,4 0-703 16,1 0-52-16,2 0 0 0,7 1 0 0,-3 2 0 0,-4 4 0 0,2-2 0 15,2 2 0-15,-2 0 0 16,5 1 0-16,-10-1-964 0,1-1 454 0</inkml:trace>
  <inkml:trace contextRef="#ctx0" brushRef="#br0" timeOffset="616.35">11047 4149 2437 0,'0'0'0'0,"0"0"0"0,0 0 0 0,0 0 0 0,0 0 0 0,0 0 0 0,1 0 368 0,5 0-167 0,7 0-82 0,0 0-49 16,4 0-34-16,5 0 8 0,3 0-8 0,-2 0-552 15,5 0 276-15,-1 0 138 0</inkml:trace>
  <inkml:trace contextRef="#ctx0" brushRef="#br0" timeOffset="774.92">11049 4366 3405 0,'-17'0'0'0,"0"1"0"0,7-1 0 0,3 0 0 15,4 3 0-15,3-3 0 0,0 3 0 0,8-2 0 0,13 1 526 0,6-2-526 0,2 1 0 0,4-1 0 0,0 2 0 0,2 0 0 16,-5 0 0-16,0-1 0 0,0 1 0 0,-2 0 0 15,-4 1-752-15,7 0 243 0</inkml:trace>
  <inkml:trace contextRef="#ctx0" brushRef="#br0" timeOffset="1765.01">11870 4224 1221 0,'-26'0'0'0,"3"-1"0"0,11 1 0 0,6 0 0 0,5 0 662 0,1 0-313 16,0 0-156-16,7 0-69 0,12 7 342 0,4-3-215 16,3 1-107-16,3 2-54 0,2 0-107 0,0-3 21 15,-1 3 1-15,1-1-628 16,2-1 330-16,-3 1 165 0,4 0 91 0</inkml:trace>
  <inkml:trace contextRef="#ctx0" brushRef="#br0" timeOffset="1981.43">12246 4286 1985 0,'0'0'0'0,"0"-2"0"0,0 0 0 0,2-1 0 0,7 2 0 0,0-3 0 0,5 2 0 0,3 0 558 16,5 2-261-16,3 0-130 0,2 2-66 0,3 7 57 0,-3 0-66 0,0 2-28 15,-2 5-75-15,-4 0 23 16,-5 3 0-16,1 2-196 0,-12 0 106 0,-5 2 57 16,0 2 29-16,-10-1-180 0,-11 2 105 0,-7 0 26 15,-2-6 29-15,-3-3-262 0,-1-5 85 0,-1 0 82 16,3-7 6-16,-3 4-263 0,12-6 168 0,3-3 80 16,7 0-173-16,7-4 126 0,4-9 64 0</inkml:trace>
  <inkml:trace contextRef="#ctx0" brushRef="#br0" timeOffset="2189.87">12668 4274 1798 0,'-1'-4'0'0,"-3"0"0"0,0-2 0 0,-1 3 0 0,-3-1 0 0,1 1 0 0,-1 3 0 0,0-3 614 16,-3 3-289-16,0 0-144 0,0 8-63 0,1 4 132 15,1 5-106-15,3 3-54 0,2 1-11 0,2 6-43 16,2-2 10-16,0 3-68 15,3-4 29-15,10 0 0 0,4 0 30 0,3-4-324 0,7 3 171 0,-1-5 72 16,5-6 40-16,-3-3-703 0,5-5 343 0,-2-4 127 16,5 0 90-1,-6 0-510-15</inkml:trace>
  <inkml:trace contextRef="#ctx0" brushRef="#br0" timeOffset="3197.99">11941 3993 964 0,'-10'-9'0'0,"-1"1"0"0,1 2 0 0,1 0 0 0,1 0 0 0,2 1 0 0,2 0 425 0,1 2-195 0,3 1-97 15,0 0-48-15,0-2 210 0,6 2-134 0,8 1-62 16,4-2-32-16,3 2 46 15,2-1-39-15,4 2 9 0,-4 0-179 0,2 0 66 0,-5 0 33 16,0 6-53-16,-2 1 43 0,0-2 9 0,-7 6 34 16,-2-1-99-16,-7 7 49 0,-2 5-12 15,-6 4 24-15,-14 8 99 0,-7 3-46 0,-9 0-32 16,-1 6-16-16,-6 2 300 0,-3 1-140 0,-2 3-51 0,8-6 233 16,-1-4-154-16,8-2-78 0,9-7-61 15,7-5-52-15,5 2 0 0,12-15 0 0,0-5 0 16,14 0 0-16,11-5 0 0,6-2 0 0,3 0 0 15,6 0 0-15,2-4 0 0,1-8 0 0,1 0 0 16,4-1 0-16,-6 2 0 16,-3-3 0-16,0 3 0 0,-3-1-41 0,-1 2-548 15,4-1 274-15,-15 3 123 0</inkml:trace>
  <inkml:trace contextRef="#ctx0" brushRef="#br0" timeOffset="5608.29">13251 4338 1128 0,'0'-8'0'0,"-3"0"0"0,3-1 0 0,0 1 0 0,0-1 0 0,0-5 0 0,0-1 0 0,0-2 232 0,0-2-103 0,0-1-46 16,0-2-23-16,0 4 27 0,0-4-26 0,0-2 10 15,-3 8-34-15,-2 2 39 0,-1 3 1 0,-2 4-40 16,-5 6 53-16,-4 1-18 0,0 3-8 0,-4 21 22 0,1 7-25 16,-4 6 1 46,4 7-25-62,1 1 153 0,6 0-81 0,5-3-36 0,5-1 0 0,3-2 0 0,0-5 0 0,0 2-26 0,11-9-10 0,8-8-29 0,3-3 1 0,0-7 28 0,4-5-133 0,4-4 76 0,-2 0 24 0,0-12-197 16,-2-10 100-16,0-7 60 15,-2-5-2-15,0-9-244 0,-6-1 113 0,-5-5 73 16,-1-3-1-16,-2-2-49 16,-3-11 44-16,-5 4 36 0,-2-3 0 0,0-5-1 15,-5-1 28-15,-3 3-1 0,0-3-18 0,1 24 18 0,-1 13 0 0,2 12 239 16,-1 13-120-16,5 5-59 0,-2 3-39 0,2 3 431 15,0 18-187-15,0 12-113 0,1 6-15 0,1 7 241 16,0 8-143-16,0-1-85 0,0 3-38 0,3 1 72 16,5 4-55-16,-1-1-28 0,-1 8 110 0,4-15-143 15,1-2-31-15,0-1-95 0,2-6-3 0,-1-4 67 16,3 3 43-16,-2-19-623 0,-2-2 315 0,2-7 158 16,-1-7 19-16,1-5-718 0,0-3 390 0</inkml:trace>
  <inkml:trace contextRef="#ctx0" brushRef="#br0" timeOffset="5836.28">13586 4077 1455 0,'-6'-3'0'0,"4"-3"0"0,-1 3 0 0,3 2 0 0,0-1 0 0,3 2 178 0,12 0-70 16,3 4 386-16,5 7-228 0,0 7-115 0,5 0-48 0,0 6 28 0,-1-2-48 15,-2 6-22-15,0 1-1 16,0 5-175-16,-7 0 71 0,-8 0 40 0,-5 5 1 0,-5-3-97 0,-3 0 69 15,-13 1 43 17,-9-8-30-32,-5-6 15 0,-3-3-1 0,1-3-108 0,-4-9 56 0,0 1-9 0,8-9 27 0,5 0-258 15,4-6 132-15,5-15 55 0,10-4 36 0,4-7-436 16,1-4 240-16</inkml:trace>
  <inkml:trace contextRef="#ctx0" brushRef="#br0" timeOffset="6004.83">13958 4018 1229 0,'3'0'0'0,"-3"0"0"0,2 0 0 0,-2 0 0 0,0 12 0 0,-5 5 0 0,-7 7 745 0,-2 5-354 0,-3 11-168 0,2 3 574 0,2 2-379 15,5 2-290-15,6 0-128 16,2-3 0-16,6 2 0 0,14-15 0 0,7-2 0 0,6-5 0 0,4-8 0 0,5-4 0 16,4-5 0-16,-7-7-22 15,-1 0-65-15,-2-2 62 0,-1-14-890 0,-6 3 463 0,4-7 77 0</inkml:trace>
  <inkml:trace contextRef="#ctx0" brushRef="#br0" timeOffset="6171.79">14256 4174 2068 0,'-13'0'0'0,"6"0"0"0,2 0 0 0,3 0 0 0,2 0 0 0,0 0 376 0,8 1-174 0,12 6-83 0,7-2 162 0,0 0-123 31,6 0-62-31,0-1-21 0,-2 0-52 0,2-2 12 0,-3 0 0 15,1 0 0-15,-3 0-619 0,1 0 319 0,-8-2 147 0,-2 0-853 16,-8 0 467-16</inkml:trace>
  <inkml:trace contextRef="#ctx0" brushRef="#br0" timeOffset="6307.8">14396 3921 1855 0,'-8'0'0'0,"0"0"0"0,2 0 0 0,-1 0 0 0,4 5 0 0,3 12 0 0,0 7 0 0,0 11 835 0,3 10-399 15,7 13-200-15,0 12-90 0,-4 1 103 0,-1 3-106 0,0-1-112 16,-1-3-31-16,-1-4-215 0,0 1 74 16,0-17 84-16,-1-3-1070 0</inkml:trace>
  <inkml:trace contextRef="#ctx0" brushRef="#br0" timeOffset="6864.31">15092 3834 962 0,'0'-13'0'0,"0"1"0"0,1 1 0 0,14 0 0 0,4-2 0 0,7 6 0 0,2 3 162 0,5 3-62 16,0 1-32-16,-2 9 139 0,0 8-76 0,-7 8-51 16,-8 4-1-16,-5 9 40 15,-10 3-41-15,-1 2 0 0,0 11 110 0,-17-7-80 0,-5 0-35 16,-7-2 0-16,-2 2 109 0,-3-4-72 15,-5 6-27-15,8-14 370 0,3-2-208 0,3-3-104 0,5-7-52 16,8-5 33 0,-1 0-122-1,13-10 0-15,0-1 0 0,15-3 0 0,7 1 0 0,8-5 0 0,4 0 0 0,3 0 0 32,1 0 0-32,-1-6 0 0,1 1-184 0,-3-2-140 0,0 0 182 0,-12 0-462 0,-3 3 284 0,-4-1 141 0,-8 3 71 0,-4 0-634 0</inkml:trace>
  <inkml:trace contextRef="#ctx0" brushRef="#br0" timeOffset="7029.87">15034 4139 2337 0,'-24'-7'0'0,"5"5"0"0,5-3 0 16,3 4 0-16,8 0 0 0,-2 1 0 0,5 0 0 0,5 0 391 0,15 0-177 0,6 1-89 0,5 5 265 0,6 1-167 15,-2-1-97-15,0 2-528 0,3 1 220 0,3 2 109 0,-5 0 56 31,5 2-408-31,-7-3 227 0,1 1 118 0</inkml:trace>
  <inkml:trace contextRef="#ctx0" brushRef="#br0" timeOffset="7178.47">15504 4274 2042 0,'-10'0'0'0,"3"0"0"0,-1 0 0 0,4 0 0 0,0 1 0 0,1 2 0 0,3 1 0 0,0 1 323 0,1 1-142 16,10 2-73-16,4 2 76 0,4 2-64 0,0-2-46 15,2-1-565-15,1 3 264 0,2-3 132 0,0-1 66 16,1 0-321-16,-5-3 188 0,0-1 100 0,-1-4 50 16</inkml:trace>
  <inkml:trace contextRef="#ctx0" brushRef="#br0" timeOffset="7335.57">15811 4159 1550 0,'-2'-20'0'0,"1"4"0"0,-1-1 0 0,0 9 0 0,0 5 0 0,-1 0 0 0,-2 3 0 0,-1 6 400 0,-2 14-173 15,-3 11-99-15,0 8 468 0,-3 6-279 0,-2 6-140 0,2 3 199 0,-4 8-216 0,3-3-160 16,1-2 0-16,-1 2 0 0,-1 0-26 16,5-1 4-16,-1 3 38 15,6-19-698-15,1-1 360 0,3-10 179 0,2-3 90 0,0-10-433 0,0-3 121 16</inkml:trace>
  <inkml:trace contextRef="#ctx0" brushRef="#br0" timeOffset="7746.33">16342 4074 1319 0,'-12'-33'0'0,"-4"-2"0"0,4 13 0 0,-5 5 0 0,-1 8 0 0,-3 4 0 0,-4 4 316 0,4 1-145 15,-2 15-67-15,0 11 302 0,-1 6-185 0,5 7-92 0,-1 6-38 0,9-3 166 16,2 5-111-16,7 0-55 15,2-5 30-15,0-4-42 0,0 8 8 0,6-17-51 16,9-4-121-16,3-7 60 0,1-5 31 0,1-3-1 16,4-5-172-16,-5-5 96 0,-1-3 54 0,2-15-94 15,-2-5 23-15,0-4 49 0,3-10-40 0,-3-1-177 16,-1-5 84-16,1-3 69 16,-3-3-111-16,-1-4 90 0,5-10 35 0,-8 2 9 15,-2-4 18-15,0-5 0 0,-4 4 27 0,-3 4-1 16,-2 3 149-16,0 23-69 0,-4 10-41 0,-5 16 477 0,-3 6-236 15,2 4-131-15,-1 5 171 16,2 19-136-16,1 6-12 0,2 11-51 0,3 1 124 0,1 6-87 16,0 6-34-16,2-4-10 15,0 3 36-15,0 1-114 0,0-3 0 0,4-2 0 0,3 9 0 0,2-14 0 16,3-2 0-16,0-3-534 0,1-4 241 0,1-5 161 16,-1 2 22-16,-1-18-362 15,-1-4 190-15,0-9 123 0,1-1-562 0</inkml:trace>
  <inkml:trace contextRef="#ctx0" brushRef="#br0" timeOffset="7896.51">16615 3970 1661 0,'0'-7'0'0,"0"1"0"0,-3 1 0 0,3 1 0 0,-2 2 0 0,2 2 0 0,0 2 0 0,2 11 684 0,4 3-324 0,8 3-163 0,-1 5-71 0,4-2 189 0,-2 1-139 0,4 0-70 0,-1 1-516 0,0-6 223 0,3 6 120 0,-3-7 47 16,4-1-829-16,-1-5 436 0,2-4 218 0</inkml:trace>
  <inkml:trace contextRef="#ctx0" brushRef="#br0" timeOffset="8051.09">17046 3756 2393 0,'-4'-6'0'0,"-1"3"0"0,0 1 0 0,1 2 0 0,-5 14 0 0,0 18 0 0,-2 11 0 0,-6 20 0 15,-1 21 0-15,-7 16 874 0,-5 24-419 0,-6 20-246 0,-3 16-209 0,-7 9 0 0,-9 18 0 0,8-32-225 0,-5-2-113 16,0-4 186-16,2-4 95 16</inkml:trace>
  <inkml:trace contextRef="#ctx0" brushRef="#br0" timeOffset="44173.3">9140 5324 2108 0,'-6'-10'0'0,"-2"3"0"0,1 3 0 0,0 1 0 0,5 1 0 0,2 0 0 0,-1 2 0 0,1 0 0 0,0 0 542 16,0 0-244-16,5 4-135 0,5 2-63 0,3 1 127 15,0 0-95-15,3 2-48 0,-1 1-14 0,0 0-106 16,1-3 36-16,-1 3 1 15,-3-1-108-15,1 1 72 0,0 0 45 0,-5-1-467 16,-1 0 247-16,0 2 89 0,-2 1 72 0,-4-1-794 0,1 3 394 0</inkml:trace>
  <inkml:trace contextRef="#ctx0" brushRef="#br0" timeOffset="44330.89">9119 5632 1220 0,'0'0'0'0,"-5"3"0"0,1-3 0 0,0 1 0 0,-1 2 0 0,4-3 0 0,1 0 749 0,0 3-357 0,0-2-177 16,0 2-57-16,1 0-52 0,8-1-39 0,0 1-256 16,2 3 112-16,1 0 57 15,0 1 28-15,2 3-880 0</inkml:trace>
  <inkml:trace contextRef="#ctx0" brushRef="#br0" timeOffset="44479.49">9145 5968 1154 0,'-13'7'0'0,"0"-2"0"16,0 2 0-16,8-4 0 0,2-1 0 0,1-2 0 0,2 0 772 16,0 0-368-16,4 0-174 0,10-2-102 0,4-13 301 15,4-1-196-15,0-4-294 0,5-2 49 16,1-2 33-16,-5 3-8 16,0-1-635-16,0 0 330 0,-1 1 164 0,-1-2 82 0,4-2-429 0,-8 2 241 0</inkml:trace>
  <inkml:trace contextRef="#ctx0" brushRef="#br0" timeOffset="44642.05">9383 5457 996 0,'-6'0'0'0,"-3"-2"0"0,2 0 0 0,0-1 0 0,4-1 324 15,1 1-134-15,2-2-82 0,0 1 646 0,12-1-359 16,7 0-180-16,1 1 120 0,4-3-141 0,1 3-83 16,2 2-37-16,0-1-456 31,1 2 210-31,-3 0 104 0,2 1 61 0,-5 0-683 0,-2 0 363 0,-2 0 182 0,-2 1 90 0,-2 5-377 0,0-4 107 0</inkml:trace>
  <inkml:trace contextRef="#ctx0" brushRef="#br0" timeOffset="44998.4">9563 5227 1533 0,'-7'-6'0'0,"-1"2"0"0,3 3 0 0,1-2 0 0,3 3 0 0,-1 0 0 0,2 7 0 0,0 5 286 0,0 4-130 16,0 5-59-16,0 2 70 0,0 5-66 0,0 0-32 0,0 3 10 0,-2 1-228 15,-4 3 93-15,0-2 47 0,-4 1 22 0,-2 3-168 16,0-8 91-16,-3-3 51 16,-1-3-4-16,-2-5 28 0,0-3-3 0,1-3 81 0,1-8-42 0,6-4 0 15,-2 0-88-15,6 0 346 16,0-4-148-16,3-3-50 0,3 1-47 0,0-3 166 16,3 3-95-16,12-3-47 0,1 2-24 0,6-1 67 15,1 4-50-15,2-1 1 0,-1 2-83 0,2-1 41 16,0 2 1-16,1 1-315 15,-4-1 153-15,-2 0 81 0,-1 2 40 0,-2 0-643 0,-2 0 318 0,1 0 94 16,-6 0 105-16,-6 2-448 16,0 3 270-16,-4-1 136 62,-1-1 68-62,0-2-281 0</inkml:trace>
  <inkml:trace contextRef="#ctx0" brushRef="#br0" timeOffset="45167.7">9594 5602 722 0,'-4'7'0'0,"-3"-1"0"0,2 3 0 0,-1-1 0 0,1-1 0 0,-1 5 0 0,1 0 0 0,-3 3 276 0,1-1-124 0,0 3-58 0,-2-1-32 0,-1 2-1 0,-3 1-25 0,0 3-11 0,-1-5 12 0,-1-1-1 16,-1-1 1-16,0-2 75 0,-1-1-28 0,6-7-9 15,-2 2-39-15,4-5 226 16,0-2-113-16,3 0-57 0,3 0-18 0,1 0 250 0,2 0-143 0,0 0-73 0,5-2 29 0,10-5-50 16,0 4-16-16,3-2-167 15,3 0 66-15,2 1 34 0,-2 1-1 0,0 2-179 16,4-2 116-16,-6 0 43 0,-1 3 27 0,1-1-657 15,-5 1 324-15,1 0 90 16,1 0 98-16,-5 0-470 0,-2 0 284 0,-2 0 142 0</inkml:trace>
  <inkml:trace contextRef="#ctx0" brushRef="#br0" timeOffset="45312.13">9650 5772 2018 0,'0'-5'0'0,"0"-2"0"0,0 3 0 0,0 0 0 0,0 0 0 0,0 1 0 0,1 1 0 0,1 2 0 0,0 0 0 0,-1 7 324 16,2 3-135-16,0 5-81 0,4 1 132 0,-3 2-101 15,1 1-52-15,2 2-147 16,-2 1 57-16,2-2 16 0,1-1-1 0,-2-2-530 16,0 1 277-16,1-4 139 0,1 2 79 0,-1-8-735 0</inkml:trace>
  <inkml:trace contextRef="#ctx0" brushRef="#br0" timeOffset="45480.24">9871 5617 2084 0,'0'-7'0'16,"2"0"0"-16,-1 2 0 0,2 2 0 0,-1-1 0 0,4 1 0 0,2 1 0 0,3 0 656 0,3 1-314 0,3-2-153 0,3 3-76 0,2 0 6 0,2 0-41 15,5 0 8-15,-4 0-49 16,3 0-359-16,-1 0 179 0,-1 4 89 0,-1-2-703 16,1 0 406-16,-7 1 189 0</inkml:trace>
  <inkml:trace contextRef="#ctx0" brushRef="#br0" timeOffset="45623.97">10361 5402 1752 0,'0'0'0'0,"0"0"0"0,0 0 0 0,0 0 0 0,0 0 0 0,0 0 0 0,0 0 646 16,3 0-304-16,6 0-144 0,2 1-85 0,1 5-119 0,2-1 1 15,2 4 41-15,-1 1-689 0,4 1 354 0</inkml:trace>
  <inkml:trace contextRef="#ctx0" brushRef="#br0" timeOffset="45769.58">10501 5813 3135 0,'-8'3'0'0,"-1"1"0"0,1 0 0 0,4 0 0 0,2 2 0 0,-2-1 0 0,4 1 0 0,0-2 561 15,6 1-326-15,4 0-235 0,4-2 0 0,1 4 0 0,-1-2 0 0,2-3 0 16,0 4-193-16,-2-2-175 0,1 1 202 15</inkml:trace>
  <inkml:trace contextRef="#ctx0" brushRef="#br0" timeOffset="46284.21">11352 5221 2547 0,'-17'0'0'0,"-1"0"0"0,7 0 0 0,4 0 0 0,4 0 0 0,3 0 0 0,0 0 0 0,4 0 0 0,18 0 0 0,4 0 303 0,5-3-133 0,5-2-42 15,5-5-36-15,-2 3-33 0,0 0 0 0,-2 2-449 16,-1 0 213-16,-1 2 106 0,0 1 63 0,-11 1-325 15,-3 1 185-15,-4 0 92 16,-9 3 28-16,-5 3-835 0</inkml:trace>
  <inkml:trace contextRef="#ctx0" brushRef="#br0" timeOffset="46565.28">11649 4993 988 0,'0'0'0'15,"0"0"0"-15,0 2 0 0,0 5 0 0,-3 2 0 0,-5 5 199 0,0 5-87 0,-4 10-37 0,-7 2-17 0,-2 9-22 0,-3 3 0 0,-5 7 9 16,2-9-54-16,0-3 22 16,2-5 0-16,2-4 24 0,6-8-14 0,-2 0 22 15,10-15-9-15,5-6 62 0,2 0-31 16,2 0 0-16,0 0 37 0,0 7-24 0,4-2-10 0,6 4-34 16,-2 5 116-16,2 2-57 0,0 5-21 0,-4 2-9 15,-1 3 37-15,0 4-33 0,-3 2 0 0,-2-2-33 16,0 8-16-16,0-8-10 0,0-3 26 0,0-1-212 15,0-2 105-15,-2-4 54 0,-2 0-427 16,1-9 206-16,2-5 121 16,-1-2 22-16,2-4-468 0,-2 0 264 0,2-4 122 0,0-13 75 0</inkml:trace>
  <inkml:trace contextRef="#ctx0" brushRef="#br0" timeOffset="46818.61">11407 5506 1552 0,'0'-22'0'0,"0"5"0"0,3 3 0 0,-1-1 0 0,4 3 0 0,2 5 0 0,5-8 0 0,-1 9 0 0,5 0 354 0,2-1-158 0,2 0-80 0,1 2-40 0,5 0-39 16,-1 3-1-16,-5-1 0 0,2 1-56 0,-3 2 28 16,-4 0-1-16,3 0-43 15,-10 0 32-15,-2 0-1 0,-2 2 41 0,-3 7 197 0,-1-2-98 16,1 6-41-16,-2 2-33 0,0 1 383 16,0 2-203-16,0 3-103 0,-2 1-51 0,2 3 22 15,0-2-109-15,0 2 0 0,0 2 0 0,2-1 0 16,4 3 0-16,2 3 0 0,2-4 0 0,0 1 0 15,0 2 0-15,-1-3-558 0,2 1 253 0,-2 4 91 16,-4-10 108-16,0 0-564 0,-1-4 316 0,-4-4 159 16,0 2 71-16,0-10-329 15,-7-4 208-15,-5-3 105 0</inkml:trace>
  <inkml:trace contextRef="#ctx0" brushRef="#br0" timeOffset="46972.71">11456 5562 1042 0,'-13'0'0'0,"2"0"0"0,-1 0 0 0,6 0 0 0,4 0 171 0,2 0-68 0,0 0-33 0,6 0 493 31,10 0-255-31,1 2-140 0,5 2-66 0,3-3-16 16,0 1-25-16,-2 1 0 0,2 0-15 0,-3 3-559 0,-1-3 275 0,-5 2 137 0,0 2-715 16</inkml:trace>
  <inkml:trace contextRef="#ctx0" brushRef="#br0" timeOffset="47106.35">11517 5712 1497 0,'-9'2'0'0,"-1"-2"0"0,1 2 0 0,1-2 0 0,1 0 0 0,2 1 0 0,5-1 0 0,0 0 214 0,0 0-89 0,2 0-45 0,9 0 60 16,5 0-57-16,0 0-23 0,0-1 0 0,2 1-360 16,0 0 168-16,-1 0 93 0</inkml:trace>
  <inkml:trace contextRef="#ctx0" brushRef="#br0" timeOffset="47239.99">11537 5807 1398 0,'-9'0'0'0,"-2"0"0"0,4 0 0 0,4 0 0 0,-2 0 0 0,4 0 0 0,1 0 0 0,0 0 225 16,6 0-100-16,4 0-37 0,3 0-27 0,3 0 1 16,-2 0-26-16,0 1-446 0,2 2 218 0,-4 2 114 15,-1 0 57-15</inkml:trace>
  <inkml:trace contextRef="#ctx0" brushRef="#br0" timeOffset="47443.45">11195 5987 1958 0,'-23'0'0'0,"3"0"0"0,6 0 0 0,0 0 0 0,8 2 0 0,6-2 0 0,0 1 369 0,9 1-167 0,15-2-74 0,12 0 392 16,8 0-242-16,11 0-120 0,6 0-62 0,4 0-40 0,7-2-11 15,-10 1-8-15,2 1-277 0,1 0 138 16,-3 0 70-16,-8 0 33 16,6 1-674-16,-18 4 350 0,-5-2 179 0,-8 1-738 15,-7-4 412-15,-6 0 216 0</inkml:trace>
  <inkml:trace contextRef="#ctx0" brushRef="#br0" timeOffset="47798.5">12007 5325 2590 0,'-9'0'0'0,"1"-5"0"0,5 1 0 0,-2 1 0 0,4 2 0 0,-1-3 0 0,2 3 0 0,0 1 241 0,0 0-107 16,0 0-49-16,3 0-79 0,5 0 30 0,0 5 0 16,3-1 10-16,-3 0-271 0,1 0 130 0,-4 1 66 15,2-2 32-15,0 1-192 0,-3-1 121 0,1 0 48 16,-2-1 28-16,-1 0-70 0,1 0 32 0,-2-1-58 15,0-1 132-15,0 0-79 0,-1 0 0 0,0 2 188 16,0-2-85-16,3 0-26 16,-3 0-25-16,1 0 65 0,1 0-36 0,0 0 13 15,2 0 0-15,4 0 25 0,0 0-30 16,3 0 17-16,2 0-61 16,5-2 23-16,1-1-1 0,6-3-2 0,0 0-15 0,3 1 6 15,0 1 7-15,0-1-94 16,-2 5 44-16,1-4 26 0,-7 2-6 0,-3 2-189 0,-3 0 99 0,-3 0 40 15,-5 0 28-15,1 0-336 0,-7 0 171 0,0 0 53 16,-9 3-467-16,-7 0 284 0,-2-1 141 0,-2-2 62 0</inkml:trace>
  <inkml:trace contextRef="#ctx0" brushRef="#br0" timeOffset="48150.09">12182 5109 1849 0,'-8'0'0'0,"0"0"0"0,1 0 0 0,0 0 0 0,4 0 0 0,3 16 0 0,0 5 0 0,0 7 0 0,0 9 583 0,8 6-279 0,3 11-133 0,0 11 68 0,4 5-101 15,-1 10-42-15,0-9-34 0,-2 1-118 0,-3-6 46 16,-2-2 23-16,-1-8-157 0,-5 4 99 0,0-23 36 16,-1-5 0-16,0-4-28 0,-2-3 37 0,-10-9-1 15,4 4-16-15,-3-15-120 0,-1-5 23 0,1 0 51 16,-4 0-24-16,1-11 30 15,-5-7-32-15,4-4 31 0,-1-4-20 0,2-4 42 16,-2-7 9-16,0-3-8 0,1-9 25 0,2 10 9 16,2 3-18-16,1 3-12 0,2 6 28 15,1 3-1-15,3 1-1 0,2 8 6 0,2 5 279 0,0 4-273 16,13 4 397-16,5 0-193 16,7 2-50-16,1 0-68 0,2 0-33 0,1 3 0 0,2 4-24 0,-3-3-625 15,3 0 322-15,-4-2 147 0,-1-1 78 0,-1-1-985 31,-1 0 494-31,-4 0 248 0</inkml:trace>
  <inkml:trace contextRef="#ctx0" brushRef="#br0" timeOffset="48415.38">12620 5092 1975 0,'0'-4'0'0,"0"1"0"0,0 0 0 0,0 0 0 0,0 3 0 0,0-1 0 15,0 1 251-15,0 0-108 0,0 0-54 0,3 1-233 0,0 8 85 0,-2 3 47 0,3 2 24 16,-3 1-447-16,-1 2 236 31,0-1 126-31,0 1 49 0,-6 0-193 0,-5 0 120 0,-1-5 60 0,-3 1-170 0,-2-2 91 0,2-1-7 0,0-3 352 0,-2-2-131 16,4-3-68-16,2 1-32 0,-2-1 447 0,7-2-210 16,5 0-127-16,1 0 1 0,0 0 205 0,6-2-140 0,12 0-60 15,2-3-44-15,1 1 7 16,5 0 1-16,2 2-43 0,-1-3-250 0,1 3 134 15,-3-1 53-15,-3 2-613 0,-2 1 333 0,-3 0 166 16</inkml:trace>
  <inkml:trace contextRef="#ctx0" brushRef="#br0" timeOffset="48554.52">12559 5337 1441 0,'-11'0'0'0,"4"2"0"0,0-1 0 0,1 3 0 0,4 0 0 0,2-1 0 0,0 2 0 0,0 2 528 0,6 0-238 0,5-2-131 0,0 3-62 15,0 1-214-15,-1-2 76 16,0 3 39-16,1 0-579 16,-4-3 299-16,-1 0 150 0,1-2-325 0,-3 1 216 0</inkml:trace>
  <inkml:trace contextRef="#ctx0" brushRef="#br0" timeOffset="48806.84">12714 5324 530 0,'2'3'0'0,"0"2"0"0,1-1 0 0,-1 2 0 0,-1 1 0 0,-1 0 488 0,0 5-226 0,-1 1-114 15,-8 2-56-15,-7 4 134 32,0 4-86-32,-4-3-57 0,0 1-24 0,-2-1-23 0,-3 1-1 0,0-3 1 0,-2 1 51 0,3-10-52 15,1-1 0-15,3-3 105 0,3-1-52 0,6-4-27 32,0 0 10-32,8 0 58 0,1 0-47 0,2 0-23 31,0-3 0-31,13-3 38 0,4 3-23 0,2-2-8 0,6 1-30 0,1 1 34 0,3 1-1 0,-2-1-33 0,6 2-141 0,-6-2 65 15,-2 3 38-15,1 0-522 0,-2 0 272 0,-1 0 114 0,3 0 76 0,-11 0-359 16,-2 0 195-16,-2 0 88 16,-4 0 51-16,-1 0-492 0,-6 0 277 0</inkml:trace>
  <inkml:trace contextRef="#ctx0" brushRef="#br0" timeOffset="49074.13">12632 5528 635 0,'-8'4'0'0,"0"3"0"0,-2 1 0 0,5 2 0 0,3 2 0 0,-1 3 0 0,2 3 343 0,1 1-154 0,0 6-69 16,-2-2 6-16,1 3-45 0,-1-2-23 0,-3 0-78 0,-1 0 28 0,-5 0 9 16,2-6 18-16,-3-3 64 15,1-4-32-15,-1-1 0 0,-1-6-31 0,3 1 114 16,2-5-62-16,2 0-26 0,4 0 0 0,2 0 162 16,0-2-94-16,0 0-38 15,4-1-21-15,11 1-36 0,1 2 0 0,3-3-27 0,3 3 0 0,1 0 36 16,-3 0-8-16,0 3-258 0,0 1 129 0,-2 1 64 15,0 0 32-15,0-2-232 16,-6 4 77-16,-1-4 78 16,-3 1-26-16,-1 0-415 0,-2-2 240 0,0 2 111 0,-4-4-219 0,-1 0 173 15,0 0 88-15</inkml:trace>
  <inkml:trace contextRef="#ctx0" brushRef="#br0" timeOffset="49342.41">12703 5748 1082 0,'0'-3'0'15,"0"1"0"-15,0 1 0 0,0 1 0 0,-2 0 0 0,2 0 0 0,-2 1 0 0,1 11 175 0,-1 3-70 0,-4 2-35 0,0 5 203 0,-5 1-123 16,0 4-57-16,-2 0-129 0,-4-1 36 0,-3 0 0 0,-2-1 44 16,-1-2-254-1,-1-7 122-15,-2-2 62 0,1-8 31 0,0 0-129 16,-3-4 86-16,5-2 31 0,3-2-411 0,2-7 200 0,1-6 47 0,4-2-18 16,0-2 67-16,5-2 49 0,3 1-1 0,0-4 126 15,5 3-43-15,0 0-1 16,0-1-52-16,0 4 416 0,3 4-204 0,8 0-101 15,3 3-38-15,4-1 277 0,3 2-102 0,4 3-21 0,-2 4 278 0,3 1-213 16,3-1-107-16,1 1 209 16,4 1-149-16,-4 0-87 15,0 1-39-15,1 0-276 0,0-3 119 0,-1 3 58 0,3 0 39 0,-9 0-619 16,-1 0 320-16,1-2 160 0,-2-2 79 0,-3 0-742 0</inkml:trace>
  <inkml:trace contextRef="#ctx0" brushRef="#br0" timeOffset="49508.5">13087 5419 1954 0,'0'-10'0'0,"-1"-1"0"0,1 5 0 0,-2-1 0 0,0 3 0 0,1-2 0 0,1 6 234 0,0-2-100 16,0 2-49-16,0 0 50 0,0 0-50 0,0 6-16 16,1 3-9-16,4 2-393 15,-2 1 184-15,2 0 93 0,-2 1 45 0,2 1-821 16,-4-2 406-16,1 0 200 0,-1-2 101 0</inkml:trace>
  <inkml:trace contextRef="#ctx0" brushRef="#br0" timeOffset="49616.24">13066 5536 1221 0,'-4'0'0'0,"1"2"0"0,-2-1 0 0,4-1 0 0,-2 3 0 0,1-3 0 0,2 3 0 0,0-1 0 0,0 1 159 0,0 1-62 0,0 1-112 16,2 2 20-16,4 1 1 15,0 2 29-15,2 1-615 0</inkml:trace>
  <inkml:trace contextRef="#ctx0" brushRef="#br0" timeOffset="49753.61">13042 5959 1563 0,'-12'9'0'0,"4"-2"0"0,0-1 0 0,5-1 0 0,-3-1 0 0,4-4 0 0,2 0 0 0,0 0 570 0,2-1-267 16,8-9-134-16,5-6-58 0,3-2 47 0,1-5-62 31,4-1-30-31,1 0-541 0,0-3 255 0,1-3 136 0,-2 4-767 0,-2-2 421 16</inkml:trace>
  <inkml:trace contextRef="#ctx0" brushRef="#br0" timeOffset="49936.12">13266 5467 1391 0,'-11'0'0'15,"2"0"0"-15,3 0 0 0,1-4 0 0,4 3 0 0,1 0 554 0,0-2-251 0,1 2-138 0,17-2-65 0,2 2 235 0,6-2-150 0,4-1-75 0,2 1-28 0,1 1 128 0,0-1-87 0,1 3-44 16,-6-2-473-16,3 2 215 0,-1 0 116 15,-5 0-656-15,-4 0 377 0,-4 0 189 0,-2 0 51 16,-6 2-614-16,2 3 332 16</inkml:trace>
  <inkml:trace contextRef="#ctx0" brushRef="#br0" timeOffset="50379.3">13528 5259 950 0,'-3'-2'0'0,"-1"-1"0"0,0 3 0 0,3 0 0 0,-1 0 0 0,1 0 374 0,-1 11-170 0,-1 3-75 0,1 3-51 0,-2 4 67 16,-4 6-55-16,-3 1-27 0,-2 4-129 0,-4 7 59 0,-2-5 17 0,-4 0-139 16,0 0 82-16,1-5 42 0,-2-3-1 0,3-2 86 15,5-12-10-15,5-3-34 0,3-5-1 0,4-4 148 32,4 0-84-32,-3 0-28 0,3 0-62 0,4-3 121 0,11-4-48 0,3 0-26 0,4 0 160 0,3 0-81 15,-2 2-55-15,2 2-22 0,2-2 2 16,-3 3 0-16,0-1-24 0,3 1-220 15,-6 2 106-15,-2-3 56 0,0 3 29 0,-2 0-509 16,-3 0 236-16,3 0 96 0,-8 0 82 0,-2 0-245 16,-4 0 136-16,-1 0 82 0,-2 0-278 0,0 0 170 15,0 0 99-15,-6 0-59 0,-4 0 73 0,1 0 38 16,-2 0 0-16,-1 0 235 0,0 3-94 0,1-1-53 16,0 5-25-16,-1-1 405 0,-1 5-224 0,0-3-99 15,-2 6 354-15,0 1-166 0,-1 2-115 0,-1 2-48 16,-3 5 40-16,0-2-55 15,-4 5-24-15,1 2 4 0,1 0 1 0,0 0-29 0,-6 0 9 16,11-5 83-16,0-7-47 0,6-2-21 16,2-6-1-16,4-3 111 0,0 0-58 0,5-6-42 15,0 0 58-15,10 0-46 16,8-6-23-16,5-2 0 0,1-2 36 0,3 0-34 0,2 1 0 0,-2-1-277 16,-1 3 126-16,1-1 64 0,2 1 39 0,-3 2-783 15,-5 1 384-15,1-1 143 0,-2 0 112 16</inkml:trace>
  <inkml:trace contextRef="#ctx0" brushRef="#br0" timeOffset="50513.94">13639 5811 1917 0,'0'0'0'0,"-2"0"0"0,0 0 0 0,1 0 0 0,-2 0 0 0,1 0 0 0,1 0 0 0,1 0 908 0,0 0-427 0,0 0-228 0,0 5-109 0,1 3 84 0,5 3-228 16,1 3 0-16,5-1 0 0,-2 4 0 15,-1-1 0-15,5 1-409 0,-3-2 148 0,4 3 147 0</inkml:trace>
  <inkml:trace contextRef="#ctx0" brushRef="#br0" timeOffset="50942.79">14346 5479 1811 0,'-15'0'0'0,"2"-12"0"0,1 3 0 0,4 4 0 0,3-1 0 0,5 0 0 0,0 1 0 0,13 2 548 0,10-1-256 15,7 1-128 1,4 3 265-16,5-2-187 0,0 2-108 0,0 0-48 0,-2 0-136 0,1 2 44 15,0 5 0-15,5 1 52 0,-9 1-243 0,-1 2 117 0,-4-2 59 16,-4 0-711-16,-3 3 385 31,1-4 144-31,-12-1 109 0,-6-2-747 0</inkml:trace>
  <inkml:trace contextRef="#ctx0" brushRef="#br0" timeOffset="51476.87">14555 5148 1064 0,'-5'-7'0'0,"2"1"0"0,0 3 0 0,3 0 0 0,0 3 0 0,0 4 0 0,0 16 382 16,5 6-173-16,1 8-86 0,3 10-34 0,-2 3 134 0,-3 5-93 0,-1 7-47 15,-1 8 176-15,0 1-112 0,-2 9-46 0,0-12-166 16,0-4 51-16,0-5 25 16,0-4 0-16,0-1-282 15,0-18 150-15,0-10 78 0,0-2 41 0,0-6-342 16,0-6 177-16,-5-1 14 0,-1-7 69 0,-4-1-144 15,-4 0 96-15,0-1 48 0,-3-8-15 0,-6-5 22 0,5-3 9 0,-2-1-4 32,0 0 35-32,0-7 1 0,0-4-1 0,-1-1 20 0,6 1 10 0,2 1-30 0,4 3 0 15,3 2 137-15,2 5-68 0,3-4-44 0,1 8 10 0,0 4 312 16,3 6-158-16,8 2-56 0,1 2 145 0,1 0-85 16,1 6-66-1,-3 9-14-15,1 3 30 0,-4 5-35 0,-2-4 1 0,-2 7 49 16,-3-3-46-16,-1 0 0 0,0-1-38 0,0-1 26 0,-5 0-26 15,-4-3 9-15,0-5-10 0,-1-2-73 16,2-5 37 0,-1-1 0-16,3-5-70 0,1 0 63 0,5-2 17 0,0-14-143 0,5-6 78 0,13-3 17 15,6 0 26-15,5-3-244 0,1-1 124 0,4 4 32 16,2-3 39-16,3 4-76 16,-1 1 49-16,7-2 17 0,-9 12 9 0,-7 3 108 15,-2 7-41-15,-10 3-1 0,-3 0 226 0,-5 8-137 0,-7 6-58 16,-2 7-17-16,-2 2 548 0,-9-2-252 0,-1 4-137 0,1-5 135 47,2-2-138-47,1-1-68 0,2-1-35 0,3-1 162 0,3 0-88 0,0-6-72 0,0-1-73 0,9-1-18 0,5-2-10 0,6-2 33 15,2-3-512-15,0 0 268 0,4 0 138 0,-4-3-850 0,2-6 466 16,-3-2 199 0,3-2 116-16</inkml:trace>
  <inkml:trace contextRef="#ctx0" brushRef="#br0" timeOffset="51619.09">14843 5262 1496 0,'-11'-10'0'0,"2"0"0"0,0 3 0 0,1 1 0 0,6 2 0 0,2 3 0 0,0 1 785 32,0 0-375-32,5 0-186 0,9 6 70 0,1 5-133 0,3 2-63 0,4 6-31 0,0 3-754 0,-1 3 361 0</inkml:trace>
  <inkml:trace contextRef="#ctx0" brushRef="#br0" timeOffset="52134.91">15431 5340 1754 0,'-16'0'0'0,"0"-4"0"0,2 0 0 0,2 1 0 0,3-1 0 0,5 3 0 0,4-1 0 0,0 2 0 0,1 0 359 0,18 0-152 16,2 0-89-16,9 2 2 0,1 6-41 0,3 2-1 0,3 2-176 0,-2 4 76 0,-6 1 25 15,-4 5 1-15,-3 0-172 0,-5 5 103 16,-6 6 51-1,-3 9 34-15,-8 8-69 0,-13 2 36 0,-16 5-26 0,-5 1 23 0,-5-1 260 16,-5 2-138-16,3-17-67 0,4-4 206 0,4-6-108 0,5-10-60 16,8-6 338-16,4 1-179 0,14-16-105 0,2 1-88 15,4-2-43-15,15 0 0 0,7 0 0 0,7 0 0 32,3 0 0-32,4-2 0 0,1-5 0 0,-2-1 0 0,0 1-366 0,0-1 124 0,-10 1 94 0,-4 2-750 31,-3-1 430-31,-3 0 215 0,-7 1 108 0,3 0-252 0</inkml:trace>
  <inkml:trace contextRef="#ctx0" brushRef="#br0" timeOffset="52292.49">15326 5649 1279 0,'-29'-7'0'0,"5"0"0"0,10 4 0 15,7 3 0-15,2 0 0 0,5 0 622 0,2 0-293 16,14 0-146-16,8 0-73 0,7 0 312 0,2 0-198 0,3 0-93 0,1 0-359 0,2 3 132 15,0 1 67-15,3-1-778 0,-6 1 410 16,1-1 208-16,-4 4 104 0</inkml:trace>
  <inkml:trace contextRef="#ctx0" brushRef="#br0" timeOffset="52497.94">15776 5699 1065 0,'-4'-2'0'0,"-1"0"-1"0,5-1 1 0,0-1 0 0,0 0 243 0,0 3-104 0,9-2-42 0,4 3-36 0,4 0 511 0,2 0-269 0,1 3-134 0,2 6-67 0,-2 1 167 0,-1 4-121 0,-2 4-58 0,-5 1-52 0,-4 3-4 0,-4 2 1 15,-3 5-66-15,-1-5 29 16,-5 3 1-16,-12-3 36 0,-6 0-182 0,-5-5 91 0,-3 1 56 0,-1-8 13 0,2-4-195 0,0-5 49 0,5-3 70 0,3 0-27 31,5-6-456-31,10-11 259 0,7-4 126 0,0-7-488 0</inkml:trace>
  <inkml:trace contextRef="#ctx0" brushRef="#br0" timeOffset="52647.54">16037 5628 2693 0,'0'0'0'16,"0"1"0"-16,-3 2 0 0,-4 4 0 0,-1-1 0 0,-4 5 0 0,-2 4 0 0,-1 4 0 0,0 1 482 0,0 4-223 0,4 2-111 0,2-2 201 0,4 6-349 31,5-5 0-31,0-2 0 0,12 1 0 0,8-2 0 0,3-3 0 0,6-1 0 0,3-7-40 0,-1-4-247 16,0 0 162-16,3-2-882 15,-6-5 515-15</inkml:trace>
  <inkml:trace contextRef="#ctx0" brushRef="#br0" timeOffset="52778.19">16369 5838 2102 0,'0'0'0'0,"0"0"0"0,-2-3 0 0,2 2 0 0,-1-1 0 0,-1 2 0 0,0 0 0 0,1 3 765 0,-2 11-355 16,0 4-192-16,-2 6-90 0,-1 2-318 0,-2 10 113 0,0 0 56 0,0 8 38 15,-1-2-488-15</inkml:trace>
  <inkml:trace contextRef="#ctx0" brushRef="#br0" timeOffset="53334.89">17144 5349 1179 0,'-25'-12'0'0,"5"2"0"0,3 3 0 0,8 3 0 0,6 0 0 0,3-1 0 0,0 4 0 0,0-2 372 0,10 0-159 31,9 1-93-31,9 0-42 0,5 2 100 0,3 0-71 0,2 0-35 0,3 0 0 0,-3 8-36 0,-4 4 0 16,1 1-53-16,-5 4 27 0,-5 3 0 0,2 4 35 15,-14 5-125-15,-8 5 58 16,-5 1 30-16,-1 6-1 0,-19 4 69 0,-10 2-40 0,-6 0-13 0,-6-5-51 16,-3 0 404-16,3-4-170 15,1-5-86-15,2 1 317 0,13-15-204 0,8-4-205 0,8-3-28 16,8-9 0-16,2 1 0 0,8 1 0 31,14-4 0-31,11-1 0 0,5 0 0 0,5 0 0 0,3-2 0 0,3-7 0 0,-4 2 0 16,-5 0 0-16,-2 2-633 0,-5-1 139 0,-7 2 233 0,-3 2-651 15,-15 2 442-15</inkml:trace>
  <inkml:trace contextRef="#ctx0" brushRef="#br0" timeOffset="53484.66">17086 5646 2025 0,'-13'-17'0'0,"0"3"0"0,8 6 0 0,4 4 0 0,1 3 0 0,0-1 0 0,11 2 0 0,12 0 404 0,3 0-189 15,4 0-89-15,3 9 294 0,0 0-192 0,-1 5-96 16,6 0-38 0,-4 1-484-16,3 4 214 0,-1-2 106 0,0 2-841 0,0-1 474 0</inkml:trace>
  <inkml:trace contextRef="#ctx0" brushRef="#br0" timeOffset="53622.32">17689 5678 1761 0,'0'0'0'0,"0"-1"0"0,0-1 0 0,-1 0 0 0,1 0 0 0,0 2 0 0,0 0 0 0,0 0 487 0,1 4-231 0,10 5-109 0,3 2-198 0,0 1 43 15,5 2 0-15,0-1 53 0,1 1-678 0,-1-3 335 0</inkml:trace>
  <inkml:trace contextRef="#ctx0" brushRef="#br0" timeOffset="53772.92">17956 5533 1358 0,'0'-13'0'0,"0"-1"0"0,0 4 0 0,0 5 0 0,0 2 0 0,0 3 0 0,-6 21 0 0,-4 15 647 0,-4 19-305 0,-11 18-153 0,-9 21-68 0,-3 11 173 0,-9 18-130 0,-10 25-63 0,-7 23-192 0,-3 15 64 0,-10 25 41 31</inkml:trace>
  <inkml:trace contextRef="#ctx0" brushRef="#br0" timeOffset="61030.89">9168 6692 2233 0,'-11'0'0'0,"2"0"0"16,0 0 0-16,2 0 0 0,-1 3 0 0,3 1 0 0,0 0 0 0,5 2 0 0,0 0 570 0,0 2-266 0,2 2-134 0,6-1-67 0,4 3-34 0,2 0-32 15,2-3 0-15,-1 2-410 0,2 1 205 31,0-3 102-31,-1 1-294 0,-2 0 194 0,-3-1 102 0,-1 0 50 0,-3 0-883 0</inkml:trace>
  <inkml:trace contextRef="#ctx0" brushRef="#br0" timeOffset="61153.56">9101 7052 826 0,'-7'7'0'0,"-4"5"0"16,4-5 0-16,4 3 0 0,-2-1 0 0,5-3 0 0,0-2 429 0,3 2-195 0,4-2-99 0,8 1-40 0,-4-3 116 15,5 1-88-15,1-1-42 0,-1 3-494 0,0 0 225 0</inkml:trace>
  <inkml:trace contextRef="#ctx0" brushRef="#br0" timeOffset="61303.16">9112 7528 1344 0,'-8'2'0'0,"2"-2"0"0,1 0 0 0,-2 1 0 0,4-1 344 0,0 0-145 31,3 0-85-31,0 0-39 0,10-1 466 0,6-10-252 0,7-6-127 0,2-2-52 16,2-3-281-16,3-3 104 0,3 0 53 0,-4-3-807 0,3 2 411 16</inkml:trace>
  <inkml:trace contextRef="#ctx0" brushRef="#br0" timeOffset="61491.68">9381 6982 1097 0,'-7'0'0'0,"1"-3"0"0,1 1 0 0,3-2 0 0,2 1 688 0,0 0-316 0,0 1-173 0,10 1-80 0,6-1 272 0,5 2-176 0,3 0-81 0,-1 0-52 16,1 0 216-16,2 0-131 47,0 0-64-47,-2 5-363 0,2-2 158 0,-5 0 64 0,-1 1 38 0,-2-2-633 0,-3 1 335 0,-3-1 168 0,-1 0-635 0,-4 0 333 15,-5-2 198-15,-2 0 99 0</inkml:trace>
  <inkml:trace contextRef="#ctx0" brushRef="#br0" timeOffset="61773.93">9532 6812 869 0,'-7'0'0'0,"-2"-2"0"0,4 2 0 0,1 0 0 0,0 0 0 0,3 0 371 0,1 3-167 0,0 9-74 16,0-1-51-16,0 5 146 0,0 2-93 0,0 0-48 0,1 5-7 16,-1 4-31-16,0-1-9 0,0 1-225 0,0 0 113 15,-7 3 55-15,-7-4 29 16,-2 4-99-16,-3-7 59 0,-1-4 34 0,-3-4 0 15,0-2 75-15,2-4-48 0,-3 0-62 0,10-6 1 0,4-3 208 0,3 0-113 16,2 0-33-16,5 0 2 16,0 0 4-16,5 0-1 15,11 0 497-15,4 0-248 0,1 0-124 0,7 0-62 0,1 0-77 0,-2 0 15 16,2 0 0-16,-4 0 0 0,2 0-430 0,0 0 224 16,-9 0 99-16,0 0 53 0,-5 0-724 0,1 0 355 46,-6 0 158-46,1 0-161 0,-4 0 180 0</inkml:trace>
  <inkml:trace contextRef="#ctx0" brushRef="#br0" timeOffset="62125.5">9551 7178 1245 0,'-10'11'0'0,"3"-1"0"0,-2 2 0 0,-2 4 0 0,2 0 0 0,-1 4 0 0,-3 2 0 0,2-1 210 0,-3 4-86 0,-5 1-35 16,2-4 58-16,0 2-55 15,-4-3-28-15,0-3 1 16,2-3 54-1,-2 1-31-15,6-8-10 0,3-6-41 0,4-1 221 0,4-1-111 0,1 0-55 0,2 0 176 0,1 0-120 0,0 0-56 16,6 0-25-16,9 0-30 16,0 0 0-16,5 0 9 15,-3 5-41-15,5-4-1 0,-3 4 33 0,4 1 0 0,-3-3-416 0,1 3 217 0,-5-4 95 0,0 2-694 16,-2-1 334-16,-1-3 195 0,-1 0 92 0,1 0-377 16,-3 0 244-16,-5 0 118 15,0-8-53-15,0-2 85 0,-1-2 33 0,-2-2 10 0,-2 0 91 0,0 3-18 16,0 0-16-16,0 1 23 0,0-1 406 15,0 6-240-15,0-1-101 0,0 2 472 0,0 4-235 32,0-3-157-32,0 3 35 0,0 0 347 0,0 0-246 0,7 9-122 0,0 2 99 15,1 5-111-15,0 1-46 0,0 1-38 0,-3 1-125 0,3 3 49 16,-1-1 24-16,-3 2 1 0,4-2-545 0,-2-3 281 31,-3-2 143-31,1-2 74 0,-1-4-862 0</inkml:trace>
  <inkml:trace contextRef="#ctx0" brushRef="#br0" timeOffset="62283.08">9800 7040 1796 0,'0'0'0'15,"0"0"0"-15,0 0 0 0,0 0 0 0,0 0 0 0,0 0 0 0,0 0 692 0,7 0-328 0,8 0-164 0,-2 0-81 0,7 2 28 16,2 1-59-16,-1-1-26 0,3-1-485 0,1 3 230 0,3 0 115 15,-2-1 67-15,-3 3-1001 0</inkml:trace>
  <inkml:trace contextRef="#ctx0" brushRef="#br0" timeOffset="62422.71">9902 7370 2485 0,'-14'1'0'0,"0"7"0"0,6-4 0 0,2 2 0 0,1-3 0 0,5 3 0 0,0-1 0 0,8 1 640 0,8 0-302 31,6-3-151-31,1 2-66 0,0-3-24 0,5 0-34 0,-4 0-63 0,3-2 0 0,-2 0-414 0,2 0 181 16,-5 0 130-16,-1 0-912 0</inkml:trace>
  <inkml:trace contextRef="#ctx0" brushRef="#br0" timeOffset="62625.16">10404 6947 1782 0,'0'0'0'0,"0"0"0"0,0 0 0 0,0 0 0 0,0 0 0 0,0 0 0 0,0 0 615 0,0 0-290 0,0 0-145 0,0 1-80 16,0 4-32-1,3 0 9-15,4 4-42 0,-1 1-683 47</inkml:trace>
  <inkml:trace contextRef="#ctx0" brushRef="#br0" timeOffset="62746.84">10505 7332 2169 0,'-9'8'0'0,"3"2"0"0,0 1 0 0,4-1 0 0,2-2 0 0,0 2 0 0,0-1 838 0,0 0-402 31,2-1-193-31,7 1-108 0,-1-4-277 0,0 2 88 0,2-1 44 0,2 1-1193 0</inkml:trace>
  <inkml:trace contextRef="#ctx0" brushRef="#br0" timeOffset="70062.07">11423 6482 1672 0,'0'0'0'0,"0"0"0"0,0-2 0 0,0-2 0 0,0 3 0 0,2 1 0 0,3 0 0 0,-1 0 252 0,1 9-98 0,1 4 76 0,0 4-95 0,-1 3-50 0,1 4-23 0,-3 5 14 0,0 5-29 0,-3 2-10 15,0 6 0-15,-8 4-48 16,-7 2 24-16,-4 4 0 0,-3 3 34 0,-4-7-73 15,-4-1 32-15,-1-2 0 0,-2-3-114 0,-5 0 82 16,6-14-12-16,3-6-367 0,2-7 184 0,4-7 103 16,6-8 53-16,5 0-279 0,9-4 158 0,3-17 74 0</inkml:trace>
  <inkml:trace contextRef="#ctx0" brushRef="#br0" timeOffset="70227.63">11432 6775 1471 0,'7'-7'0'0,"5"0"0"0,-1 3 0 0,1 4 0 0,2 0 0 0,0 0 505 0,5 0-233 0,0 7-109 16,-1 0-67-16,2 6 591 0,0 1-325 0,0 0-163 63,-1 1-119-63,5 1 10 0,-4 0-84 0,-2 0-505 0,2-1 250 0,-5 2 141 0,1-2 70 0,3 3-735 0,-8-5 398 0,-3-1 203 0,0 0-24 0</inkml:trace>
  <inkml:trace contextRef="#ctx0" brushRef="#br0" timeOffset="70400.17">11425 7011 2702 0,'-13'0'0'0,"-1"3"0"0,5 0 0 0,1 1 0 0,-1-1 0 0,7 1 0 0,2-1 0 0,0 1 0 0,11-4 390 0,9 2-176 0,4-2-79 0,2 0-74 0,4 0 10 15,1 0-34-15,-1-2 0 0,-1 2-634 16,3-4 324-16,-8 1 149 0,-2 0 80 0,-5 2-398 15,-1 1 239-15</inkml:trace>
  <inkml:trace contextRef="#ctx0" brushRef="#br0" timeOffset="70555.75">11445 7132 1039 0,'-3'0'0'16,"1"0"0"-16,1 0 0 0,1 2 0 0,0-2 0 0,0 2 619 0,7-2-291 0,9 0-145 15,1 0-74-15,6 0-18 0,3 0-18 0,-3 0-10 16,0 0-532-16,2 0 252 0,-2 3 127 0,-2 3 64 16,-2 1-425-16,-6-2 220 0</inkml:trace>
  <inkml:trace contextRef="#ctx0" brushRef="#br0" timeOffset="70848.48">11537 7082 715 0,'-2'4'0'0,"1"3"0"0,-1 0 0 0,2 4 0 0,0 0 0 0,0 5 336 16,0 0-154-16,0 0-73 0,0 4-36 0,0 1-127 15,0 2 45-15,-2 2 9 0,0-2-176 0,-5-3 94 16,-2 1 48-16,-2-4-8 0,-2-3 1 0,-4 2 46 16,0-9 0-16,2-5 129 0,-4-2-64 0,3 0-31 15,-1 0-1-15,4-2 399 16,3-4-209-16,4 3-95 0,3-4 346 0,3 0-221 15,0 3-111-15,1-3-45 0,15 2 124 0,1 0-94 16,6 3-48-16,4-2 10 0,2 1-29 0,2 3 10 16,-1 0-38-16,-1 0-139 0,3 0 70 0,-4 0 35 15,1 0-1-15,3 4-500 0,-8 1 263 0,-3-2 125 16,1 3-712-16,-7-1 383 16,2-5 201-16,1 3 92 0</inkml:trace>
  <inkml:trace contextRef="#ctx0" brushRef="#br0" timeOffset="71036.74">11933 6718 2198 0,'0'0'0'0,"0"2"0"0,0-2 0 0,0 3 0 0,0 3 0 0,0 1 0 0,0 4 0 0,0 4 0 0,0 4 317 0,-3 3-131 0,-2 3-157 16,-2 1 8-16,-1 4 0 0,1-3 0 0,1 0-528 15,0 0 274-15,1-6 122 0,2-7 66 0,1 0-431 16,2-10 229-16</inkml:trace>
  <inkml:trace contextRef="#ctx0" brushRef="#br0" timeOffset="71199.31">12064 6781 1201 0,'0'0'0'0,"0"0"0"0,0 0 0 0,0 0 0 0,0 3 0 0,0 5 352 16,0 2-157-16,0 3-79 0,0 6 380 0,-8 1-230 15,-3 8-105-15,-5 1-67 0,-1 7-28 0,-3-1-1 16,-3 0-28-16,-2 5 5 0,2-8-5 0,0-1 0 16,2-6 0-16,3-5-986 0,3-3 493 0,5-4 254 15,6-9 24-15,4-4-298 0</inkml:trace>
  <inkml:trace contextRef="#ctx0" brushRef="#br0" timeOffset="71353.8">12033 6989 737 0,'4'0'0'0,"-3"0"0"0,5 0 0 0,-5 3 0 0,2 2 649 0,-2 5-307 0,3 6-152 16,-3 1 194-16,1 8-164 31,-1 3-96-31,-1 6-44 0,0 0 215 0,0 4-129 0,0 1-65 0,0 2-326 16,0-4 126-16,0-3 68 0,0-2 33 0,0-3-624 0,0-4 330 0,0 3 172 16,0-11 74-16,0-8-354 0</inkml:trace>
  <inkml:trace contextRef="#ctx0" brushRef="#br0" timeOffset="71529.33">12344 6670 1736 0,'1'-3'0'0,"2"1"0"0,1 0 0 0,-1 2 0 0,0 0 0 0,0 0 0 0,-1 4 0 0,1 3 490 0,0 1-219 15,-1 5-121-15,-1 1-58 0,0 1-228 0,-1 1 86 16,0 3 42-16,0 3-626 0,0-3 318 0,-1 1 160 15,-7 1 79-15,0-3-350 0</inkml:trace>
  <inkml:trace contextRef="#ctx0" brushRef="#br0" timeOffset="71842.5">12250 6825 1399 0,'0'0'0'0,"0"0"0"0,-2 0 0 0,-2 0 0 0,3 0 0 0,1 4 0 0,-2 1 0 0,1 4 0 0,1 0 438 0,-2 2-193 0,0 1-109 15,2-2-50-15,0 4-20 0,0 1-1 0,0-5-29 16,0 4-173-16,0-4 82 0,0-2 45 0,0 0-214 16,5-5 129-16,4-3 66 0,1 0 41 0,-1 0-131 15,5-2 74-15,-1-5-39 0,3-4 44 0,-3-2-199 16,4 1 94-16,-3-1 58 16,1-1 27-16,-3 4 92 0,1 0-34 0,-2 0 0 0,-1 3 141 0,-1 2-83 15,-3 1-46-15,-1 4-19 0,0-3 334 0,0 3-148 16,-4 0-87-16,1 0 158 0,-2 6-110 15,0 0-28-15,0 1-38 0,0 3 173 16,0-3-109-16,0-1-51 0,0 1-24 0,0 0-76 16,0-2 25-16,0-1 9 0,0 2-426 0,0-5 221 15,0 3 111-15,0-2 55 16,0-2-668-16,0 5 295 0,0-5 163 0</inkml:trace>
  <inkml:trace contextRef="#ctx0" brushRef="#br0" timeOffset="72029.99">12227 7083 1812 0,'-6'0'0'0,"-2"0"0"0,3 0 0 0,2 0 0 0,2 0 0 0,-1 0 0 0,2 0 0 0,2 0 278 16,6 0-120-16,7 0-56 0,-1 0-33 0,5-1 9 0,-2-4-43 0,2-1-362 15,-1 1 181-15,-4 1 91 16,2 1 45-16,-2-3-556 0,-1 1 283 0,-4 4 141 15,0-1 71-15,-6-1-225 0,1 1 112 0</inkml:trace>
  <inkml:trace contextRef="#ctx0" brushRef="#br0" timeOffset="72580.67">12252 7200 323 0,'0'2'0'0,"0"0"0"0,0-2 0 0,0 3 0 0,-2 0 0 0,2-3 0 0,-2 1 0 0,2 1 75 0,0-2-22 0,0 3-67 0,0-3 44 16,0 1-7-16,0 0 1 0,0-1 58 0,0 2-26 0,0-1-1 16,-2 2-19-16,0-3 98 0,1 3-49 15,-1-2-25-15,1 0 0 0,-1 1 30 16,0 1-19-16,2-2-8 0,0 0 47 0,-2-1-37 0,0 2-1 15,2 0-77-15,-2-2 9 16,2 1 32-16,0-1-1 0,0 2-66 0,0 0 34 0,0-1-1 16,0 1 43-16,0 2-85 0,0-2 37 0,0 2 0 15,-1 1 0-15,1 2-38 0,-2 0 26 0,2 1-1 16,-2 1-20-16,1 1 27 0,-1-1 13 0,1 2-52 16,-1-2 24-16,0 1-2 15,2-1 25-15,-1-3-129 0,1 1 60 0,-3-1 21 16,2-2 3-16,1-2-83 0,0-2 52 0,0 0 14 15,0 0 1-15,0-2-26 0,0-7 9 0,0-4 43 16,0 0 64-16,4-3-32 0,1 0 0 0,1-1 28 16,3 1-25-16,-2 0-1 0,2 2-33 0,-1 3 238 15,0-2-110-15,1 3-38 0,0 6-32 0,-1 1 140 16,0 3-76-16,-2 0-12 0,2 6-28 0,-2 8 131 16,-3 3-76-16,-1 5-34 0,-1 0 10 0,2 4 0 15,-2-4-43-15,0 3-9 16,-1-6 10-16,2-1-1 0,-1-2 1 0,1-3-54 62,2-2 27-62,1-4 8 0,1-6 19 0,1-1-149 0,5-1 73 0,-1-12 22 0,2-5 1 0,5-7-387 0,-4-3 200 0,5-3 70 0,-1-3-339 0,-3-5 219 0,1 1 109 16</inkml:trace>
  <inkml:trace contextRef="#ctx0" brushRef="#br0" timeOffset="72996.2">12639 6768 1283 0,'10'-32'0'0,"0"7"0"0,-1 2 0 0,-4 14 0 0,-1 5 0 0,-3 3 0 0,0 1 0 0,-1 0 205 15,0 12-77-15,0 5 190 0,-2 3-142 0,-7 4-70 16,0 0-35-16,1 5 49 0,-4 3-34 0,0-3-9 16,1 0-41-16,-2-1 5 0,2 1-5 0,-1-6-1 15,0 6 10-15,5-7-80 0,-3-4 36 0,6-1 0 16,0-2-54-16,4-6 44 0,0 0 10 0,0-5-56 16,0-4 26-16,8 0 25 0,8 0 0 0,-2 0-28 15,4 0 14-15,-2-2 21 16,-2 2-27-16,3 0 90 0,-4 0-32 0,-1 9-2 15,1 8-24-15,-6 0 86 0,-2 6-36 0,-5 2-22 16,0 3 44-16,0 5-29 0,-3 3 23 0,-8-4-89 16,-3 0 6-16,-2 0 36 0,-1-4 7 15,1-2-215-15,-4 2 100 0,2-14 46 16,2-3 19-16,-1-7-184 0,3-4 84 0,-1 0 55 16,0-8-5-16,3-13-278 15,4-4 155-15,-3-4 76 0,5-3-6 0,1-3 41 0,-1 1-8 0,5 4 283 16,1 6-116-16,0 3-58 0,0 4-29 0,0 0 536 15,0 5-265-15,4 5-140 0,9 5-22 16,0 2 246-16,6 2-133 0,1 13-81 16,3 6-55-16,5 3 252 0,1 5-222 0,6 1-110 0,3 1 0 0,4 2 0 15,-2-7 0-15,1 2-347 16,0-3 105-16,0-1 140 0,-1-3 68 0,-1-4-773 0,-9-8 343 16,-6-5 217-16,-5-4 93 0,-3 0-605 15,-6-10 361-15</inkml:trace>
  <inkml:trace contextRef="#ctx0" brushRef="#br0" timeOffset="73174.72">13066 6702 1355 0,'-13'7'0'0,"5"2"0"0,3 6 0 0,-5 4 0 0,1 4 0 16,-1 5 0-16,-4 6 889 0,1 2-431 0,-1 0-212 0,2 2-105 0,-1-3-48 0,1-2-29 0,-1 2 9 15,6-11-38-15,1-3-193 0,5-6 96 16,-2-8 49-16,3-2-722 0,0-3 383 0,3-2 184 0,5-14-766 16</inkml:trace>
  <inkml:trace contextRef="#ctx0" brushRef="#br0" timeOffset="73317.33">13195 6694 1484 0,'1'0'0'0,"4"0"0"0,0 0 0 0,2 0 0 0,1 1 0 0,5 7 0 0,-1 2 759 15,5 4-361-15,2 1-182 0,0 2-91 0,2 1 147 16,5 3-110-16,-6-4-68 0,0 0-30 0,0 0-511 16,-3-3 241-16,-3 0 121 15,-1 4-848-15,-8-6 471 0</inkml:trace>
  <inkml:trace contextRef="#ctx0" brushRef="#br0" timeOffset="73523.78">13062 7095 1769 0,'-3'-7'0'0,"0"2"0"0,3 0 0 0,0 1 0 0,3-1 0 0,11 1 0 0,7 1 0 0,7 0 0 0,3 3 452 0,5 0-200 0,-1 0-113 0,3 0-52 15,-1 12 72-15,-1 0-62 0,-2 4-31 0,3 5-82 16,-13 0 21 0,-4 1 0-16,-6 1-24 0,-4 1 27 0,-3 6 9 0,-7-5 18 15,0 4-215-15,-15-3 108 0,-5 1 53 0,-3-3 27 16,-3 5-570-16,3-12 274 0,-3 1 88 0,0-8 83 15,3-1-423-15</inkml:trace>
  <inkml:trace contextRef="#ctx0" brushRef="#br0" timeOffset="73700.31">13230 7174 2149 0,'-13'0'0'0,"5"0"0"0,0 0 0 0,1 0 0 0,-3 7 0 0,2 5 0 0,-3 6 0 0,1 2 0 0,0 6 293 0,-1-1-129 0,-3 6-136 16,1 1 7-16,-2 5 8 0,3-8-8 0,-2-1-216 0,1-6 108 62,3-1 54-62,1-8 27 0,1 2-783 0</inkml:trace>
  <inkml:trace contextRef="#ctx0" brushRef="#br0" timeOffset="73844.46">13771 6858 1846 0,'5'0'0'0,"0"-5"0"0,2 1 0 0,1 1 0 0,0 2 0 0,-2-1 0 0,-1 2 626 0,0 0-295 0,-1 0-149 0,1 0-65 16,-4 6-115-16,1 6 1 15,-2 0 31-15,0 3 0 0,-2-1-793 0,-5 4 366 16</inkml:trace>
  <inkml:trace contextRef="#ctx0" brushRef="#br0" timeOffset="73960.14">13723 7074 1543 0,'-6'3'0'0,"-2"-2"0"0,3 3 0 0,4-3 0 0,1 2 0 0,0-1 0 0,0-1 0 0,4 1 309 0,7 0-142 15,1-2-66-15,3 0-269 0,-1 2 101 0,0 0 50 0,1 0 35 0,-7 2-814 16</inkml:trace>
  <inkml:trace contextRef="#ctx0" brushRef="#br0" timeOffset="74098.48">13746 7360 2181 0,'-12'8'0'0,"4"1"0"0,2-3 0 0,1 2 0 0,3-4 0 0,2-1 0 0,0-1 0 0,0-2 0 0,2 0 214 0,4 0-94 0,5 0-43 0,6-2 286 0,-4-7-164 15,4-5-83-15,0-1-506 0,0 0 207 0,2-2 109 16,-5 2 55-16,1-2-934 16</inkml:trace>
  <inkml:trace contextRef="#ctx0" brushRef="#br0" timeOffset="74272.02">13930 6995 1110 0,'0'-11'0'0,"0"-3"0"0,0 3 0 0,0 2 0 0,5-1 0 16,6 2 0-16,4 0 0 0,5-2 989 0,3 2-481 0,3 1-238 0,4 0 68 0,2 0-152 16,3 3-75-16,3-2-97 0,-7 4-9 0,2-1 30 0,-8 3-1 15,-4 0-584-15,-3 0 293 0,0 0 154 0,-9 0 64 16,-6 7-715-16,-1-2 377 0,-2 1 104 15,0-2-342-15</inkml:trace>
  <inkml:trace contextRef="#ctx0" brushRef="#br0" timeOffset="74539.16">14203 6682 1132 0,'-3'0'0'0,"-2"3"0"0,3-2 0 0,1 5 0 0,1 1 0 0,0 3 263 15,0 2-115-15,0 7-48 0,0 3 78 16,0 2-72-16,1 7-36 0,-1 4 0 0,0 1-150 0,-3 0 66 15,-7-1 20-15,-3 0-1 0,-1-4-121 0,-5-3 75 16,0-3 37-16,-5-3-46 0,5-7 37 16,0-9 24-16,3-3-21 0,3-3 123 15,1 0-63-15,2 0 3 0,8-3 190 16,2-5-112-16,0-1-57 0,0 3-28 0,8-3 105 0,8 3-50 16,-1 3-38-16,6 0 0 0,2 0 29 0,0 3-29 15,1 0 0-15,2 0-217 0,-2 0 89 16,-3 0 50-16,-2 0-450 0,1 3 247 0,-1 2 103 0,0-1 34 15,-4-1-628-15,-3 3 337 0,-2-2 169 16,-2 0 84-16</inkml:trace>
  <inkml:trace contextRef="#ctx0" brushRef="#br0" timeOffset="74905.69">14243 7099 1330 0,'-13'0'0'0,"-3"0"0"0,5 1 0 0,-2 3 0 0,4-1 0 0,1 3 182 0,0 2-73 0,1 2-38 15,-3 4 132-15,6 0-89 0,-1 5-40 0,-1 0 0 16,-2 4 97-16,0 2-69 0,-3 2-25 0,1-3-145 15,-3 3 51-15,-1-5 25 0,1-1 1 0,-5-1-114 16,0-3 79-16,5-5 26 0,0-7 73 0,3-1 0 16,2-4-39-16,1 0-35 0,2 0 240 0,5 0-122 15,0-1-46-15,0-5-18 0,2 2 97 16,13-2-55-16,1 2-21 0,5 1 67 0,0-2-54 16,3 5-26-16,1-3 0 0,-1 3-182 0,4 0 87 15,-3 0 29-15,-3 0-464 0,1 0 243 16,-2 0 128-16,-2 3 28 15,2-3-596-15,-2 3 321 0,-4-1 155 16,0-2 78-16,-3 0-123 0,2 0 101 0,-1 0 41 0,-5-2-160 16,1-7 109-16,-2-3 55 0,-2 1 27 0,0-1 75 15,1 1-32-15,-2 0 9 0,0 3 389 16,-1 1-206-16,0 1-104 0,-1 2-52 0,3 3 542 0,-2 1-229 16,0 0-161-16,2 5-4 0,-1 8 341 0,1 1-235 15,-1 5-111-15,-1-1 22 0,1 2-74 0,-1 0-37 16,0 1-246-16,-1 1 105 0,1 2 60 0,-2-5 18 15,2 2-718-15,-2 3 372 0,1-5 186 0</inkml:trace>
  <inkml:trace contextRef="#ctx0" brushRef="#br0" timeOffset="75070.25">14705 7567 2804 0,'-13'3'0'0,"7"0"0"16,1 1 0-16,3 0 0 0,1-2 0 0,1 0 0 0,0 2 586 0,0-3-279 0,0 1-138 0,0-2-104 0,0 0-65 16,0 0 0-16,0 0 0 0,0 0-852 15</inkml:trace>
  <inkml:trace contextRef="#ctx0" brushRef="#br0" timeOffset="87167.53">11044 8693 901 0,'-4'-3'0'0,"-4"3"0"15,4-4 1-15,-1 1 0 0,0-2 0 0,0 0 149 0,1-2-56 0,-2 2 69 16,1-2-68-16,2 0-29 0,-1-1 0 0,1 0-49 16,-3-1 18-16,1-3 10 0,-1 5-9 0,2-2-50 0,-3 4 26 15,1-3-1-15,0 3 24 0,-5 1-8 16,2 4 8-16,-3 0 1 0,-3 7 58 0,1 10-30 15,-5 7 1-15,-1 3-22 0,3 4 141 0,1 1-74 16,1 2-37-16,3 1 47 0,3-3-43 0,0 2 9 16,7-5-50-16,2-5 57 0,0-1-28 0,12-5-1 15,7-6-28-15,0 0-24 0,5-11-9 0,1-1 32 16,3-3-81-16,0-18 41 0,3-1 8 16,-6-5-173-16,-1-7 88 0,0-2 53 15,-3-6 1-15,-1-3-180 0,0-8 84 0,-5 3 56 16,-5-7 2-16,-4-3 1 0,-1-9-3 0,-5-3-1 15,0-11 22-15,0 19 15 16,-5 6-4-16,-3 12 1 0,0 12 120 0,-4 11-61 16,3 7-38-16,2 14 309 0,1 2-145 0,1 7-82 0,0 10-16 0,1 7 133 15,0 5-60-15,2 11-54 0,2 2 6 16,0 9 58-16,0 2-49 0,2 3-26 16,2 10 10-16,3-8 66 0,0 0-49 0,1-3-26 15,1-1-80-15,1-1 27 0,0 2 10 0,-1-14-301 16,0-7 160-16,0 0 79 15,2-10 32-15,-4-7-557 0,1 0 251 0,0-14 150 0,-1-3 35 0,1-3-485 16,1-14 292-16,1-7 145 0</inkml:trace>
  <inkml:trace contextRef="#ctx0" brushRef="#br0" timeOffset="87489.67">11340 8290 1679 0,'-9'-5'0'0,"5"1"0"0,0 1 0 0,3 2 0 0,1-2 0 0,0 3 0 0,1 0 324 15,10 0-149-15,5 0 261 0,4 0-201 0,3 0-99 16,1 0-51-16,5 0-37 0,-1 0-12 0,0 0-1 16,2 3 1-16,-2-2-213 0,2 2 107 0,-2 2 61 47,-4 4 18-47,-9 0-80 0,-3 7 53 0,-4 2 27 0,-6 10-63 0,-2 3 52 0,-11 8-74 0,-13 4 191 15,-6 4-83-15,-5 4 1 0,-2 3-81 0,-3 5 378 16,7-11-160-16,1-4-78 0,5-3-11 0,1-4 138 0,6-8-91 0,6 0-115 15,9-15-13-15,5-2 0 0,0-5 0 0,9-2 0 16,4-1 0-16,7 0 0 0,3-4 0 0,-1 0 0 16,4 0 0-16,0 0 0 0,0 0 0 0,4 0-26 15,-6-1-114-15,-2-2 42 0,-2-1 52 0,-2 2-450 16,0 0 230-16,-3 1 106 16,-7 0 67-16,-4 1-416 0,1 0 237 0,-4 0 118 0,-1-1-434 15,0-2 267-15</inkml:trace>
  <inkml:trace contextRef="#ctx0" brushRef="#br0" timeOffset="87660.21">11336 8614 2376 0,'-17'0'0'0,"1"-4"0"0,9 2 0 0,0 1 0 0,7 0 0 0,0 1 0 0,7 0 0 0,13 0 0 0,4 0 620 15,6 0-283-15,1 1-156 0,2 2-72 0,1 2 38 16,-1 2-56-16,1-1-27 15,2 3-619-15,-4-2 291 0,0-1 150 0,-1 3-377 0,0-3 264 0,-4 1 131 16</inkml:trace>
  <inkml:trace contextRef="#ctx0" brushRef="#br0" timeOffset="87817.79">12007 8476 3213 0,'-3'-3'0'0,"0"3"0"0,3-5 0 0,0 2 0 0,0 3 0 0,3 0 0 0,6 0 0 0,4 0 0 0,6 0 0 0,0 0 235 0,4 0-99 0,2 0-600 0,2 3 250 16,2 2 124-16,4-1 72 0,-5-1-494 0</inkml:trace>
  <inkml:trace contextRef="#ctx0" brushRef="#br0" timeOffset="87970.57">12049 8714 1889 0,'-20'2'0'0,"4"3"0"0,3 0 0 16,8 0 0-16,5 2 0 0,2 1 0 0,16 0 1074 0,8-1-519 0,9 0-251 15,2-2-195-15,4 1-109 0,2-5 0 0,-4 4 0 0,-2-5 0 16,6 5 0-16,-11-1 0 0,0-1-1099 0</inkml:trace>
  <inkml:trace contextRef="#ctx0" brushRef="#br0" timeOffset="92658.13">13101 8608 548 0,'0'0'0'0,"0"0"0"0,0 0 0 0,0 0 0 0,0 0 0 0,0 0 0 0,0 0 146 15,0 0-55-15,0 0-27 0,0 0 146 0,0 0-91 16,0 0-41-16,0 0 150 0,0 0-95 0,0 0-48 0,0 0-15 16,0 0 68-16,0 0-51 0,0 0-25 0,0 0 1 15,0 0 91-15,0 0-49 0,0 0-39 0,0 0 6 16,0 0-35-16,0 0 0 0,-3-1 0 0,3 0-59 15,0-2 25-15,-3-2 0 0,0-1-24 0,0 3 29 16,-2-3 0-16,1 0 39 0,-5 1-35 0,0 2-12 16,0 2 0-16,-3-1-26 15,-3 2 85-15,0 0-55 0,-2 6 11 0,-2 8 102 0,3 3-49 16,-2 2-19-16,4 4 64 0,-2 5-28 16,7 1-8-16,1 0-26 0,5 1 10 0,3-1-24 15,0-3 0-15,0 3 10 0,3-9-42 16,9-4 0-16,-1-2 32 0,3-5 0 0,1-3-38 0,3-1 48 15,-4-5-10-15,2-2-11 0,-1-10 11 16,1-8-12-16,2-4 18 0,-1-4-102 0,-2-7 42 16,0-2 15-16,1-1-175 0,-4-8 88 0,4-3 52 0,-5 2 13 15,-1-2-169-15,-2-6 84 16,-1-4 47-16,-2-6 8 0,-1-5-81 0,-1 10 34 16,-1 6 33-16,0 6-16 0,-2 6 23 15,0 11 0-15,0 4 15 0,-2 16 171 0,-3 8-81 16,1 3-40-16,0 0 356 0,1 3-178 0,-2 11-102 0,2 3-19 15,-2 10 225-15,1 4-108 0,3 0-73 0,-1 8-22 16,2 4-41-16,0-1-42 0,0 3 0 0,0 0 0 16,2 3 0-1,1 0 0-15,2 6 0 0,2-9 0 0,-1 1 0 16,2-2 0-16,2-2 0 0,0 2 0 0,1 2 0 0,0-12 0 16,-2-2 0-16,1-5 0 0,-2-3 0 0,1-7 0 15,-1 2-496-15,-2-14 168 0,-1-5 145 0,1 0-190 16,-2 0 168-16,3-12 84 0,1-6-470 0,0-6 282 15,1-5 136-15,1-1 68 0</inkml:trace>
  <inkml:trace contextRef="#ctx0" brushRef="#br0" timeOffset="92881.53">13394 8441 2609 0,'-3'-14'0'0,"-2"5"0"0,2-4 0 0,2 5 0 0,1 4 0 0,0 1 0 0,0-1 0 0,1 3-1 0,10 0 446 15,5 1-211-15,3 0-100 0,2 2 376 0,3 7-510 16,0 3 0-16,3 1 0 0,-3 3 0 0,2 1 0 15,-1 6 0-15,-2 1 0 0,-2 1 0 16,-1 5 0-16,-7-4 0 0,-5 1 0 0,-3 2 0 0,-5 0 0 16,0 0 0-16,-6 2 0 0,-13-7 0 0,-5-2 0 15,-4-3 0-15,-2-4 0 16,-3-1 0-16,-1-3 0 0,3-9-44 0,3 2-171 16,4-4 88-16,2 0-495 15,7-4 292-15,2-6 137 0,10-7-247 0,3-4 202 16,3 0 100-16,11-7 51 0</inkml:trace>
  <inkml:trace contextRef="#ctx0" brushRef="#br0" timeOffset="93090.97">13793 8347 1102 0,'6'-10'0'0,"-1"5"0"0,-1-2 0 0,-3 2 0 0,0 3 299 0,-1-1-122 0,0 3-75 0,0 0-32 31,-9 10 632-31,-4 3-332 31,-1 6-157-31,0 2-93 0,3 4 354 0,-1-1-218 0,3 5-210 0,2-3-46 0,3 6 0 0,4-6 0 0,0 2 0 0,1 2 0 0,11-1 0 0,4 1 0 16,8 3 0-16,-1-9 0 0,5-2 0 0,3-2 0 0,2-4 0 16,1-3 0-16,2-1 0 0,-7-7 0 15,-1-5-113-15,-2 0-259 0,0 0 105 0,-2-8-658 16,0-1 435-16,-6-8 231 0</inkml:trace>
  <inkml:trace contextRef="#ctx0" brushRef="#br0" timeOffset="93259.52">14099 8468 1750 0,'-8'0'0'0,"0"0"0"0,2 0 0 0,2 0 0 0,3 0 0 0,1 0 853 0,0 0-412 0,9 0-202 15,11 2-102-15,4 4 206 0,4-2-175 16,6 1-168-16,3 0 0 0,-1-1 0 0,2-1 0 16,-2 0 0-16,1-2-26 0,5 1-205 15,-9-1 129-15,-1-1-730 0,-5 0 435 0,-4 0 217 16,-5 0 15-16,-1 0-705 0</inkml:trace>
  <inkml:trace contextRef="#ctx0" brushRef="#br0" timeOffset="93416.1">14335 8223 2174 0,'-10'-4'0'0,"1"3"0"0,2-2 0 0,3 3 0 0,0 0 0 0,4 16 0 0,0 7 0 0,0 6 565 0,6 8-263 16,2 7-133-16,0 9 494 0,-2-2-605 0,0 7-58 0,3 2 0 0,-4-2 0 15,1-3 0-15,-1 3 0 16,2-13-648-16,-4-4 179 0,1-5 253 0</inkml:trace>
  <inkml:trace contextRef="#ctx0" brushRef="#br0" timeOffset="94176.42">15124 8479 552 0,'-7'-11'0'0,"3"-1"0"0,-4-1 0 0,0 2 0 0,3-1 0 0,-4-1 193 0,0 2-78 15,-2 0-39-15,1-1 9 0,-3 0 95 16,2 5-71-16,-2 2-37 0,-2 3 1 0,0 2 114 0,-5 0-66 15,3 11-46-15,0 13 103 0,0 5-70 16,4 4-36-16,2 5 81 0,2 4-49 0,8-6-38 16,1 0-1-16,0-1-2 0,8-5 0 15,5-3-26-15,6-1 8 0,0-8-78 0,4-7 35 16,0-5 0-16,1-6 34 0,1 0-244 0,1-3 130 16,-5-17 53-16,-4-1-347 0,1-6 183 0,-2-4 93 15,-4-3-175-15,3-5 108 16,-6 0 67-16,-1-2 30 0,-4 0-18 0,2-5 23 0,-4-3 0 0,3-6 16 15,-5 4 17-15,0 0-9 0,0 3 1 0,0-2 95 16,0 11-48-16,0 0-33 0,-7 17 9 16,0 9 297-16,2 8-155 0,-1 5-46 0,1 0 367 15,-1 13-183-15,5 14-121 0,-1 6-48 16,2 6 284-16,0 4-172 0,0 5-87 0,3 7-34 16,5-8 104-16,-1 3-78 0,3 0-40 0,2-4 11 15,0-2-25-15,2 7 10 0,-1-16-35 16,2-2-239-16,1-4 120 0,-4-3 60 15,3-2-480-15,-4-12 259 0,-3-3 138 0,-1-5 12 16,-2-4-679-16,-2 0 369 0,2 0 174 0,-3-10 101 16</inkml:trace>
  <inkml:trace contextRef="#ctx0" brushRef="#br0" timeOffset="94329.02">15434 8245 1429 0,'0'-5'0'0,"0"2"0"15,0 2 0-15,4-2 0 0,-4 1 0 0,2 2 0 0,4 0 492 0,0 2-233 0,2 8-111 0,5 4 478 0,-1 1-295 0,4 3-147 16,-1 2-221-16,2 0 32 16,-1-1 1-16,3 2 40 0,-3-1-735 15,0-3 368-15,3 3 193 0,-5-4 83 0,0-6-918 0</inkml:trace>
  <inkml:trace contextRef="#ctx0" brushRef="#br0" timeOffset="94601.28">15776 8074 2438 0,'-4'-13'0'0,"-1"8"0"0,2-2 0 0,2 5 0 0,-1-1 0 0,-1 3 0 0,0 0 0 0,1 14 0 0,-3 9 400 0,1 8-182 0,-4 7-91 16,0 11 410-16,-1 12-326 0,-3 1-211 0,-1 13 0 16,0 14 0-16,-5 14 0 0,-2 6 0 0,-2 16 0 15,1-16 0-15,1-2 0 0,1-3 0 0,1-9 0 16,4-11 0-16,0-4 0 0,9-29 0 0,0-8 0 15,4-9 0-15,-1-5 0 0,1-7 0 16,-4-3 0-16,4-12 0 0,1-6-43 0,-1-1-404 0,-1 0 204 16,0 0 102-16,-1 0-286 0,1 0 200 15,-1 0 94-15,0 0 48 0,1 0-168 16,1 0 108-16,0 0 45 0,1-1-426 0,0-6 245 16</inkml:trace>
  <inkml:trace contextRef="#ctx0" brushRef="#br0" timeOffset="94882.33">16095 8550 3244 0,'-4'0'0'0,"0"-2"0"0,0-1 0 0,4 0 0 0,0 1 0 0,0 0 0 0,7 0 0 0,11 2 0 0,1 0 491 0,9 0-295 16,7 0-196-16,6 0 0 0,5 0 0 0,2 0 0 15,3 0 0-15,1 0 0 0,1 0 0 0,-4 0 0 16,-1 0 0-16,-16 6 0 0,-7-1 0 0,-8 1 0 16,-7-2 0-16,-7 0-51 0,-2 1 22 0,-1-2-258 15,-17-3 128-15,0 0 53 0,-3 0 35 0,2 0-562 16,2-3 289-16</inkml:trace>
  <inkml:trace contextRef="#ctx0" brushRef="#br0" timeOffset="95642.66">17467 8561 698 0,'0'0'0'0,"0"0"0"0,-2 0 0 0,1 0 0 0,-1 0 0 0,-1 0 0 0,1-1 152 0,1-2-63 0,-1-1-27 0,-1-1 24 0,2-1-26 0,-3-3 1 0,1 0-16 0,-3-1 51 0,0-3-29 0,0 4-1 0,-2-3 65 16,-4 0-48-16,-2 3-15 0,0 3-8 0,-2 2 47 0,-3 4-36 15,-1 0 0-15,-2 8-35 0,-4 11 98 0,4 5-53 16,3 7-23-16,2 4 105 0,4 2-64 15,4 0-32-15,4 2 27 16,5-4-34-16,4-3 0 0,13-6-24 0,4-4-46 0,3-7 23 16,4-1 10-16,2-11 12 0,-2-3-155 0,1 0 77 15,1-17 40-15,-2-7-1 0,3-3-229 0,-6-7 122 16,0-7 33-16,-2-5-211 0,-4-2 114 0,-1-5 72 16,3-6-29-16,-9 6 52 0,-4-5 1 0,-2-4 43 15,-2 1 6-15,-4-5-5 16,0-9-10-16,0 14 10 0,0 2 50 0,0 9-25 15,-5 11 1-15,-3 11-27 0,-2 8 283 0,3 18-136 16,1 2-44-16,-1 5 437 0,3 12-218 16,-1 13-130-16,0 6-29 0,2 5 37 0,2 7-64 15,1 5-32-15,0 3 177 0,0 7-96 0,0-7-61 0,0 3-26 16,0-5-66-16,0 5 40 0,4-3 0 0,1 8 8 16,1-13-453-16,1-3 222 15,-1-4 112-15,1-6-556 0,0-5 271 0,-1 1 166 0,0-16-359 16,1-4 258-16,3-8 130 0,0-6 65 0,3 0-162 0</inkml:trace>
  <inkml:trace contextRef="#ctx0" brushRef="#br0" timeOffset="95833.15">18084 8078 2444 0,'-14'-9'0'0,"0"4"0"0,-5 2 0 0,2 3 0 0,-5 6 0 0,-4 16 0 0,-2 8 0 0,0 7 457 0,0 11-202 0,10 2-115 0,4 11 458 16,9 8-561-16,5 3-37 0,2 3 0 0,15 4 0 16,9-16 0-16,6-5 0 0,10-7 0 0,3-7 0 15,8-8 0-15,8 3 0 0,-7-20 0 0,2-3-173 16</inkml:trace>
  <inkml:trace contextRef="#ctx0" brushRef="#br0" timeOffset="96397.66">23742 7990 2173 0,'0'-12'0'0,"4"0"0"0,4 0 0 0,8 12 0 0,5 0 0 0,3 0 0 0,8 13 321 0,1 11-143 0,4 11-62 15,-6 4 488-15,-1 8-284 0,-5 6-143 0,-7 5-135 16,-5 5-42-16,-6 12 0 0,-7-4 0 0,-7-2 0 16,-14 4 0-16,-8-3 0 0,-3-4 0 0,-7 3 0 15,3-20-116-15,-3-3 37 0,2-2-318 0,2-5 217 16,-1-4 29-16,-4-2 83 15,8-15-996-15</inkml:trace>
  <inkml:trace contextRef="#ctx0" brushRef="#br0" timeOffset="97019.24">18828 8315 853 0,'-12'-11'0'0,"-2"0"0"0,2 1 0 0,5 1 0 0,-2 0 0 0,8 1 201 0,1 1-83 16,0 0-40-16,4 1-1 0,12 0 275 0,5 3-149 0,4 1-88 0,4 0 184 0,5 2-132 15,0 2-65-15,-1 8 41 0,3 2-45 16,-7 5-35-16,-4 3 0 0,-3 3-53 0,-6 5 0 16,-7 5 26-16,-2 5 9 0,-7-2-48 0,-8 1 39 15,-13 3 0-15,-7 0 20 0,-8-1-20 0,-7 2 9 16,0-10-9-16,-2-6 18 0,0-2-18 16,3-10 0-16,3-2-255 0,-2-5 120 0,14-6 57 0,10-2 22 15,5-9-546-15,9-6 260 0,3-7 135 16,8-4 48-16,16 0-534 0,11-8 310 15</inkml:trace>
  <inkml:trace contextRef="#ctx0" brushRef="#br0" timeOffset="97191.3">19263 8182 2677 0,'-3'-1'0'0,"-6"-1"0"0,1 2 0 0,-3 0 0 15,-3 3 0-15,-3 11 0 0,-3 4 0 0,-4 7 0 0,1 7 536 0,1 0-250 0,3 5-125 0,3 5 110 0,12-4-271 16,4-1 0-16,4 0 0 0,20-5 0 0,6-1 0 15,10-2 0-15,1-9 0 16,4-6 0-16,3-1-203 0,2-4 103 0,-3-1 68 16,7-1-922-16,-11-5 473 15,-3-2 165-15</inkml:trace>
  <inkml:trace contextRef="#ctx0" brushRef="#br0" timeOffset="97599.2">19988 8373 1499 0,'-9'0'0'0,"4"0"0"0,0 1 0 0,3 3 0 0,2 0 0 0,0 0 421 0,2 3-184 16,14-3-106-16,9 2-47 0,6-2 280 0,5 0-165 15,1-1-81-15,7-3-33 0,-5 0-160 0,1 0 55 16,-3 0 28-16,-1-3-287 0,-4-5 157 0,0-2 88 16,-12 1-119-16,-7-2 94 0,-4-1 47 0,-7-3 24 15,-2 1-271-15,-5-5 121 0,-12 2-7 0,-6 0 55 16,-6-1 20-16,-1 2 0 0,-5 2 35 0,-4-3 48 16,2 7-20-16,-2 5 1 0,0 3-29 0,0 2 199 15,0 0-94-15,-3 7-34 0,11 13 383 0,4 4-207 16,7 5-79-16,11 5-58 0,4 4 193 15,5 6-107-15,0-1-68 0,13 1-28 16,8 1 284-16,9 2-157 0,3-5-79 0,8 5-94 16,0-18-19-16,3 0 0 0,4-9 0 0,-2-3-157 15,6-3-38-15,-7-11 110 0,-1-3-682 0,1 0 353 16,-4-12 205-16,-2-3 24 0,7-5-263 0,-11 1 211 16</inkml:trace>
  <inkml:trace contextRef="#ctx0" brushRef="#br0" timeOffset="97928.32">20678 7918 1274 0,'2'-11'0'0,"1"-1"0"0,3-1 0 0,2 3 0 0,1 3 0 0,2 1 217 0,3 1-91 0,1 4-45 15,3 1 286-15,2 0-170 0,-2 9-81 0,1 6-40 16,-3 1 6-16,0 2-23 0,-4 3 9 0,-4 1-59 16,-5-1 27-16,-3 2-1 0,0-1 0 0,-5 5-27 15,-12-5-10-15,-1-2 38 0,-5-2-28 0,-1-1 28 16,-6-1-1-16,-2 0 9 0,2-7-221 15,-2-3 78-15,3 0 61 0,1-5 7 16,3-1-242-16,2 0 112 0,12 0 78 0,6-8-535 16,5-9 291-16</inkml:trace>
  <inkml:trace contextRef="#ctx0" brushRef="#br0" timeOffset="98101.45">21020 7790 2109 0,'0'0'0'0,"0"-2"0"0,0 2 0 0,0 0 0 0,0 0 0 0,-2 0 0 0,-6 2 0 0,-6 12 0 0,-2 6 787 0,1-1-376 16,-2 8-188-16,2 2-85 0,5 3 125 0,6 3-263 16,4-1 0-16,2-2 0 0,14 3 0 0,10 0 0 15,4-11 0-15,4-2-321 0,5-5 8 0,0-5 174 16,1-4 87-16,2-2-389 0,-9-6 133 16,-5 0 155-16</inkml:trace>
  <inkml:trace contextRef="#ctx0" brushRef="#br0" timeOffset="98252.59">21181 7960 1503 0,'-5'-10'0'0,"-3"0"0"0,8 6 0 0,0 0 0 0,0 3 0 0,4-3 0 0,11 4 0 0,5 0 734 0,1 0-355 0,3 0-171 0,0 4-316 16,2-1 71-16,1 1 36 0,3 3 10 0,-6 0-824 15,2-1 407-15,-1 2 204 0,-5-5-380 0</inkml:trace>
  <inkml:trace contextRef="#ctx0" brushRef="#br0" timeOffset="98395.21">21574 7872 2239 0,'-5'-7'0'0,"-1"1"0"0,5 1 0 15,-2 1 0-15,3 3 0 0,0 1 0 0,0 0 0 0,8 3 0 0,5 7 0 0,3 0 560 0,3 1-267 0,1 2-129 0,-1-2-390 0,2 1 130 0,1 0 66 16,0 0 41-16,-3-1-838 0,-1-1 427 0</inkml:trace>
  <inkml:trace contextRef="#ctx0" brushRef="#br0" timeOffset="98583.25">21930 7735 1146 0,'0'-3'0'0,"-2"0"0"0,-3 3 0 0,0 0 0 0,1 0 289 0,-4 13-126 16,-2 9-65-16,0 4-22 15,-1 11 819-15,-3 6-430 0,0 7-215 0,-5 8 229 0,1 1-409 16,-3 7-70-16,2-9 0 0,4-4 0 16,-2-6 0-16,2 0 0 0,3-8-443 0,-2 3 161 0,5-16 155 15,3-4 81-15,1-9-309 0,2-5 146 0,3-8 114 0,0 0-160 16</inkml:trace>
  <inkml:trace contextRef="#ctx0" brushRef="#br0" timeOffset="98749.8">22017 7970 2177 0,'3'0'0'0,"3"0"0"0,-1-1 0 0,2-1 0 0,3 1 0 0,2-1 0 0,2-1 0 0,3 2 0 0,2-1 270 16,0 1-121-16,1 1-57 0,-4 0-510 0,3 0 227 16,0 0 121-16,-1 0 49 15</inkml:trace>
  <inkml:trace contextRef="#ctx0" brushRef="#br0" timeOffset="99031.05">22406 7810 956 0,'5'-10'0'0,"4"0"0"0,0 3 0 0,4-4 0 0,2 7 0 0,4 1 0 0,6 2 500 0,2-2-233 16,9 3-116-16,4 0 274 0,-2 0-200 0,1 7-95 0,-1 2-47 31,-2 0-13-31,-5 5 0 0,-1-1-26 0,-12 3-9 0,-5 3-114 0,-8-2 57 15,-5 4 28-15,0 3-13 0,-14 2 9 0,-9-4 33 16,-8 3 1-16,-2 0 116 0,-3 2-59 0,0-4-29 16,-1 4 182-16,10-5-109 15,4-3-52-15,5 2-24 0,3-4 71 0,4-2-98 0,6 5-34 0,5-6 0 16,0-1 0-16,14-3 0 0,11-3 0 0,8-2-96 16,4 1 9-16,5-6 57 0,0 0-267 0,1 0 160 15,0 0 37-15,-5-4 54 0,-1-3-736 0,-12 0 378 16,-8 0 185-1,-8-3 91-15,-8-2-590 0,-1-3 332 0</inkml:trace>
  <inkml:trace contextRef="#ctx0" brushRef="#br0" timeOffset="99153.72">22481 8025 2157 0,'0'0'0'16,"0"0"0"-16,0 0 0 0,12 1 0 0,12 5 0 0,5 3 0 0,11 0 0 0,11 2 362 0,8 3-163 0,8 0-133 0,3-3-1 15,1 2-30-15,1-2 9 0,-20-2-1072 0</inkml:trace>
  <inkml:trace contextRef="#ctx0" brushRef="#br0" timeOffset="100962.82">21900 3693 1639 0,'-18'-11'0'0,"2"6"0"0,1-1 0 0,9 5 0 0,3 1 0 0,3 0 0 0,0 0 0 0,0 0 476 16,3 0-210-16,14 0-119 0,13 0 220 0,9 0-165 15,12 0-82-15,13 0-41 0,19 0 77 0,4 0-64 0,13 0-27 16,25 0 208-16,24 0-224 0,24 0-49 0,35-3 0 16,-12 0 0-16,19-6 0 15,6-1 0-15,8 3 0 0,2 2 0 0,17 4 0 0,-40 1 0 0,-1 0 0 16,-3 3 0-16,-6 3 0 16,-18 0 0-16,3-1 0 0,-52 2 0 0,-11-2 0 15,-16 2 0-15,-5 1 0 0,-12-3 0 16,-4 2 0-16,-25-2 0 0,-6-1 0 0,-9 0 0 15,-6 0 0-15,-6-3 0 0,-7 2 0 0,-9-2 0 0,-7-1 0 16,-2 0 0-16,-4 0 0 0,-2 0 0 16,0 0 0-16,0 0 0 0,0 0 0 0,-8 0 0 0,-5-5 0 15,-9-3 0-15,-7 1 0 16,-5 6-410-16,-5 0-125 0</inkml:trace>
  <inkml:trace contextRef="#ctx0" brushRef="#br0" timeOffset="131739.94">17250 9404 1197 0,'-8'-18'0'0,"-1"0"0"0,4 6 0 0,-2 4 0 0,2 0 0 0,0 4 0 0,2 0 0 0,-2-1 173 0,4 2-72 0,0 3-32 0,1 0 81 0,0 0-57 15,0 0-27-15,0 0 9 0,0 0 82 16,0 0-59-16,0 3-30 0,1-1-1 0,7 3 72 0,3 0-41 16,1-1-36-16,2-1 123 0,5 2-74 15,0-2-37-15,5 0 131 0,4 1-89 0,2-1-39 16,6-2 1-16,6 2 5 0,6 0 0 0,13-3-36 16,3 0-9-16,11 0 129 0,9 0-113 31,12-3-54-31,12-5 0 0,19-3 0 15,-12 1 0-15,6-2 0 0,8-2 0 0,0 1 0 0,1 6 0 0,12 0 0 16,-26 2 0-16,7 5 0 0,4 0 0 0,1 0 0 0,6 0 0 0,24 0 0 16,-22 0 0-16,6-2 0 0,11 1 0 15,3-2 0-15,4-1 0 0,18-3 0 16,-24-1 0-16,3 1 0 0,4 2 0 0,4 2 0 0,-4 1 0 16,7 1 0-16,-28 1 0 0,3 0 0 15,-1 1 0-15,-8 4 0 0,5 5 0 0,5-3 0 16,-31 0 0-16,-6-2 0 0,-2 0 0 0,-7 2 0 15,-8 1 0-15,-6 1 0 0,-24 1 0 0,-8 0 0 16,1 0 0-16,-8-2 0 0,1 1 0 0,-1-1 0 16,-9-2 0-16,-5-4 0 0,-3 1 0 0,-2 0 0 15,-2-3 0-15,-1 0 0 0,-7 0 0 0,-3 0 0 16,-3 0 0-16,-5-3 0 0,-4 0 0 16,-1-5 0-16,0-1 0 0,-18-5 0 15,-12 7-276-15,-18 2-248 0</inkml:trace>
  <inkml:trace contextRef="#ctx0" brushRef="#br0" timeOffset="132689.79">12207 10352 1318 0,'-14'3'0'0,"1"2"0"0,7 4 0 0,3 2 0 0,3-1 189 0,0 0-80 15,9-3-35-15,12 0 420 0,7-3-229 16,1 0-113-16,7-1 106 0,-2-3-115 0,-1 0-53 15,2 0-25-15,-3 0-204 0,-1 0 89 0,5-1 54 16,-11-3-10-16,0 2-537 0,-2-2 290 0,-3 1 146 16,-4 2 73-16,3-2-860 0,-11 3 421 0</inkml:trace>
  <inkml:trace contextRef="#ctx0" brushRef="#br0" timeOffset="132832.41">12342 10618 2005 0,'-11'0'0'0,"0"0"0"0,5 0 0 0,-1 0 0 0,4 0 0 0,3 0 0 0,0 0 300 0,4 2-130 0,15 1-67 0,5-3 160 16,3 0-114-16,4 0-47 0,0 0-38 0,2 0-491 15,2-3 232-15,0 1 116 0,-3 2 59 0,5-1-803 16</inkml:trace>
  <inkml:trace contextRef="#ctx0" brushRef="#br0" timeOffset="133265.26">13178 10366 1687 0,'-13'-13'0'0,"-1"0"0"0,3 5 0 0,2 0 0 0,-4 1 0 0,2-1 0 0,-1 3 0 0,1-2 0 0,2 4 330 15,-2 3-147-15,1 0-73 0,1 0-38 0,-3 10-49 16,0 7 22-16,2 5-3 0,0 7-6 0,1 3 0 15,1 4 0-15,3 2 82 0,0 3-32 0,5-6-9 16,0-2-42-16,0-3 80 0,5-4-39 0,7-4-1 16,2 2-30-16,3-12-119 15,2-4 55-15,0-5 28 16,1-3-199-16,1 0 107 0,1-11 65 0,-2-8-291 0,-1-9 155 16,-2-2 63-16,0-6 42 0,-3-1-135 0,3-7 69 0,-6-2 29 15,2 0 25-15,-6-3-26 0,1-6 26 0,-3-3 0 16,1-14 16-16,-4 10 38 0,1 3 1 15,-3 5-30-15,0 11 162 0,-5 4-90 0,-1 25-32 0,-3 11 436 0,0 3-227 16,-1 5-90-16,2 19-62 0,-1 8 187 0,1 6-113 16,4 7-33-16,0 3-33 0,3 4 0 0,1 3-33 15,0 7 9-15,0-9-10 0,0-2 235 16,0 2-117-16,0 0-58 0,1-2-84 0,4 5 34 16,2-15-9-16,1-5-596 15,2-3 298-15,1-4 149 0,0-9 75 0,0 3-843 16,-1-15 427-16,0-8 209 0,1 0 105 0,-2-11-241 0</inkml:trace>
  <inkml:trace contextRef="#ctx0" brushRef="#br0" timeOffset="133455.5">13396 10318 984 0,'0'-14'0'0,"1"4"0"0,1 4 0 0,2 1 0 0,3 4 221 0,2 1-92 0,2 0-38 16,5 12-32-16,0 1 480 0,3 6-251 15,-2 3-127 1,2 2 171-16,2 5-140 0,-7-1-82 0,-2 0-38 0,-3 0 1 0,-2 0-37 15,-6 1 0-15,1 1-128 0,-2-5 60 0,-8 1 34 16,-6-7 0-16,-6-3-27 0,-1-3 31 16,-4-1 8-16,2-9 22 0,1-3-364 0,2 0 118 0,6-4 106 15,1-13-548-15,7-1 313 0,6-11 152 0</inkml:trace>
  <inkml:trace contextRef="#ctx0" brushRef="#br0" timeOffset="133616.09">13788 10170 1964 0,'-9'5'0'0,"0"-2"0"0,-4 7 0 0,1 2 0 0,-7 6 0 0,-3 8 0 0,2 6 979 16,-2 3-472-16,2 9-235 0,3 2-119 0,5 2-97 15,5 5-56-15,7-13 0 16,2-3 0-16,15-5 0 0,7-3 0 0,4-8 0 0,8 2-64 0,-4-13-205 16,2-6 153-16,0-4-867 15,2 0 499-15,-2-5 248 0</inkml:trace>
  <inkml:trace contextRef="#ctx0" brushRef="#br0" timeOffset="133783.65">14018 10318 2744 0,'-7'-7'0'0,"1"3"0"0,3 1 0 0,3-1 0 0,0 3 0 0,0 1 0 0,10 0 0 0,6 0 0 0,8 1 375 0,1 5-170 0,6-3-75 0,-2 2-178 0,6-2 41 16,-1-2 1-16,2 3-578 0,-2-4 310 0,5 2 164 15,-9-2 68-15,-7 0-825 0,-3 0 415 0</inkml:trace>
  <inkml:trace contextRef="#ctx0" brushRef="#br0" timeOffset="133922.26">14234 10108 1912 0,'-14'0'0'0,"4"0"0"0,0 0 0 0,0 5 0 0,1 5 0 0,6 2 0 0,1 9 0 0,2 4 0 0,0 5 613 0,0 6-288 0,0 6-136 15,5-1-191-15,1 3 1 0,3 0 37 0,1 3-357 0,-1-2 178 16,5 3 98-16,-3-12 36 0,0 0-900 0</inkml:trace>
  <inkml:trace contextRef="#ctx0" brushRef="#br0" timeOffset="134309.24">14739 10273 2503 0,'-12'-31'0'16,"5"11"0"-16,-1 4 0 0,-1 0 0 0,1 4 0 0,-1 3 0 0,1 6 0 0,-4 3 0 0,2 0 308 0,-4 15-137 0,3 10 5 0,-6 5-61 0,6 7-44 0,2 4 0 15,0 5-74-15,4 0 39 0,2 0-1 0,3 4 10 16,0-10-81-16,0-5 36 16,1-1 0-16,10-7 36 0,2-5-181 0,2 1 100 15,1-17 36-15,2-2-278 0,-2-4 145 16,4-7 71-16,2-14-165 0,0-8 83 0,-3-5 64 15,1-5 26-15,-3-6-65 0,1-1 46 0,-3-6 23 16,5-5-8-16,-7 1-92 0,0-3 61 0,0-8 32 16,1-8-1-16,-3 0-53 15,0-5 34-15,-5 22 8 0,-5 14 213 0,-1 15-86 0,0 15-42 16,-3 9 593 15,-6 4-299-31,0 4-156 0,-1 22-40 0,1 8 439 0,1 5-255 0,4 4-126 0,0 9-54 0,3-3 97 16,1 7-206-16,0-1 0 0,0 3 0 0,1-4 0 15,4 9 0-15,5-14 0 0,2-2 0 0,2-2 0 0,5-7 0 0,-3-4-162 16,4 2-147-16,-5-17 167 0,1-3 82 0,-4-9-971 16,2-6 498-16,-1 0 239 0</inkml:trace>
  <inkml:trace contextRef="#ctx0" brushRef="#br0" timeOffset="134447.87">15138 10193 1753 0,'0'-12'0'0,"0"0"0"0,0 4 0 0,0 3 0 0,0-2 0 0,0 5 0 0,3 2 786 15,3 0-375-15,4 11-187 0,3 4-95 0,2 0 151 0,1 3-127 16,2 5-59-16,2-2-266 0,0-1 104 16,-1 4 52-16,3-3-803 0,-4-4 424 15,-2-1 215-15,1-4 108 0</inkml:trace>
  <inkml:trace contextRef="#ctx0" brushRef="#br0" timeOffset="134594.47">15469 10011 1988 0,'2'-19'0'0,"0"4"0"0,0 1 0 0,-2 7 0 0,0 2 0 0,0 5 0 0,0 0 0 0,0 17 1022 0,0 18-493 16,-10 10-247-16,-3 15-172 0,-5 10-110 0,-1 5 0 0,-3 4 0 0,-1 7 0 15,-1 14 0-15,-4 8 0 0,-3 17 0 16,3-15 0-16,-2 8 0 0,-4 5 0 0</inkml:trace>
  <inkml:trace contextRef="#ctx0" brushRef="#br0" timeOffset="135091.15">15928 10517 1733 0,'0'-6'0'0,"1"2"0"0,2-1 0 0,10 1 0 0,9 1 0 0,6 1 0 0,8-1 573 0,10 1-269 0,9 1-126 16,1-1 252-16,6 0-197 0,1 0-99 0,0 1-50 15,-8 1-4-15,1 0-14 0,-18 0-9 0,-10 0-111 16,-8 0 45-16,-9 0 21 16,-5 0 1-16,-3 0-14 0,-3 0 13 0,-2 0 0 0,-10 0 23 15,-1 0-55-15,-3-4 28 0,0-7 8 16,0 1-43-16,4 1-744 0,1 0 373 0</inkml:trace>
  <inkml:trace contextRef="#ctx0" brushRef="#br0" timeOffset="139335.17">17401 10459 685 0,'0'0'0'0,"0"0"0"0,0 0 0 0,0 0 0 0,0 0 0 0,0 0 99 0,0 0-36 0,0 0 1 0,0 0 8 15,0 0 0-15,0 0-34 0,0 0 8 0,0 0 27 16,0 0-1-16,0-2-35 0,0 0 47 0,0 2-14 15,0-1-10-15,0-1 16 0,0 1-39 0,-1-1 0 16,-1 0 1-16,2-1-18 0,-3-1-8 0,1 1 25 16,-1-2 0-16,0 1-55 15,0-4 28-15,-3 3 9 0,1 0 18 0,-1-1-29 32,-2 3-21-32,0 0 45 0,-2 1-75 0,-1 2 39 0,-2 0-2 0,1 4 29 0,-1 7-14 0,-1 6 6 15,0 4-8-15,0 6 153 0,3 0-71 0,3 5-34 16,2 2 8-16,5 3 54 0,1-1-35 15,0-1-11-15,1-6-8 0,13-2-76 16,-3-3 26-16,6-6-1 0,1-4-13 0,2-3 10 16,-2-9 28-16,1-2-90 0,0 0 44 0,-2-1 0 15,2-11 26-15,1-9-123 0,-4-4 59 0,-1-5 13 16,-1-4 0-16,1-3-121 16,-2-3 73-16,1-7 19 0,-5 3 3 0,1-2-89 15,-4-5 60-15,3-3 17 0,-4-6-105 0,3-8 61 0,-3 9 44 0,-2 3-10 16,-2 4 45-16,2 6-1 0,-2 8 1 15,-1 2 126-15,0 15-58 0,0 9-34 0,0 4 0 0,0 4 280 16,-4 3-151-16,1 1-61 0,3 0-39 0,-1 0 296 16,1 1-151-16,-2 6-37 0,1 1-13 15,-3 7-47-15,1 6 0 0,0 3 32 16,0 5-35-16,0 7 0 0,-2 2-24 0,2 2 119 16,-1 3-64-16,4 2-32 0,-2 2-1 0,0 0 146 15,1 8-80-15,-1-9-54 0,2 5 1 0,0 2-28 16,0-3-54-16,0-2 0 15,0 4 0-15,3-13 0 0,5-3 0 0,1-8 0 0,-1-2 0 0,2-5 0 16,2-1 0-16,-4-9-170 16,0-7 47-16,-2-1 35 0,1-3 50 0,-2 0-452 15,0 0 217-15,-2 0 122 0,-1-3 57 0,1-3-481 16,0-4 269-16,-1 0 134 0</inkml:trace>
  <inkml:trace contextRef="#ctx0" brushRef="#br0" timeOffset="143846.37">17740 10377 1569 0,'0'0'0'0,"0"0"0"0,-2 0 0 0,2 0 0 0,0 0 0 0,0 0 0 0,6 0 296 0,5 0-133 0,9 0-64 0,1 3-32 0,3 6 47 0,3 3-38 16,1 5 8-16,-2 0-48 15,-1 5-68-15,-4 2 34 0,-3 2 0 0,-7 2-82 16,-3 2 67-16,-8-3 20 0,0 1 1 15,-9-1 28-15,-9-5-3 0,-7 4 11 0,1-8 112 16,-6-4-64-16,2-4-26 0,-2 0-42 0,1-4 115 16,-2 1-43-16,6-7-33 0,2 0 1 0,5 0-272 15,2-2 122-15,9-5 62 0,2-3-569 0,5-6 289 16,5-3 151-16,15-1-531 0,6-5 323 0,6-1 163 16</inkml:trace>
  <inkml:trace contextRef="#ctx0" brushRef="#br0" timeOffset="144021.89">18100 10299 1841 0,'6'-17'0'0,"-2"8"0"0,-2 1 0 0,-1 4 0 0,-1 2 0 0,0 2 0 0,-5 0 0 0,-5 2 429 0,-1 13-197 0,-3 3-97 15,1 5-50-15,1 2 522 16,1 5-277-16,5-2-151 0,3 2-86 0,3 1-93 16,0 3 0-16,3-1 0 0,11 3 0 0,6-6 0 0,7 0 0 0,2-4 0 15,5-4-126-15,2-1 34 0,8-2 73 0,-7-9-929 16,-1-5 404-16,0-2 257 15,-3-3 114-15</inkml:trace>
  <inkml:trace contextRef="#ctx0" brushRef="#br0" timeOffset="145129.15">18668 10410 1078 0,'0'-3'0'0,"0"2"0"0,0-4 0 0,-3 4 0 0,1-1 372 0,-1 0-158 0,3 0-93 15,-1 1-42-15,1 1 229 0,0 0-135 0,0 0-68 16,0 0 151-16,1 0-114 16,2 0-52-16,4 5-173 0,-2-2 61 0,2 3 29 0,1 0 9 0,-3-1-537 15,2 2 278-15,-2 0 141 0,1 1 69 0,0-1-797 16</inkml:trace>
  <inkml:trace contextRef="#ctx0" brushRef="#br0" timeOffset="145545.79">19133 10400 1858 0,'0'1'0'0,"-7"2"0"0,2 0 0 0,0 1 0 0,2 0 0 0,3 1 0 0,0 3 0 0,2-4 0 0,11 3 552 16,8-2-257-16,9 0-120 15,3-3-39-15,4-2-50 0,3 0-24 0,3 0-52 0,-1 0 0 0,7-5 37 16,-6-4-11-16,0-3-173 0,-4-2 87 0,-3-1 44 16,-3-1-1-16,-2-4-202 0,-9 5 119 0,-9-2 31 15,-4 0 43-15,-5 0-297 16,-4-3 144-16,0-1 30 0,-8 2 59 0,-8-1-1 15,-6-1 44-15,0 4 53 0,-5 0-27 0,-6 5-9 16,3 5-16-16,-3 4 220 0,-4 3-110 0,-3 3-47 16,3 13-31-16,-10 4 390 15,10 4-192-15,-1 8-55 0,6 4-60 0,4 3 330 16,6 2-186-16,3 7-84 0,15-7 119 0,4 2-258 16,10-1 0-16,14-1 0 0,7-5 0 0,10 0 0 15,2-10 0-15,4-4 0 0,0-4 0 0,1-1 0 16,5-5 0-16,-11-1 0 0,2-9 0 0,-1-2 0 15,-2 0 0-15,-1-1-63 16,2-8-303-16,-9-6 177 0,-3-2-640 0,-2-1 397 0,-4-3 197 0,1-1-569 0</inkml:trace>
  <inkml:trace contextRef="#ctx0" brushRef="#br0" timeOffset="145833.26">19867 9885 1835 0,'-3'-16'0'0,"3"5"0"0,0 5 0 0,5 0 0 0,8 0 0 0,12 1 279 0,1 5-126 16,5 0-58-16,4 0 205 0,3 11-132 0,2 1-66 16,0 6-24-16,-10 1-45 0,-8 3 3 0,1 1 0 15,-8 0-1-15,-7 2-139 0,-1 3 78 0,-7-4 27 16,-5-2-164-16,-14 2 100 15,-3-2 49-15,-6-1-40 0,-6 2 27 0,1-6 22 16,-2-5-55-16,-1 0-48 0,0-3 29 0,-2-3 24 16,9-4 4-16,1-2-108 15,4 0 57-15,6 0 35 0,6-11 0 0,5-7-330 0,7-2 185 0,5-6 88 16</inkml:trace>
  <inkml:trace contextRef="#ctx0" brushRef="#br0" timeOffset="146014.31">20247 9774 2449 0,'3'-5'0'0,"-2"-1"0"0,1 1 0 0,-2 4 0 0,0 1 0 0,0 0 0 0,0 6 0 0,-7 7 0 0,-2 5 420 0,-1 6-192 0,3 0-96 0,1 5 362 15,2 0-286-15,4 5-208 0,0-5 0 0,2 2 0 16,9 3 0-16,9-5 0 0,4 0 0 0,8 2 0 16,1-11 0-16,3-3 0 0,2-5-254 0,-3-5-16 15,1-4 153-15,5-3-743 16,-12 0 367-16,-3-1 229 0,-2-10 114 0</inkml:trace>
  <inkml:trace contextRef="#ctx0" brushRef="#br0" timeOffset="146194.82">20563 9932 1622 0,'-6'-5'0'0,"2"0"0"0,3 2 0 0,1 1 0 0,0 0 0 0,5 2 0 0,8 0 0 0,3 0 620 0,6 0-292 16,0 0-146-16,6 0-70 15,-3 0-38 32,5 0 9-47,-4 0-557 0,2 0 255 0,0 0 127 0,-2 0 64 0</inkml:trace>
  <inkml:trace contextRef="#ctx0" brushRef="#br0" timeOffset="146333.46">20949 9756 1525 0,'-1'-1'0'0,"1"-2"0"0,0 3 0 0,0 0 0 0,0 0 0 0,0 0 0 0,3 8 769 0,5 1-367 0,1 8-183 16,2-3 37-16,0 3-110 0,1 1-46 0,-1-1-205 16,1 0 70-16,-1 2 36 0,1-3-1 0,0 1-639 15,-1-2 346-15,1 0 160 16,-4-8 84-16,3 0-820 0</inkml:trace>
  <inkml:trace contextRef="#ctx0" brushRef="#br0" timeOffset="146510.98">21216 9649 1003 0,'-2'-10'0'0,"-1"5"0"0,-1-1 0 0,0 5 0 0,0 1 0 0,1 1 0 0,-2 19 758 16,0 4-362-16,0 8-180 0,-4 7 402 0,-2 8-282 15,-1 3-155-15,1 0 100 0,-3 8-139 0,-5 5-142 16,2 1 0-16,-5 8 0 16,2-16 0-16,3-1 0 0,-2-4 0 0,4-5-182 15,2-7-3-15,2-1 119 0,5-18 47 0,4-7-694 16,2-8 366-16,0-5 49 0,0 0-492 0</inkml:trace>
  <inkml:trace contextRef="#ctx0" brushRef="#br0" timeOffset="146673.54">21368 9906 1719 0,'2'-11'0'16,"3"2"0"-16,1-1 0 0,3 3 0 0,-2 0 0 0,5 4 0 0,0 0 413 0,2 1-188 0,5 0-86 15,-2-1-56-15,3 3-126 0,1 0 39 0,-2 0 0 16,7 0-715-16,-4 0 352 0,1 3 173 0,-1-3-448 0</inkml:trace>
  <inkml:trace contextRef="#ctx0" brushRef="#br0" timeOffset="146977.37">21934 9657 1439 0,'0'-1'0'0,"0"-4"0"0,2 2 0 0,2-3 0 0,1 3 0 0,3 3 0 0,5 0 403 0,2 0-184 0,3 0-91 0,3 0 95 15,2 0-98-15,0 5-45 0,0 2-152 0,0 5 55 0,-2-3 26 16,1 4 9-16,-8-1-126 0,-3 2 72 0,-7 0 36 16,-4 4 0-16,0-1 93 0,-4 5-20 0,-13-1-8 15,-5 1 77-15,-1 0-55 0,-4 2-86 16,1-2 15-16,-2 4 339 0,5-6-163 15,1-3-79-15,8 2 98 0,1-2-87 0,0-2-76 16,6 4-48-16,4-5 0 0,3-3 0 0,0 0 0 0,6-1 0 16,5 2 0-16,6-7-86 0,3 2 56 15,-1-4-225-15,1 1 145 0,2-4 47 0,-2 3-26 16,-1-3-751-16,-2 0 402 16,0 0 201-16,-3-3-530 0,0-7 365 0</inkml:trace>
  <inkml:trace contextRef="#ctx0" brushRef="#br0" timeOffset="147138.94">21931 9808 1685 0,'-8'0'0'0,"1"0"0"0,5 0 0 0,2 0 0 0,0 0 0 0,0 0 593 0,8 0-284 0,13 6-136 16,6 0-70-16,4-1 561 0,5 2-315 0,3 1-294 0,-2-2-55 0,2 0 0 15,-1 0 0-15,-1 0-257 16,-1 3-17-16,4-1 163 0,-10 1 69 0,-10 4-1240 0</inkml:trace>
  <inkml:trace contextRef="#ctx0" brushRef="#br0" timeOffset="147289.99">22625 10135 2318 0,'-2'-6'0'16,"2"-1"0"-16,0 2 0 0,0 3 0 0,0 0 0 0,0 0 0 0,0 2 0 0,2 0 80 0,-2 0-8 0</inkml:trace>
  <inkml:trace contextRef="#ctx0" brushRef="#br0" timeOffset="148754.72">22606 10480 2071 0,'0'0'0'0,"0"0"0"0,0 0 0 0,0 0 0 0,0 0 0 0,0 1 362 16,0 1-163-16,7 0-82 0,3 1-31 0,8-1 205 15,5 1-128-15,9-3-63 0,5 0-32 0,6 0 60 16,5 0-51-16,0 0 0 0,2-3-13 0,-3 0 0 16,-2-3-28-16,1 3-88 0,-13 1 39 0,-6 2 25 15,-6 0 0-15,-3 0-124 0,-7 0 75 0,0 0 45 16,-10 0-9-16,2 0-124 16,-3 0 46-16,0 2 46 0,0-2-17 0,-6 2-167 15,2-2 100-15,-3 0 47 0,-1 0-166 0,0 0 100 16,-2 0 50-16</inkml:trace>
  <inkml:trace contextRef="#ctx0" brushRef="#br0" timeOffset="150249.79">24109 10306 1791 0,'-3'-12'0'0,"2"3"0"0,1 1 0 0,0 5 0 0,7-1 0 0,10 2 0 0,7-1 0 0,-2 3 0 0,11-2 235 0,-5 0-104 0,7 2-47 0,-2 0 55 16,0 9-51-16,-3 4-25 0,5 4 9 0,-12 4 20 15,-3 1-28-15,-2 4 1 0,-9 5-121 0,-4-1 46 16,-2 7 34-16,-3-4-11 0,-8 1-86 0,-11-3 55 16,-8 3 28-16,-3-5-115 0,-7 1 51 0,1-11 35 15,-2-2-16-15,1-5-123 0,-1-5 61 0,1-2 43 16,0-1-3-16,7-4-80 0,3 0 39 16,9-9 34-16,0-3-260 0,12 0 143 15,2-8 63-15,4-2 45 0,16-1-336 0</inkml:trace>
  <inkml:trace contextRef="#ctx0" brushRef="#br0" timeOffset="150430.31">24592 10202 899 0,'0'-5'0'0,"0"1"0"0,0 4 0 0,0-3 0 0,-6 3 564 0,-5 0-254 0,-6 16-141 16,-3 7-66-16,-1 9 438 0,-4 6-252 0,2 5-126 15,-2 4-53-15,11-1 174 0,4 2-123 0,8 0-62 16,2-3-35-16,9 2 10 0,20-15-36 0,7-3-1 15,7-7-260-15,4-4 130 0,7-6 66 0,2-1-579 16,-5-7 318-16,-2-4 162 16,-1 0 29-16,-3 0-760 0,-5-4 409 0</inkml:trace>
  <inkml:trace contextRef="#ctx0" brushRef="#br0" timeOffset="150868.14">25226 10394 1492 0,'-13'-13'0'16,"-2"4"0"-16,1 2 0 0,-1-1 0 0,-3-1 0 0,2 4 0 0,3 1 0 0,-3 0 0 0,2 2 249 31,-2 1-107-31,-3 1-44 0,6 0-35 0,-4 8 42 0,3 7-34 0,-3 4-1 31,2 7 79-31,-2 2-47 0,7 3-38 0,-1 0 0 0,7 1 43 0,0 1-36 0,4 0 0 0,0 3 60 0,3-7-51 0,5-5-1 0,10 0-43 0,0-7-59 47,7-5 30-47,-2 2 9 0,-1-11 20 0,1-3-216 0,0 0 108 16,-3-4 54-16,6-9-270 0,-4-11 130 0,-2 0 81 16,-1-8 3-16,-1-4-132 0,-2-1 48 0,3-9 53 0,-9 0-74 0,1-4 72 0,-2-4 35 0,-2-5 1 0,-1-10-30 0,1-9 24 15,-6 2 9-15,2-2 32 0,-3 2-94 16,0 10 47-16,0 15 23 0,-6 9 229 0,-5 28-98 0,3 11-54 0,0 3 403 15,-2 10-222-15,3 12-88 16,3 7-63-16,-1 5 216 16,5 8-122-16,0 5-14 31,0 7-47-31,0 8 343 0,0 9-185 0,0-8-105 0,0 4-49 0,0-2 352 0,3 0-422 0,-1 0-14 0,2 7 0 0,1-15 0 0,2-4 0 0,1-6-337 0,-1-5 7 16,1-3 183-16,1 0 101 0,-6-17-420 0,2-7 169 15,-2-2 147-15</inkml:trace>
  <inkml:trace contextRef="#ctx0" brushRef="#br0" timeOffset="151719.26">25721 10449 1495 0,'-8'-5'0'0,"3"1"0"0,0 3 0 0,2 1 0 0,1 0 0 0,2 0 0 0,0 5 0 0,2 5 0 0,10 3 407 0,8 0-185 0,3 0-93 16,6 1-37-16,4-4 87 0,3-3-71 0,1 0-44 15,-1-3 8-15,3-4-80 0,3 0 54 0,-8 0-10 16,-3-1-112-16,-4-9 56 0,-7-1 28 0,4-4-45 15,-13 0 32-15,-4-3 1 0,-5-1 40 0,-2-3-226 16,0-1 104-16,-7-2 12 16,-8 4 38-16,-4-2-101 15,-7 1 59-15,1 2 5 0,-5 3 1 0,-6 0 47 0,4 9-9 0,-5 4-13 16,1 4 222-16,-3 3-99 0,-1 11-51 0,-3 10 123 16,9 8-79-16,2 4-25 0,6 7-25 0,10 1 319 15,6 1-156 1,2 5-41-16,8-6-56 0,11 0 118 0,14-5-83 0,6-1-42 0,6-8 1 15,8 7-32-15,-3-15-10 0,5-6-1 0,0-5-219 16,1-3 110-16,-4-3 55 0,6-2-174 16,-14-3 110-16,0-1 54 0,1-11 31 0,-5-2-747 0,0-2 354 15,1-5 164-15,-6-3 98 16</inkml:trace>
  <inkml:trace contextRef="#ctx0" brushRef="#br0" timeOffset="151990.32">26429 9954 2097 0,'-1'-10'0'0,"-1"2"0"0,2 1 0 0,0 5 0 0,5-1 0 0,9 3 0 0,4 0 0 0,2 5 288 0,4 5-117 0,1 2-72 0,-3 6-31 0,3 5 25 0,-6-1-29 0,-3 4 1 0,-2 3-20 0,-4-2-130 0,-9 0 61 0,-1 2 30 0,0 0-98 0,-8-2 65 15,-4 4 40-15,-6-9-130 0,-1-1 65 0,-3-9 40 32,1 3-36-32,-1-7-369 0,0-1 166 0,5-7 113 0,6 0 40 0,0 0-160 62,3-9 111-62,7-6 55 0,1-3 19 0</inkml:trace>
  <inkml:trace contextRef="#ctx0" brushRef="#br0" timeOffset="152119.99">26730 9907 2138 0,'3'-10'0'0,"-3"2"0"0,0 4 0 0,0-2 0 0,0 3 0 0,0 3 0 0,-9 0 0 0,-1 9 0 0,-1 6 0 0,-2 6 361 0,2 3-153 0,-1 4 214 0,7 2-193 0,0 0-96 0,3 1-49 0,2-2-11 15,0 5 9-15,7-7-46 0,10 0 1 0,4-2-320 0,4-5 160 16,5-2 80-16,6 1 48 0,-3-12-216 0,2-1 123 16,0-5 62-16,-4-1-656 0,2 0 323 15,-7-1 131-15,-4-5-461 0</inkml:trace>
  <inkml:trace contextRef="#ctx0" brushRef="#br0" timeOffset="152288.54">26962 10060 1736 0,'-9'-6'0'0,"1"0"0"16,1 2 0-16,2 0 0 0,3 4 0 0,2 0 0 0,0 0 0 0,5 0 635 0,12 0-300 0,0 3-139 0,3-1-85 0,3 4 2 0,2-3-38 0,0 3 0 0,-1-4-442 0,4 4 210 15,-3-5 93-15,-2 2-771 16,-1 0 414-16,1-2 206 0,-1 1 103 0</inkml:trace>
  <inkml:trace contextRef="#ctx0" brushRef="#br0" timeOffset="152441.13">27369 9947 1617 0,'-9'-8'0'0,"4"-1"0"0,0 3 0 0,2 3 0 0,-3-3 0 0,5 4 0 0,-1 1 0 0,2-1 0 0,0 2 643 16,0 0-303-16,2 9-142 0,10 2-86 0,-2 3 213 15,4 0-145-15,2 3-71 0,1 1-140 0,-1-1 29 16,1 1 0-16,-1-2-561 0,0 0 299 0,0-2 151 16,-2 1 83-16,-1-1-820 0,0-2 422 15</inkml:trace>
  <inkml:trace contextRef="#ctx0" brushRef="#br0" timeOffset="152638.6">27699 9849 1735 0,'-1'-7'0'0,"-1"0"0"0,1 7 0 16,-2-3 0-16,-3 3 0 0,2 3 0 0,-2 14 0 0,-4 7 753 0,0 10-358 0,-2 7-180 0,-4 5 230 0,3 1-209 0,-2 4-99 15,-1 1-122-15,0 1-15 0,1 0 0 0,1 1 0 16,4-13-189-16,4-3 10 0,0-4 108 0,4-7 54 16,2-4-717-16,0-3 394 0,0-12 110 0,2-8 121 31</inkml:trace>
  <inkml:trace contextRef="#ctx0" brushRef="#br0" timeOffset="152811.14">27812 10119 2170 0,'1'-8'0'0,"1"3"0"0,-1 0 0 0,1 0 0 0,3 4 0 0,2-2 386 0,0-2-166 0,3 4-96 0,3 1-10 31,1 0-38-31,4 0-1 0,0 0-38 0,3 0-465 0,0 0 228 32,5 0 118-32,-2 0 60 0,1 0-1023 0</inkml:trace>
  <inkml:trace contextRef="#ctx0" brushRef="#br0" timeOffset="153038.53">28301 9907 2119 0,'5'-12'0'0,"0"5"0"15,1-2 0-15,4-1 0 0,1 5 0 0,5 2 0 0,6 0 0 0,5 1 0 0,3 2 287 0,6 0-116 0,0 0-72 0,-2 8-6 0,1 4-28 0,-5 1 0 0,-1 4-29 0,-2-1-29 0,-8 2-9 0,-8 0 39 0,-4 2-98 0,-7-1 48 0,0 3 25 0,-8 3 10 16,-15-1 129-16,-1-5-56 16,-3 4-30-16,-2-2 215 0,5-1-122 0,-2 2-52 0,8-7-38 0,5 0 3 0,1-1-71 31,5-2 0-31,3 3 0 0,4-6 0 0,0 3 0 0,0-4 0 0,6 1 0 0,9-6 0 0,2 6 0 31,2-9 0-31,1 0-603 0,2 0 295 0,-1 0 100 0,1 0-612 0,1 0 382 0,-6 0 205 0,-1-12 99 0,-4 0-478 0</inkml:trace>
  <inkml:trace contextRef="#ctx0" brushRef="#br0" timeOffset="153189.13">28444 10007 1392 0,'-17'-6'0'0,"3"-2"0"0,7 3 0 0,3 2 0 0,-1-1 0 0,5 3 573 0,3 1-268 16,15 0-135-16,8 0 343 0,8 5-239 0,6 2-109 15,0 0-69-15,2 0 148 0,0 3-104 0,1 0-81 16,-2 0-673-16,6 5 320 16,-8-2 161-16,-3 4 85 0,-2-5-1253 0</inkml:trace>
  <inkml:trace contextRef="#ctx0" brushRef="#br0" timeOffset="153334.26">29190 10324 3276 0,'2'0'0'0,"-2"0"0"0,1 0 0 0,1-2 0 0,-1 1 0 0,-1-2 565 0,1 2-475 16,1-1-90-16,-1 1 0 0,1-2 0 0,-1 2 0 15,2-2 0-15,-1 2-130 0,-1-1 40 0,-1-1 63 0</inkml:trace>
  <inkml:trace contextRef="#ctx0" brushRef="#br0" timeOffset="156846.23">12448 11922 915 0,'-20'0'0'0,"3"0"0"0,2 4 0 0,0 2 0 0,7-1 0 0,6 1 447 0,0-1-204 0,2 2-103 15,0 0-52-15,4-1 324 16,9 1-192-16,5-1-91 0,2 1-46 0,2-2 166 0,2-1-106 0,1 2-43 16,-3-4-29-16,2 1 0 0,-1-3-34 0,-2 0-217 15,0 0 109-15,2 0 63 16,-4 0 19-16,-2 0-575 0,-2 0 300 0,1 0 98 0,-4 0 91 0,1 0-791 0</inkml:trace>
  <inkml:trace contextRef="#ctx0" brushRef="#br0" timeOffset="157021.76">12462 12211 1051 0,'-17'4'0'0,"-4"-1"0"0,8 4 0 0,5-2 0 0,2 3 0 0,3-3 524 0,3-1-243 0,0 3-112 63,2-4 303-48,11 2-218-15,2-1-108 0,7-3 26 0,0 1-67 0,5-2-25 0,-3 0-9 0,4 0-323 0,-2 0 145 0,1 0 71 0,0 0 47 0,-2 0-678 0,-4 0 352 0,2 0 176 0</inkml:trace>
  <inkml:trace contextRef="#ctx0" brushRef="#br0" timeOffset="157481.04">13227 12155 1654 0,'-10'-16'0'16,"0"3"0"-16,4-1 0 0,0-1 0 0,0 0 0 0,3-2 0 0,-1 0 0 0,3 1 0 0,-1 1 287 0,-1-5-116 0,2 7-72 16,0 1-113-16,-3 0 26 0,-1 2-1 0,-2 2-73 15,-3-1 58-15,0 8 15 0,-6 1 1 0,-2 0-7 16,-4 16 1-16,0 5 30 0,-4 9 9 0,7 2 95 16,-1 5-72-16,6 1 0 0,0 3-78 0,6 1 227 15,2-1-80-15,6-4-54 0,0-4 12 0,0-4-30 16,11 0 1-16,3-2-133 0,5-12 48 0,5-4 27 15,-2-5 0-15,5-6-167 16,-3 0 97-16,5-6 59 0,-2-14 0 0,-2-7-136 16,1-8 45-16,0-1 50 0,0-11-27 0,3-7-256 15,-9 1 136-15,0-6 78 0,-2-2 4 0,-3-8 36 16,-3-4 0-16,-2-12 103 0,-7 8-28 0,-3 2-1 16,0 4-37-16,0 12 145 0,-13 17-73 15,-2 7-45-15,-2 27 9 0,1 8 162 0,1 5-65 0,2 15-57 16,-2 8 25-16,4 6 330 0,4 3-159 15,4 9-100-15,3 2 105 0,0 6-103 0,0 5-50 16,0 10 38-16,2-12-50 0,1 3 1 16,3-1-41-16,2 1-127 0,3-4 64 0,0 11 40 15,2-21-9-15,-1 2-486 0,0-9 244 0,2-3 134 16,-6-4 18-16,3 1-289 0,-8-13 120 0,3-6 110 16,-1-8-443-16,1-6 276 0</inkml:trace>
  <inkml:trace contextRef="#ctx0" brushRef="#br0" timeOffset="157718.41">13501 11973 1705 0,'0'-13'0'0,"0"4"0"0,0 0 0 0,0 4 0 0,0 3 0 0,1 2 0 0,8 0 0 0,5 0 480 0,2 5-213 0,2 6-120 0,-2 2-56 0,2-1 77 16,0 5-67-16,0 0-32 0,-1 5 9 0,-4 1-4 15,-7 1-38-15,-1 1 1 0,-2 3-63 0,-3 0 31 16,0 3 9-16,-12-7-53 15,-3-1 38-15,-5-2 0 0,-1-2 37 0,-4-6-152 16,-3 0 66-16,2-7 4 0,1-6 31 0,-1 0-331 47,1 0 166-47,4-8 58 0,0-5 44 0,7-6-456 0,6-1 249 0,8-8 124 0,0-2-192 0</inkml:trace>
  <inkml:trace contextRef="#ctx0" brushRef="#br0" timeOffset="157870.01">13808 11830 1126 0,'2'0'0'0,"0"0"0"0,-1 0 0 0,-1 0 0 0,0 0 0 0,0 6 161 0,-4 8-54 16,-10 3 762-16,-2 6-417 0,-3 3-208 16,0 5-103-16,1 3 483 0,2 4-417 0,4-2-207 15,7 0 0-15,5 2 0 0,0-4 0 0,17-2 0 16,7 1 0-16,5-10 0 16,7-5-245-16,5-7 137 0,1-4-756 0,6-1 429 0,-6-6 227 15,1-2-396-15,-3-10 285 0</inkml:trace>
  <inkml:trace contextRef="#ctx0" brushRef="#br0" timeOffset="158050.99">14081 12017 1359 0,'-14'-12'0'0,"4"4"0"0,6 4 0 0,4 4 0 0,0-2 0 0,10 1 484 0,10-1-225 15,6-1-101 1,5 2-66-16,5 0 222 0,2-1-139 0,-1 2-69 0,2 0-303 0,3 0 126 0,-7 0 49 15,-3 0-567-15,0 0 302 32,-6 3 152-32,-4 3 76 0,-1 0-365 0,-13-1 204 0</inkml:trace>
  <inkml:trace contextRef="#ctx0" brushRef="#br0" timeOffset="158188.13">14339 11777 1088 0,'-5'0'0'16,"0"0"0"-16,1 2 0 0,2 5 0 0,0 9 0 0,2 3 0 0,0 6 0 0,0 6 541 0,2 8-252 0,2 7-126 0,3 6-145 0,3-1 18 0,-3 1 0 0,1 2-618 0,0-6 302 16,1-1 152-16</inkml:trace>
  <inkml:trace contextRef="#ctx0" brushRef="#br0" timeOffset="158581.09">14846 12061 1513 0,'-6'-17'0'0,"1"5"0"0,-2-1 0 0,3 2 0 0,-5-4 0 0,1 7 0 0,-2 4 0 0,-2 2 0 0,-3 2 202 0,-2 0-83 0,-5 12-32 0,2 10 134 0,-1 5-93 16,1 6-46-16,2 3-22 0,2 1 24 0,3 4-14 16,7-6-10-16,3-1 14 0,3-3-38 15,0-3 0-15,3-4 0 0,11 3-158 0,1-13 74 16,6-6 42-16,2-5-251 0,1-3 131 15,2-3 78-15,1-12-4 0,-2-5-272 16,0-8 125-16,-2-1 86 0,0-6 17 0,-2-4-61 0,-4 1 65 16,-4-3 27-16,0-2 18 0,-2-6 11 15,-4-1 0-15,2-11-9 0,-8 5 73 0,2-2-31 16,-3 0-1-16,2 1 40 0,-2 10-36 0,0 2-9 16,0 22-27-16,0 11 505 0,-5 9-216 0,2 3-128 0,0 3-23 15,0 14 296-15,0 14-185 0,3 4-88 16,-1 6-45-16,1 2 136 0,0 8-90 15,0 2-35-15,0-3 149 0,3-3-102 16,1 2-51-16,5-3-81 0,-2-1-1 0,2 9 41 16,2-16-10-16,0-1-508 0,0-6 255 0,1-3 126 0,1-4 64 15,1-2-860-15,-3-11 431 0,1-9 209 0</inkml:trace>
  <inkml:trace contextRef="#ctx0" brushRef="#br0" timeOffset="158719.71">15241 11979 1780 0,'-5'-6'0'0,"2"-1"0"0,-1 5 0 0,3 0 0 0,1 2 0 0,0 0 0 0,0 2 378 16,1 13-170-16,7-1-86 0,2 3 104 0,5 4-86 15,-2-2-57-15,2-1-23 0,1-1-529 0,1 0 252 16,-3-2 127-16,3 1 72 0</inkml:trace>
  <inkml:trace contextRef="#ctx0" brushRef="#br0" timeOffset="158873.29">15537 11800 658 0,'0'-23'0'0,"0"8"0"0,0 4 0 0,0 5 0 0,0 5 0 0,0 1 727 0,0 10-337 0,0 19-181 0,-4 13 582 0,-5 12-377 0,-2 14-189 0,-6 10 78 0,0 11-124 0,-2-5-144 0,-3 15-35 0,-3 6-5 0,-3 8-48 0,-3 2 45 0,-3 14 8 15,1-17-937-15</inkml:trace>
  <inkml:trace contextRef="#ctx0" brushRef="#br0" timeOffset="159550.31">15959 12092 1479 0,'-14'-7'0'0,"4"-2"0"0,6 6 0 0,2 2 0 0,2 0 0 0,0 1 0 0,10 0 301 0,10 0-132 16,6 0-66-16,5 0 397 16,5 0-223-16,-1 0-124 0,1 0-57 0,-1 0 61 15,0 0-60-15,2 0-30 0,0 0-65 0,-7 0-10 16,-4 0 45-16,-5 2-331 0,-3 4 165 0,-4 0 84 0,-3-3 50 0,-8 1-479 15,-1 1 249-15,-2-1 38 16,-2-1 89-16,-7 2-424 0,0 1 233 0,-1 0 130 16</inkml:trace>
  <inkml:trace contextRef="#ctx0" brushRef="#br0" timeOffset="160126.29">16857 12075 1083 0,'-7'-4'0'0,"4"1"0"0,0 3 0 0,3 0 0 0,0 0 0 0,0 0 0 0,8 3 0 0,9 1 578 0,3 1-271 0,5 0-126 0,3-5 6 16,2 0-76-16,-1 0-37 0,2 0-59 0,2 0 21 0,3 0 9 31,-7 0-9-31,-1 0-41 0,-3-3 0 0,-3-3 41 0,-5 2 0 16,2-3-66-16,-11 3 28 0,-4-2 1 15,-2-1 36-15,-2-2-81 16,0-4 11-16,-9 3 24 0,-4-1-56 0,-6-3 36 0,-1-1 9 15,1 3-6-15,-6-5-3 0,1 3 29 0,-1 3-3 0,-2-1 37 0,-1 3 0 0,1 4-33 0,-5-1-2 0,1 6 76 16,0 0-34-16,-6 11 0 0,1 9-30 0,1 6 141 16,-5 8-55-16,12 4-40 93,4 4 165-93,8-1-92 0,6 4-46 0,10 0 165 0,0 6-96 0,11-8-62 0,17-4-34 16,8-1-55-16,7-4 0 0,4-5 0 0,6 0 0 0,-1-11 0 0,0-6 0 0,-2-3 0 0,3-6 0 0,-3-3 0 63,6 0-14-63,-14 0-46 0,-3-11-693 0,1-5 368 0,-2-5 130 0,-2-2-514 31,3-3 358-31,-10-1 192 0</inkml:trace>
  <inkml:trace contextRef="#ctx0" brushRef="#br0" timeOffset="160337.72">17453 11613 1225 0,'-10'-16'0'0,"3"3"0"0,4 4 0 0,3 1 0 0,1-1 230 0,13 6-102 0,5 2-46 0,4-2 365 0,4 3-206 0,0 0-102 0,5 6 72 16,-6 5-91-16,1 2-43 0,-5 3 1 0,1 5-111 0,-4-1 35 0,-2 4 9 15,-6-2 25-15,-8 4-93 0,-3-4 46 16,0 2 24-16,-14 3-1 0,-5-1 9 31,-6-7-10-31,-6 1 25 0,-5-5-67 0,-4 1 31 16,-1-5-37-16,-4 0-173 0,5-7 104 0,2-4 51 0,5 0 14 0,4 0-366 31,7-9 178-31,5-8 86 0,15-2 58 0,2-8-392 0,13-3 220 0,15-2 111 0</inkml:trace>
  <inkml:trace contextRef="#ctx0" brushRef="#br0" timeOffset="160520.23">17780 11518 1313 0,'0'0'0'0,"0"0"0"0,0 0 0 0,0 0 0 0,0 0 0 0,0 0 0 0,-5 4 781 0,-7 7-377 0,1 5-184 0,-3 4 226 0,1 4-204 0,4-2-104 0,0 6 249 0,7 1-387 0,2 1 0 16,0-3 0-16,14 0 0 0,7 2 0 0,3-5 0 0,8-7 0 0,2-2-346 16,4-5 51-16,2-3 166 0,4-4 91 0,-6-3-888 31,-2 0 446-16,-3-6 217-15</inkml:trace>
  <inkml:trace contextRef="#ctx0" brushRef="#br0" timeOffset="160659.85">18081 11569 2258 0,'-16'-9'0'0,"5"3"0"0,2 1 0 0,4 4 0 0,2-1 0 0,3 2 0 0,0 0 300 0,2 0-132 0,10 5-66 0,2 4 333 15,6-1-190-15,1 1-110 0,0-1-49 0,3 2-327 0,-1-4 138 0,2 4 69 0,0 0 45 16,-3-3-822-16,-1-3 421 0,0 2 209 31</inkml:trace>
  <inkml:trace contextRef="#ctx0" brushRef="#br0" timeOffset="160820.47">18425 11476 2312 0,'-8'-8'0'16,"3"3"0"-16,-2-2 0 0,5 5 0 0,1-1 0 0,1 3 0 0,0 0 0 0,1 9 448 0,11 3-210 0,1 3-102 0,2 4-49 15,3 1 111-15,0 0-81 16,3 2-31-16,-3-1-10 0,1-2-543 0,-3-2 252 0,1 1 125 0,-3 0-679 0,3 0 400 31,-6-4 193-31,-1-2-542 0,-2-2 341 0,-3-4 171 0</inkml:trace>
  <inkml:trace contextRef="#ctx0" brushRef="#br0" timeOffset="160963.6">18712 11416 1493 0,'1'-20'0'0,"5"-1"0"0,-4 7 0 0,-1 7 0 0,1 3 0 0,-2 1 0 0,0 3 0 0,0 0 551 0,0 18-262 0,-5 7-127 0,-5 10-63 0,-1 5 209 0,-5 9-136 0,0 6-59 0,1 1-43 0,-2 0 0 0,-2 2-34 0,0 3 0 0,-1 1 213 16,-2 8-97-1,8-14-63-15,-1-4-609 0,5-4 277 0,2-10 140 0,1-4 70 0,2-3-812 0,5-19 359 0,0-11 228 0,0-1 95 16</inkml:trace>
  <inkml:trace contextRef="#ctx0" brushRef="#br0" timeOffset="161246.39">18886 11647 2251 0,'-8'0'0'0,"2"-3"0"0,2 2 0 0,1-2 0 0,3 1 0 0,0 1 0 0,0 1 0 0,5 0 675 0,10 0-319 0,3 0-161 0,3 0-80 0,2-1-361 0,2-2 150 78,1 2 61-78,-1-1 35 0,2 1-281 0,-4-3 159 0,4 0 78 0,1-2-790 31,-7 4 426-31</inkml:trace>
  <inkml:trace contextRef="#ctx0" brushRef="#br0" timeOffset="161412.94">19355 11468 1128 0,'2'0'0'0,"-1"-3"0"0,1 1 0 0,3-1 0 0,6-3 0 0,2 3 0 0,6 0 0 0,6-2 0 0,3 1 307 0,7 4-135 0,1-3-69 0,0 2-34 15,0 1 13-15,-1 0-15 0,-10 4-8 0,-6 8 11 0,-6 5 1 0,-8 4-36 0,-5 5 9 0,-1 2 109 0,-23 4-59 47,-5 1-30-47,-6 2 287 0,-1 1-158 0,-1 3-71 0,9-10-47 0,1-1 247 31,5-3-144-31,9 0-71 0,0-6-42 0,5 6-65 0,8-10 0 0,0-3 0 0,5-3-157 0,11-3 35 0,4-1 78 0,5-5 48 0,0 0-323 0,6 0 178 0,-1-6 87 0,-1-6-949 0,-2 0 484 16</inkml:trace>
  <inkml:trace contextRef="#ctx0" brushRef="#br0" timeOffset="161556.54">19414 11608 1727 0,'-17'0'0'0,"3"-3"0"0,5 2 0 0,7-2 0 0,2 3 0 0,0 0 0 0,4 0 0 0,11 0 686 0,8 0-330 0,4 10-160 15,4-3-81-15,5 3 275 0,0-2-173 32,4 0-82-32,-4 3-553 0,1-2 226 0,-2 0 114 0,3 2-497 0,-3 1 304 0</inkml:trace>
  <inkml:trace contextRef="#ctx0" brushRef="#br0" timeOffset="162257.19">20195 12008 1355 0,'-11'-15'0'16,"-4"3"0"-16,4 0 0 0,-2 3 0 0,-4 0 0 15,-3 0 0-15,1 7 0 0,-3 2 0 0,-4 0 184 0,-1 10-74 0,1 9-37 0,-4 9 196 0,8 4-121 0,4 4-56 0,2 3-28 0,7 0 125 0,6 2-77 0,1 0-28 0,2-9-10 0,7-3-64 0,11-5 26 0,7-6 0 0,1-5-64 0,5-1 41 16,-1-12-9-16,0 0 32 16,-1-3-235-16,0-18 118 15,0-3 58-15,-2-5-429 16,-1-4 196-16,-4-6 124 0,0-2 8 0,-5-5-166 0,1 0 127 0,3-11 55 0,-9 7 41 0,-2-9 4 0,0-2 27 0,-3 0 0 0,-1-8 54 31,0-5-36-31,-1 15 10 0,-1 4-28 0,-2 9 181 0,-2 14-91 0,0 10-44 16,-2 8 440-16,-7 14-196 0,0 0-130 0,-1 14-2 0,-2 11 289 0,1 9-178 0,2 3-104 0,0 8-46 0,4 6 282 0,2 4-165 0,-1 7-82 31,3 5 116-31,1-9-104 16,0-2-48-16,0-3-82 0,1 0 0 0,6 0 0 0,4 4 0 0,1-14-36 0,2-5-130 0,0-5 101 0,-4-6 50 0,3-3-624 0,-2-1 293 0,-4-11 108 15,-1-7 111-15,0-3-655 16,-1-2 372-16</inkml:trace>
  <inkml:trace contextRef="#ctx0" brushRef="#br0" timeOffset="162470.62">20563 11877 1824 0,'2'-15'0'0,"3"4"0"0,2 1 0 0,1 2 0 0,0 5 0 0,5 1 0 0,-2 2 0 0,4 3 197 0,2 9-81 16,1 5-31-16,0 0 192 0,-3 7-120 0,-1 0-61 46,-1 3-30-46,-3 4 28 0,-3 3-20 0,-2-3-10 0,-5 1-28 0,0 0-47 0,-10 2 24 0,-6-1 0 0,-7 3-30 0,-4-8 22 0,-2-4 0 0,-4-2 31 16,2-6-273-16,0-4 118 0,-4-1 78 0,9-10-253 16,3-1 144-16,4 0 36 15,3-7 49-15,5-10-514 16,11-8 277-16,0-5 132 0</inkml:trace>
  <inkml:trace contextRef="#ctx0" brushRef="#br0" timeOffset="162624.91">20968 11737 1946 0,'0'0'0'0,"-5"0"0"0,-3 0 0 0,2 0 0 0,-6 0 0 0,1 7 0 0,-5 11 392 16,-4 9-178-16,-2 6-89 0,3 8 638 0,1 7-354 15,8 5-327-15,7 0-82 0,3 2 0 0,7-4 0 16,17-1 0-16,8-1 0 16,6-14 0-16,8-8 0 0,2-7 0 0,3-6 0 15,1-4-38-15,0-1-22 0,-8-7-1014 0,-6-2 539 0</inkml:trace>
  <inkml:trace contextRef="#ctx0" brushRef="#br0" timeOffset="163405.82">21685 12091 1209 0,'-6'-6'0'0,"-2"0"0"0,2 2 0 0,4 2 0 0,2 2 0 0,0 0 567 0,8 0-265 0,12 6-133 0,7 0-67 0,8 5 582 0,6-5-328 0,2 1-160 16,4-1 150-16,3 2-346 0,5-2 0 0,-7 1 0 15,-3-3 0-15,-2 2 0 16,-5-2 0-16,-7 1 0 0,0 0 0 0,-15-2 0 0,-5 2 0 0,-6-5-188 31,-4 4-31-31,-1-1 128 0,0 2 72 0</inkml:trace>
  <inkml:trace contextRef="#ctx0" brushRef="#br0" timeOffset="164996.21">23092 12016 945 0,'-11'-11'0'0,"5"-1"0"0,2 7 0 0,-1-2 0 0,5 2 0 0,0 2 437 16,0-1-200-16,12 1-100 15,6 1 42-15,7 2-62 0,2 0-45 0,1 5-1 0,4 7 106 0,-4 3-71 16,2 2-35-16,4 3 12 0,-12 3-9 0,0 3-38 15,-8 1 0-15,-1 2-7 0,-9 1 7 0,-2 5 9 16,-2-5-9-16,-8-1 98 0,-14 2-49 0,-3-2-24 16,-6-1 76-16,-4 2-42 0,3-13-34 0,-2-2 1 15,1-1-32-15,2-7 6 0,3 1 0 0,-3-5-245 16,14-3 119-16,3 0 62 16,5 0 32-16,5-3-596 0,4-5 293 0,3-3 109 15,14-3 89-15,10-6-648 0,6-2 356 0</inkml:trace>
  <inkml:trace contextRef="#ctx0" brushRef="#br0" timeOffset="165190.69">23682 11886 1711 0,'-9'-11'0'0,"-4"5"0"0,-2 0 0 0,-2 6 0 0,-2 0 0 0,-4 6 0 0,-5 14 863 0,-3 5-414 0,-1 5-197 0,5 5 179 15,5 2-206-15,3-2-225 0,4 5 0 0,11 1 0 16,4 4 0-16,0-6 0 0,19-3 0 0,7-1 0 15,7-2 0-15,3-6 0 0,5 2 0 0,-3-11-242 16,2-3 136-16,-3-3 71 16,1-4-875-16,-3-2 380 0,4 0 238 0,-10-6-184 15,-5 0 220-15</inkml:trace>
  <inkml:trace contextRef="#ctx0" brushRef="#br0" timeOffset="165398.13">24197 11736 2639 0,'-30'-10'0'0,"7"10"0"0,-1 0 0 0,-1 11 0 0,-1 8 0 0,-4 10 451 0,-1 7-199 16,6 4-112-16,3 6 309 0,6 5-449 0,6 4 0 0,4 4 0 0,6 5 0 16,0-9 0-16,16-3 0 0,7-6 0 15,3-3 0-15,8-9 0 0,5 2 0 0,-1-17 0 16,4-5 0-16,3-5 0 0,-1-1 0 15,7-5-905-15</inkml:trace>
  <inkml:trace contextRef="#ctx0" brushRef="#br0" timeOffset="165984.42">30695 11797 1616 0,'13'-17'0'0,"1"5"0"0,5 7 0 0,4 5 0 15,6 2 0-15,8 13 0 0,0 7 0 0,7 4 877 0,-9 6-425 0,0 1-209 0,-1 7 267 0,-3 2-277 0,-5 2-233 16,0 9 0-16,-9-8 0 0,-5 0 0 0,-5-1 0 16,-6 0 0-16,-1-3 0 0,0 3 0 15,-11-10 0-15,-8-1 0 0,-8-2 0 0,-3 1 0 0,-3-5 0 16,-3 4-252-16,3-11-118 16,5-3 92-16,-2-2-1033 0</inkml:trace>
  <inkml:trace contextRef="#ctx0" brushRef="#br0" timeOffset="167852.6">24602 12091 1164 0,'0'0'0'0,"0"0"0"0,0 0 0 0,0 0 0 0,0 0 0 0,0 0 0 0,2 1 0 0,5 4 409 0,1 0-186 0,9 2-94 15,-2-2 65-15,7 2-71 0,2-2-48 0,5 1 0 16,-1-2-39-16,5-1 0 0,-5-2 0 0,5-1 9 15,-5 0-9-15,-3 0 0 0,-3 0-1 0,-4-4-66 16,-2-6 33-16,-1-2 9 16,-8-1 25-16,-5-3-322 0,-1 2 152 0,-1-6 35 0,0 1 17 15,-7-5 21-15,-7 6 26 0,-4-4-8 16,-2 2 44-16,-4 2-36 0,-4 2 13 0,-3 0 57 16,-2 10-23-16,-2 3 6 0,2 3-34 0,-3 0 106 0,1 7-48 15,-5 8-13-15,10 7 0 0,3 5-4 16,4 6-23-16,5 3 28 0,8 3 140 15,1 8 245-15,9-5-194 0,3-1-92 0,16 4 176 0,6-4-134 16,8-3-68-16,4 4 4 0,3-13-40 0,1-8 0 16,0-3-61-16,7-6-142 15,-4-3 71-15,7-4 60 0,-10-5 16 0,-1-3-531 16,-3-11 278-16,-2-5 100 0,-4-3-690 0,6-5 389 16,-12 0 209-16</inkml:trace>
  <inkml:trace contextRef="#ctx0" brushRef="#br0" timeOffset="168096.95">25103 11664 1427 0,'0'-2'0'0,"0"-4"0"0,2 2 0 0,1 2 0 0,6-1 0 0,7 3 0 0,4 0 547 0,1 0-255 0,7 8-128 15,2 4 167-15,0 2-152 0,-1 5-72 0,-2 0-103 16,-2 1 32-16,-5 3 1 0,-2 0 8 0,-10 1-218 15,-7-3 105-15,-1 4 52 16,-9-3 27-16,-15-1-69 0,-2 3 56 0,-5-9 14 16,-2-4 1-16,-2-2-276 0,3-4 62 0,1-5 93 15,-3 0-345-15,12 0 213 16,4-4 101-16,5-11 52 0,6-5-376 0,7-7 213 16</inkml:trace>
  <inkml:trace contextRef="#ctx0" brushRef="#br0" timeOffset="168264.5">25468 11510 1867 0,'-17'2'0'0,"4"5"0"0,-3 0 0 0,0 7 0 0,0 1 0 0,-1 5 0 0,-3 3 760 15,7 4-366-15,4-2-179 0,5 4-89 0,4-3 96 16,1 5-93-16,14 1-37 0,6-8-60 0,7-2 4 16,2-2 1-16,5-2-16 0,1-3-457 0,3 2 238 15,-6-9 113-15,-3-3-728 0,0-1 416 0,-3-1 207 0,-1-3-12 16,-1 0-555-16,-11 0 365 0</inkml:trace>
  <inkml:trace contextRef="#ctx0" brushRef="#br0" timeOffset="168421.08">25649 11661 1918 0,'0'-5'0'0,"-4"-1"0"0,3 0 0 0,1 2 0 0,0 2 0 0,1 2 0 0,8 0 0 0,8 0 0 0,2 0 83 0,3 0-14 0,0 2-9 0,0 1 257 15,3 4-140-15,-2-4-71 0,1 0-34 0,5 3-869 16,-4-4 396-16,-5 2 198 0</inkml:trace>
  <inkml:trace contextRef="#ctx0" brushRef="#br0" timeOffset="168615.08">26028 11490 2169 0,'0'0'0'0,"0"0"0"63,0 0 0-63,0 0 0 15,0 0 0-15,0 0 0 0,0 2 0 0,0 4 362 0,5 5-167 0,3-1-80 0,3 4 78 0,3 1-79 0,2 2-39 0,1 2 9 0,-1-5-596 0,3 3 274 0,-2 0 137 0,2 1 68 0,-1-4-800 0,-1-2 433 0,-5-4 208 0</inkml:trace>
  <inkml:trace contextRef="#ctx0" brushRef="#br0" timeOffset="168757.7">26367 11423 2164 0,'-5'-5'0'0,"2"0"0"0,-1 2 0 0,0 1 0 0,1 2 0 0,-3 2 0 0,1 15 0 0,-4 10 381 0,0 9-173 16,-5 12-77-16,0 3 449 0,-2 7-273 0,-4 6-147 16,-2 5-160-16,-4 2 0 0,2 4 0 15,2-11 0-15,2-6-536 0,3-4 164 16,1-6 203-16,1 0 112 0,7-20 41 0</inkml:trace>
  <inkml:trace contextRef="#ctx0" brushRef="#br0" timeOffset="169284.5">26402 11768 1558 0,'-3'-13'0'0,"0"3"0"0,3 7 0 0,0-3 0 0,0-1 0 0,7 5 0 0,7 0 0 0,3-1 475 0,2 2-220 0,3 1-110 0,1 0-45 0,3 0-92 0,1 0-1 16,1 0 29-16,-1 4-412 0,-2-2 206 0,7 3 112 15,-8-5 43-15,-1 0-768 16</inkml:trace>
  <inkml:trace contextRef="#ctx0" brushRef="#br0" timeOffset="169549.79">26912 11515 1153 0,'0'-14'0'0,"0"5"0"0,5-3 0 0,6 4 0 0,1 1 0 0,9 2 0 0,2-1 391 0,3 3-178 0,7 2-79 0,-3 1-54 15,3 0 63-15,-2 4-53 0,-3 5-27 0,1 4-71 16,-1 1 53-16,-10 6-8 16,-6 1-74-16,-7 6 37 0,-5 4-1 0,0-1 37 15,-12 7 9-15,-10-3-8 0,-2 2-1 0,-8-2 0 16,0 0 436-16,-2 0-218 0,-2 0-100 0,5-10-64 16,7-3 247-16,4-5-206 0,7-2-131 0,3-1 0 15,4 1 0-15,6-10 0 0,1 1 0 0,18-3 0 16,7-2 0-16,3 0 0 15,7 0-542-15,-1-7 251 0,1-1 118 0,0-2 97 16,-3-3-880-16,-3 4 460 0,1-3 221 0,-13 3 124 16</inkml:trace>
  <inkml:trace contextRef="#ctx0" brushRef="#br0" timeOffset="169700.39">27014 11679 2057 0,'-20'-12'0'0,"10"4"0"0,1 2 0 0,7 5 0 0,-1-1 0 0,3 2 326 0,4 0-144 0,15 0 237 0,9 0-191 16,4 3-96-16,6 3-39 0,-1 2 158 0,0 1-107 16,0-1-54-16,1 4-81 0,2 2-620 0,1 2 306 15,-3 1 165-15,-2-4 89 0</inkml:trace>
  <inkml:trace contextRef="#ctx0" brushRef="#br0" timeOffset="171814.06">27615 12238 1212 0,'-8'-3'0'0,"4"-2"0"0,-3 1 0 0,0 0 0 16,-1 1 0-16,-2 2 0 0,3-1 0 0,-5 2 184 0,0 0-73 0,0 0 144 15,-6 5-100-15,4 9-63 0,-5 5-28 0,4 5 68 0,-3 3-47 16,3 7-25-16,0 0 10 0,7 2-33 0,1-2 0 16,7-1 0-16,0-1 0 0,0-2 74 0,7-3-27 15,5-6-10-15,4-8-37 0,-2-3 0 0,2-4 0 16,0-6 0-16,0 0 9 0,-2-2-9 0,4-14-1 16,-2-7-255-16,-1-6 121 15,5-8 18-15,-4-1-9 0,1-6-30 0,1-2 57 16,2-8 11-16,2-3 0 0,2-9-67 0,-2-5 46 15,0-3 25-15,0-5-27 0,-3-4 24 0,-2-3-1 16,0-5 9-16,-7 22-6 16,-5 8 16-16,-2 12-34 0,-3 16 180 0,0 16-75 0,-3 10-44 0,-7 7 11 15,0 11 170-15,-2 17-86 0,1 10-52 0,-4 10-2 16,2 16 359-16,2 0-158 0,3 9-101 0,1 4 247 16,-1 3-173-16,5 2-87 15,-1 9 95-15,4-15-218 16,0-4 0-16,0-1 0 0,3-7 0 0,8-7 0 0,-1 2 0 0,2-22 0 0,-3-7 0 15,4-8-53-15,-5-4 29 0,0-12 30 16,-1 1-641-16,-1-7 248 16,1-1 186-16,1-16-567 0,8-5 365 0,3-10 184 0</inkml:trace>
  <inkml:trace contextRef="#ctx0" brushRef="#br0" timeOffset="172002.55">28086 11962 1425 0,'-25'10'0'0,"-6"9"0"0,10 6 0 0,-1 3 0 0,2 10 773 0,5 0-369 0,4 4-184 0,4 5-82 15,7-10 238-15,0 1-169 0,11-2-86 0,3-3 94 0,7-1-163 0,1 1-52 0,1-10 0 0,1-4-163 0,3 0-22 0,-4-7 110 0,0-2 56 0,-1 0 37 0,-4-8-9 0,-2-2 28 0,1 0-1617 0,-7-5 772 0</inkml:trace>
  <inkml:trace contextRef="#ctx0" brushRef="#br0" timeOffset="172216.98">28249 12065 1194 0,'2'-18'0'0,"-1"2"0"0,2 1 0 0,1 4 0 0,5-1 0 0,2 4 0 0,1 7 433 0,3 1-198 0,-1 0-99 16,4 12-50-16,-2 5-24 15,3 2 8-15,-4 4 133 0,-3 7-83 0,-4-3-42 0,-5 4 0 16,-2 1-76-16,-1 4 44 0,-2-4-10 0,-16-2 1 0,-1 1-1 0,-5-1 1 15,-7-1-1-15,-2 1 88 0,-1-11-7 16,-2-2-40-16,2-5 1 0,0-3-138 0,2-1 57 16,7-8 16-16,7 0-442 0,7-6 223 15,8-11 96-15,3-7 61 0,8-7-616 0,18-3 320 16,6-7 153-16,6-2 79 0</inkml:trace>
  <inkml:trace contextRef="#ctx0" brushRef="#br0" timeOffset="172361.11">28487 11972 1071 0,'11'-12'0'0,"-6"4"0"0,-2 6 0 0,-3 2 0 0,0 0 0 0,-1 8 0 0,-11 13 654 0,-3 3-313 16,-2 6-152-16,-2 5-77 0,3 3 654 0,0 2-366 16,-1 3-172-16,9-4-100 0,0 0-86 0,7-1-42 15,1 2 0-15,0-5 0 0,10 2 0 0,9-13 0 16,2-3-208-16,6-8 20 0,3-5 113 16,3-6 56-16,4-2-1032 0,-5-2 527 0,-3-13 142 0</inkml:trace>
  <inkml:trace contextRef="#ctx0" brushRef="#br0" timeOffset="172518.69">28650 12204 1685 0,'-16'-6'0'0,"4"0"0"0,5 3 0 0,-1 1 0 0,3 0 0 0,5 1 0 0,0 1 646 0,2 0-305 0,14 0-152 0,3 3 139 16,2 1-150-16,4 0-71 0,0-1-595 0,2 3 262 15,-3-4 131-15,5 1 75 0,-5-1-460 0,-1 0 246 16,1 0 123-16,-4-2 62 0,-2 0-813 0</inkml:trace>
  <inkml:trace contextRef="#ctx0" brushRef="#br0" timeOffset="172680.26">28963 12033 2782 0,'-5'-7'0'16,"-1"0"0"-16,2 1 0 0,3 1 0 0,1 5 0 0,0 0 0 0,0 0 0 0,1 0 0 0,8 5 0 0,2 1 364 0,4 7-163 0,1-1-253 0,-1-1 44 15,0 2 0-15,4 4 53 0,-4-5-746 0,3 0 368 16,-2 2 185-16,-4-4 92 0,0 4-428 0,4-1 258 16,-6-5 120-16</inkml:trace>
  <inkml:trace contextRef="#ctx0" brushRef="#br0" timeOffset="172853.79">29256 11890 1999 0,'2'-15'0'0,"-1"6"0"0,-1 3 0 0,0 1 0 0,0 2 0 0,0 3 0 0,-3 10 0 0,-6 17 356 0,-4 10-160 16,-5 16 524-16,1 5-342 0,-6 14-161 0,2-2-152 16,-3 7-65-16,-2 6 0 0,3 4 0 0,1-2 0 15,1 3 0-15,6-19-170 0,4-11 77 0,4-9-329 16,1-12 229 0,5-9 115-16,1-4 66 0,0-20-1071 0,1-4 524 0</inkml:trace>
  <inkml:trace contextRef="#ctx0" brushRef="#br0" timeOffset="173019.36">29331 12252 2612 0,'-2'-13'0'0,"-4"4"0"0,3 1 0 16,3 4 0-16,0 2 0 0,0 1 0 0,3-1 488 0,10 2-230 0,6 0-111 0,2 0-94 0,5 0-17 0,0 0 0 15,5 2 9-15,-3-2-757 0,4 1 374 0,2-1 187 16,0 0-877-16,0 0 496 15</inkml:trace>
  <inkml:trace contextRef="#ctx0" brushRef="#br0" timeOffset="173260.71">29752 12005 1195 0,'0'-17'0'0,"0"2"0"0,2 4 0 0,9-3 0 0,-1 8 0 0,6 1 0 0,4 1 373 0,3 3-169 0,6 1-84 0,4 0-33 0,-1 5 119 0,2 8-85 16,-3 1-43-16,-3 3-68 0,0 3-1 15,-2 5 36-15,-13-1-9 0,-8 6 17 0,-5 2-17 0,-2 3 0 16,-17 2 192-16,-8 5-87 0,-3-6-58 0,-5 0-23 16,-1 0 350-16,1-2-188 0,8-2-92 0,-2 1-82 15,12-11-48-15,7 2 0 0,2-6 0 16,8-4 0-16,0-1 0 0,9 1 0 0,14-9 0 0,11-5 0 16,5 0-227-16,2-3 125 0,6-4-461 0,3-5 294 15,-9-3 62-15,-3-1 98 16,-4-1-876-16,-11-4 475 0</inkml:trace>
  <inkml:trace contextRef="#ctx0" brushRef="#br0" timeOffset="173414.29">29750 12204 2346 0,'-14'-6'0'0,"1"-1"0"15,8 1 0-15,3 5 0 0,2-1 0 0,0 0 0 0,12 2 0 0,8 0 309 0,4 0-140 0,8 4-67 0,3 3 18 0,2-1-41 0,1 1-1 16,3 0-643-16,-5 0 296 0,2 1 153 0,-3 1 76 15,2 1-429-15,-2-4 247 16</inkml:trace>
  <inkml:trace contextRef="#ctx0" brushRef="#br0" timeOffset="173733.63">30382 11826 2567 0,'2'-12'0'0,"0"2"0"0,7 8 0 0,4 2 0 0,6 0 0 0,5 12 0 0,4 8 0 0,-3 9 532 0,3 9-248 16,-5 8-124-16,-4 6 228 0,-5 5-388 0,-6 13 0 0,-8-5 0 0,-3 1 0 15,-22 3 0-15,-10-2 0 0,-8-2 0 0,-10 7-103 16,-2-16 20-16,-2-2 60 16,-4 3-401-16,0-1 230 0,-5 2 115 0,-9 2-1199 0</inkml:trace>
  <inkml:trace contextRef="#ctx0" brushRef="#br0" timeOffset="179345.3">12505 13269 2171 0,'-10'-6'0'0,"4"1"0"0,2 1 0 0,3 1 0 0,1 3 0 0,0-3 0 0,0 3 0 0,8 0 314 0,6 0-138 16,4 0-70-16,1 0 100 0,3 0-84 0,1 0-34 0,0 0-9 0,0 3-354 15,2 0 156-15,-4-3 78 16,2 4-282-16,1 1 188 0,-5 1 82 0,-5 3 44 0</inkml:trace>
  <inkml:trace contextRef="#ctx0" brushRef="#br0" timeOffset="179500.89">12524 13552 2412 0,'-19'0'0'0,"6"6"0"0,1 0 0 0,2 1 0 0,7-4 0 0,3 3 0 0,0-1 0 0,5 1 0 0,10-2 446 16,7 1-196-16,3-4-111 0,5 3-52 0,1-4-338 0,3 2 144 0,0-2 71 16,4 2-741-16,-4 1 395 15,-3-3 201-15,0 3 99 0,-1 0-425 0</inkml:trace>
  <inkml:trace contextRef="#ctx0" brushRef="#br0" timeOffset="179906.31">13171 13534 1062 0,'3'-12'0'0,"-3"-2"0"0,0 2 0 0,0 1 0 0,0 1 0 0,0-4 0 0,0 3 434 0,0-5-190 0,0 4-108 15,-6 1-50-15,1-1 168 0,-2 2-108 0,-1 2-55 16,0-1 44-16,-1 6-53 0,-4 1-1 0,-1 2-45 15,-3 5-26-15,0 10 8 16,0 9 18-16,0 5 41 16,3 6-41-1,3 0 0-15,1 2 1 0,1 4 22 0,6-5-23 0,1-3 1 0,2-3-1 0,0-4-49 0,2-4 24 0,6 2 10 16,6-10-140-16,0-6 66 0,3-5 38 0,1-3-79 16,2-3-40-16,1-13 65 0,-2-9 36 0,-1-7-88 0,-1-1 56 15,-2-7 4-15,1-2-1 0,-1-5-171 0,-2 0 102 16,-3-1 48-16,0-4 23 0,-4-4-19 15,0-1 42-15,2-11-8 0,-5 8 64 0,-2-4-28 0,-1 1 1 16,0 3-29-16,0 7-1 0,0 3-7 16,0 29 8-16,0 12 148 0,-4 9-74 0,-2 0-21 15,0 21-24-15,-1 9 373 16,1 8-182-16,3 6-57 0,-1 7-57 0,3 4 267 16,-2 2-150-16,3 10-65 0,0-10 135 0,0-1-110 15,0-1-55-15,0-5-27 0,4 0-189 0,7 3 90 16,-1-14 31-16,4-5-625 0,0-3 329 0,1-4 168 15,0-8 83-15,0 1-451 0,-2-12 191 0,-2-8 137 0</inkml:trace>
  <inkml:trace contextRef="#ctx0" brushRef="#br0" timeOffset="180119.74">13411 13293 1999 0,'2'-13'0'0,"1"4"0"0,4 3 0 0,-1 0 0 0,4 5 0 0,3-1 0 0,2 2 0 0,3 0 0 0,2 10 294 0,1 4-129 0,0 2-64 0,2 4 174 15,-4 0-124-15,-5 2-57 0,0 4-7 0,-6-2-25 0,-4 1 0 0,-2 4-16 0,-2-3-42 0,-3-1 0 0,-12-1 33 0,-6 2-1 0,-4-4 0 0,-6 2 9 0,1-8-8 0,-1-2-199 0,0-5 99 32,1-4 48-32,4-3 25 0,-1 0-646 0,13-2 312 0,0-4 111 0,9-16-480 15,5-1 328-15,0-9 165 0</inkml:trace>
  <inkml:trace contextRef="#ctx0" brushRef="#br0" timeOffset="180277.32">13703 13218 1481 0,'4'-1'0'0,"0"-1"0"0,-2 0 0 0,0 2 0 0,-2 0 0 0,0 12 0 0,-2 7 918 16,-8 3-441-16,-3 5-220 0,2 6-110 0,-3 2 504 16,4 3-651-16,3 0 0 0,3 2 0 0,4-2 0 15,0-2 0-15,13 1 0 0,9-7 0 0,3-7 0 16,9-4 0-16,2-7-390 0,3-7-34 0,6-2 239 15,-7-3 106-15,-2-5-1028 0</inkml:trace>
  <inkml:trace contextRef="#ctx0" brushRef="#br0" timeOffset="180443.88">13997 13381 2804 0,'-13'-9'0'0,"3"6"0"0,4-3 0 0,4 4 0 0,2 1 0 0,0 1 0 0,5 0 0 0,13 0 0 0,5 1 291 0,2 5-127 0,4-1-55 15,1 0 177-15,1-2-125 0,0 1-62 0,1-1-543 16,1-1 240-16,1 1 129 0,-3-2 51 0,-4 1-760 16,-3-2 407-16,-3 0 204 15,-4 0 102-15,-4 0-721 0</inkml:trace>
  <inkml:trace contextRef="#ctx0" brushRef="#br0" timeOffset="180582.51">14198 13138 1638 0,'-11'0'0'0,"2"0"0"0,3 0 0 0,-2 8 0 0,2 4 0 0,1 6 0 0,2 13 297 16,1 9-121-16,2 5 170 0,0 6-154 0,0 5-78 16,5 0-39-16,-2 2 35 0,3 5-28 15,-1-14-9-15,0-4-37 0,3-7-689 0,-2 0 344 16,4-5 173-16</inkml:trace>
  <inkml:trace contextRef="#ctx0" brushRef="#br0" timeOffset="180979.51">14715 13408 1566 0,'-13'-15'0'0,"1"-1"0"0,-3 4 0 0,4 2 0 0,-1 1 0 0,-2 0 0 0,-1 2 299 0,0 1-123 0,4 4-75 0,-3 2-33 0,2 0 22 16,-1 9-27-16,-2 12 0 0,-4 5-19 15,6 4-120-15,1 5 55 0,1 3 29 0,3-1 49 16,6 1-22-16,-1 3 9 0,3-9 57 15,0-2-32-15,5-2-1 0,8-8-33 0,4 2-27 0,3-14-1 16,0-6 0-16,2-2 21 0,1-6-292 0,1-11 143 16,-1-7 74-16,-3-5 35 0,-1-5-402 15,-2 0 177-15,0-3 108 0,-2-3-133 0,2-3 105 16,-6 1 65-16,-2-2 76 0,0-2-19 16,0-5 0-16,-5-7 0 15,2-5 118-15,-2 8-55 0,1 5-31 0,-4 6-1 16,0 9 110-16,-1 14-71 0,0 4-43 0,-1 15 15 15,-7 2 563-15,1 16-223 0,-1 8-158 0,2 14 222 0,1 4-179 16,4 5-103-16,-2 4 237 0,3 6-165 0,0 1-84 16,0 1-40-16,0 4-13 0,3-10-64 0,3-3 0 15,3 3 0-15,0-6 0 0,2-3 0 16,-2 8 0-16,1-16 0 0,0-7-493 0,-1-7 200 16,-2-10 163-16,-1-9-942 0</inkml:trace>
  <inkml:trace contextRef="#ctx0" brushRef="#br0" timeOffset="181137.73">14999 13254 1879 0,'0'0'0'16,"0"0"0"-16,0 0 0 0,0 0 0 0,0 0 0 0,0 5 0 0,2 8 792 0,6 3-379 0,4 2-189 0,1 0-94 16,0 1-249-16,3 1 86 0,-1-2 29 0,1 0 1 15,3-1-287-15,-2-4 162 0,5-2 82 0,1 0-937 16,-3-8 479-16</inkml:trace>
  <inkml:trace contextRef="#ctx0" brushRef="#br0" timeOffset="181279.35">15351 13055 1909 0,'2'-27'0'0,"-1"3"0"0,2 7 0 0,0 7 0 0,-2 8 0 0,-1 2 0 0,0 11 0 0,0 19 418 0,0 9-192 16,-7 16-86-16,-5 6 718 0,-1 7-478 15,-2 2-380-15,-1 8 0 0,-2 1 0 0,-1 19 0 16,-1-7 0-16,0 2 0 0,2 0 0 0,-2-3 0 15,3-3 0-15,-7 14-619 0</inkml:trace>
  <inkml:trace contextRef="#ctx0" brushRef="#br0" timeOffset="181899.87">15853 13510 1937 0,'-13'-2'0'0,"3"-6"0"0,3 4 0 0,6 1 0 0,1 3 0 0,1-2 0 0,18-1 0 0,6 3 637 0,5 0-301 0,2-3-149 16,6 2-66-16,-2 1 61 15,-2 0-73-15,0 0-36 0,3 0 0 0,-4 0-200 0,5 0 92 0,-6 0 31 16,-1 4-600-16,-2 1 321 0,0-4 160 0,-6 5-726 15,5-3 328-15</inkml:trace>
  <inkml:trace contextRef="#ctx0" brushRef="#br0" timeOffset="182210.04">16540 13411 1012 0,'3'2'0'0,"4"3"0"0,0-1 0 0,4 3 0 0,2-1 0 0,4 3 609 16,2-1-286-16,5-1-143 0,6-2 54 0,6-2-89 0,1-3-59 15,0 0-24-15,3-1-59 0,-1-11 0 16,1-5 33-16,1-2-284 0,-13 0 138 0,-3 0 73 16,-7-1 37-16,-4-1-330 15,-10 1 173-15,-2-2 91 0,-2 3 38 0,-11-1-137 0,-11 2 24 16,-4-1 53-16,-3 3 81 0,-7-3-10 16,1 9-19-16,-1 8-1 0,-5 2 301 0,2 2-150 15,-2 15-76-15,-4 5 471 0,9 4-250 0,5 5-72 16,5 6-78-16,8 5 200 0,7 2-136 0,4 5-59 15,7-5-43-15,9 2 135 0,18 2-84 0,7-6-42 16,9-6-1-16,4 5-180 16,3-18 65-16,4-7 36 15,0-6-274-15,0-6 156 0,1-4 77 0,2-2-768 0,-13-15 399 0,-3-5 130 16,-2-4 122-16,-6-2-498 0</inkml:trace>
  <inkml:trace contextRef="#ctx0" brushRef="#br0" timeOffset="182440.43">17142 13026 1436 0,'0'-12'0'0,"-1"-1"0"0,1 5 0 0,1 0 0 0,12 0 0 0,7 5 199 0,6 0-81 0,1 3 105 0,4 0-93 16,2 0-47-16,5 12-13 0,-6 3 9 16,-1 3-43-16,-1 5 1 0,-7-2 0 0,-5 6-85 15,-3 1 52-15,-13-2-9 0,-2 2 42 0,-8 0-106 16,-14 0 53-16,-4-2 27 0,-8 3-24 0,1-9 10 15,-3-4 0-15,0-2-15 0,2-5-180 0,0-2 82 16,4-5 55-16,9-2-186 16,4 0 114-16,9-11 43 0,7-9 32 0,1-5-416 0,8-9 210 0</inkml:trace>
  <inkml:trace contextRef="#ctx0" brushRef="#br0" timeOffset="182588.03">17490 12911 1659 0,'-5'0'0'0,"-1"1"0"0,-2 5 0 0,-4 2 0 0,3 5 0 0,-4 4 0 0,1 4 0 0,1 2 881 0,2 5-422 0,1 2-202 16,6-4 234-16,2 1-307 0,2 0-184 0,13-1 0 16,4-2 0-16,7 0 0 15,6-7 0-15,0-5-725 0,3-2 339 0,2-7 212 16,-1-1 105-16,3-2-384 0,-8 0 131 0</inkml:trace>
  <inkml:trace contextRef="#ctx0" brushRef="#br0" timeOffset="182744.13">17772 12992 1816 0,'-8'-5'0'0,"2"-2"0"0,0 4 0 0,3 0 0 0,-1 0 0 0,4 3 0 0,0 0 321 0,2 0-143 0,9 0 280 16,3 4-211-16,3 1-96 0,2 2-61 0,0 3-509 16,2-3 228-16,1 3 114 0,0-2 57 0,3-2-343 15,-3 0 195-15,-2 1 103 0</inkml:trace>
  <inkml:trace contextRef="#ctx0" brushRef="#br0" timeOffset="182894.72">18118 12857 1905 0,'0'-13'0'0,"0"2"0"0,0 3 0 0,0 4 0 0,0-1 0 16,0 2 0-16,3 3 0 0,5 0 347 0,4 10-154 0,2 2-80 0,3 0 245 0,-2 5-165 0,3-3-79 15,0 2-438-15,2 2 180 0,0-2 91 0,2 1 54 16,-4-3-893-16,2-2 465 0,-2-3 230 0</inkml:trace>
  <inkml:trace contextRef="#ctx0" brushRef="#br0" timeOffset="183082.84">18473 12671 1294 0,'0'-8'0'0,"-3"3"0"16,3 4 0-16,-1 1 0 0,-1 0 0 0,-1 17 0 0,-2 9 765 0,-3 12-368 0,-5 10-181 0,-2 8 278 0,-3 7-229 15,-4 12-114-15,-5 12-48 0,1-7-23 0,-2 0 1 16,1-5-45-16,1-5 1 16,4-13-567-16,3 2 292 0,6-25 133 0,6-4-272 0,1-6 207 15,1-9 103-15,4-9 48 16,-3-3-903-16</inkml:trace>
  <inkml:trace contextRef="#ctx0" brushRef="#br0" timeOffset="183267.81">18554 13063 2652 0,'-6'-8'0'0,"1"-1"0"0,5 9 0 0,0-3 0 0,0 3 0 0,2 0 337 0,6 0-151 16,6 0-67-16,1 0 60 0,4 0-72 0,0 3-36 15,3-3-472-15,1 3 219 0,2-1 117 0,-3-1 46 16,1-1-968-16,0 0 477 0,-1 0 237 0</inkml:trace>
  <inkml:trace contextRef="#ctx0" brushRef="#br0" timeOffset="183521.13">19029 12857 1721 0,'4'0'0'0,"0"-3"0"0,3 1 0 0,3 0 0 0,1-1 0 0,8 1 0 0,2 1 0 0,3-1 427 0,6 2-197 0,1 0-97 15,2 0-38-15,1 3-22 47,-4 6-8-47,-5 3-30 0,-5 2-149 0,-6 6 74 0,-5 2 38 0,-7 7 9 0,-2 0-67 0,-16 5 48 16,-12 3 23-16,-5 2 173 0,-4 1-75 0,-1 3-28 0,6-11 234 0,4 0-140 0,4-6-70 0,6-3-35 0,7-3 55 0,0 2-35 16,11-11-33-16,0-2-6 31,4-2-250-31,14-4 114 0,4-3 59 0,6 0 40 0,0 0-737 0,3 0 342 15,2-11 196-15,-2-2-848 0,0-4 499 0</inkml:trace>
  <inkml:trace contextRef="#ctx0" brushRef="#br0" timeOffset="183660.76">19192 13000 2196 0,'-27'-15'0'0,"8"5"0"0,7 3 0 0,3 2 0 0,9 5 0 0,0-3 413 0,0 3-189 0,6 0-94 15,12 0 416-15,6 3-246 0,1 2-178 0,6 4-122 16,3-1 0-16,-1 4 0 0,1-1 0 0,4 3 0 15,-6 3-312-15,0-4-20 0,-3 4 183 0</inkml:trace>
  <inkml:trace contextRef="#ctx0" brushRef="#br0" timeOffset="184260.16">19995 13447 1041 0,'-17'-19'0'0,"2"1"0"0,-2 3 0 0,-3-3 0 0,5 6 0 0,-1 2 0 0,0 2 0 0,-4 4 0 0,1 2 295 0,-5 2-121 15,3 0-74-15,1 14-33 0,-1 11 157 0,-1 8-95 0,1 6-47 16,0 11 41-16,6-2-49 0,4 2 1 0,3-2 27 16,2-2-33-16,6-1-1 15,0-1-24-15,6-14-44 0,10-6 0 0,4-9 35 16,3-5 0-16,4-10-213 0,2 0 116 0,-2-4 44 16,0-20 26-16,2-5-327 15,-3-6 161-15,-1-5 45 0,3-6-194 0,-7 3 134 0,0-4 70 0,-1-1-9 16,-1-5 39-16,-2-6 0 0,1-8 29 0,-8 2-16 15,-3-3 24-15,-2-1 1 0,-4 3 0 16,1 2 38-16,-2 4-8 0,0 24-31 16,0 16 1-16,-7 12 256 0,1 8-128 0,-2 4-53 0,1 17 382 15,2 11-184-15,3 11-112 0,2 6 187 0,0 7-138 16,0 4-70-16,0 8-27 0,0-12 209 0,3 4-127 16,4-4-62-16,-1-2-31 0,3 8-181 0,-1-17 71 15,4-1 39-15,-2-7-1 0,4-4-619 16,-2-6 329-16,-1 2 174 0</inkml:trace>
  <inkml:trace contextRef="#ctx0" brushRef="#br0" timeOffset="184477.26">20267 13341 1290 0,'9'-11'0'0,"0"5"0"0,5 2 0 0,-1 3 0 0,4 1 218 0,0 0-82 0,-1 9-55 15,0 6 156-15,0 3-100 0,-1 5-52 0,-4 3-24 16,1 4 169-16,-6-3-101 0,-5 2-47 0,-1 4-24 15,0-3 6-15,-15 4-1 0,-8-1-19 16,0-2-96-16,-7-5 44 0,-3-5 0 0,0-3-220 0,-2-3 132 16,0-2 75-16,7-9 23 15,2-4-268-15,6 0 89 0,5-7 86 0,6-11 43 16,7-5-482-16,2-7 251 0,15-5 122 0,8-6 61 16</inkml:trace>
  <inkml:trace contextRef="#ctx0" brushRef="#br0" timeOffset="184606.92">20511 13263 1127 0,'8'-4'0'0,"-3"1"0"0,-2 3 0 0,-1 0 0 0,-2 3 0 0,0 14 213 0,-8 4-88 0,-7 10-54 0,-1 1-14 16,-1 4 755-16,-1 8-379 0,4-3-204 0,5-2 235 0,4 0-214 15,5-1-108-15,0-2-313 0,2 3 112 16,18-13 42-16,4-6 27 0,9-5-765 0,5-5 395 16,4-6 198-16,6-3 108 0</inkml:trace>
  <inkml:trace contextRef="#ctx0" brushRef="#br0" timeOffset="184765.95">20965 13515 3604 0,'-5'-7'0'0,"4"2"0"0,1 2 0 0,0 2 0 0,7 1 0 0,9 0 0 0,7 0 0 0,10 1 0 0,8 4 327 15,5 0-327-15,9 0 0 16,5-2 0-16,2 1 0 0,0-4 0 0,5 0 0 0,-14 0-843 0,-6 3 236 0</inkml:trace>
  <inkml:trace contextRef="#ctx0" brushRef="#br0" timeOffset="186062.06">22130 13437 1308 0,'-8'-11'0'0,"2"3"0"0,0 0 0 0,4 4 0 0,2 2 0 0,0 0 0 0,11 2 193 0,5 0-78 0,4 0-30 0,3 4 180 0,0 8-115 16,-1-1-56-16,1 4-28 0,0 2-49 0,-6 1 19 0,0 2 1 16,-6 1-73-16,-1 5 36 0,-6-1 1 15,-2 4 19-15,-2-4-10 0,-6 3 27 0,-12 0 0 0,-5-1-12 16,-5 0 12-16,-6 2-16 15,3-12 11-15,-4-2-136 0,2-4 59 0,4-5 19 16,2-5-1-16,1-1-274 0,12 0 148 0,5-7 64 16,9-13-402-16,1-8 227 0,18-1 114 0,9-7-306 0</inkml:trace>
  <inkml:trace contextRef="#ctx0" brushRef="#br0" timeOffset="186226.62">22456 13328 2033 0,'0'-2'0'0,"0"0"0"0,-4 2 0 0,-6 0 0 0,-1 2 0 0,-8 11 0 0,-1 6 410 0,-3 7-187 0,-4 6-92 0,1 6 230 16,1 4-162-16,3 8-71 0,10-9-51 0,7 1 1 16,5-3-41-16,7-6 0 0,20 1 0 0,5-2 143 15,8-9-180-15,3-5 0 0,3-4-248 0,2-4 9 16,-3-3 138-16,2 0-819 0,-6-7 396 0,-5 0 249 16,-3 0 92-16,-3-5-263 0</inkml:trace>
  <inkml:trace contextRef="#ctx0" brushRef="#br0" timeOffset="186651.18">22810 13591 1870 0,'0'0'0'0,"0"0"0"0,0 0 0 0,0 0 0 0,0 0 0 0,5 0 0 0,4 3 0 0,2-2 0 0,7 4 265 0,4-5-105 0,5 1-28 15,0-1-47 1,7 0-25-16,1 0 1 0,-1 0-138 0,4-4 66 0,-9-6 19 0,1-1 0 0,-5-2-165 16,-6-3 97-16,-2 1 48 0,-3-4 34 0,-10 2-80 15,-2 2 20-15,-2-4 32 0,-7 0-150 0,-9 1 74 16,-4-5-15-16,-5 8 112 15,-3 0-55-15,-3 4 11 0,-6 4-11 0,-3 1 157 16,2 6-62-16,-1 0-37 0,1 13-5 0,1 6 191 16,1 7-88-16,1 5-53 0,10 7-7 0,5 2 91 15,10 4-40-15,9 2-38 0,1 4 223 0,8 3-119 16,16-5-73-16,9-3 104 0,5-2-83 0,6-7-43 16,2-4 1-16,7-3-205 0,-7-9 76 0,-1-9 44 15,2-4-1-15,-4-7-411 0,-1 0 228 0,6-2 122 16,-14-14 25-16,1-4-316 0,-2-4 120 15,-4-1 110-15,2-3-543 0,2-4 308 0</inkml:trace>
  <inkml:trace contextRef="#ctx0" brushRef="#br0" timeOffset="187069.06">23447 13077 896 0,'-8'-11'0'0,"3"3"0"0,0-4 0 0,5 9 0 0,0-1 0 0,1-1 369 15,13 4-166-15,4-1-84 0,6 0 151 0,-3 2-121 16,5 0-57-16,-1 4-28 0,-2 4 1 0,-3 2-30 16,4 2 10-16,-10 4-65 0,0-1 28 0,-7 5 0 15,-2-1 27-15,-5 2-73 0,0 1 46 0,-5-1-9 16,-9-1 36-16,-4-3-36 0,-1 0-1 0,-7-2-6 15,1-1-146-15,0-5 65 0,-3-2 47 0,6-3-150 16,-2-2 92-16,4-2 32 16,0 0 25-16,10 0-370 0,6-5 189 0,4-9 94 15,0-8 47-15</inkml:trace>
  <inkml:trace contextRef="#ctx0" brushRef="#br0" timeOffset="187227.64">23791 12951 847 0,'4'-9'0'0,"0"3"0"0,-2 3 0 0,-2 0 0 0,0 3 0 0,-3 0 0 0,-9 3 599 0,-4 8-285 0,-3 5-140 0,2 2-69 16,-1 4 500-16,2 0-285 0,3 2-133 0,4-3 186 0,5 2-169 16,3 2-83-16,1 0-199 0,1 0 57 15,14 3 37-15,5-3-9 0,5-3-220 0,3-4 124 16,1-1 63-16,1-4 31 0,2-1-727 0,-3-6 278 16,-3-5 223-16</inkml:trace>
  <inkml:trace contextRef="#ctx0" brushRef="#br0" timeOffset="187385.22">23984 13039 1810 0,'0'-10'0'0,"0"6"0"0,-1-3 0 0,1 4 0 0,0 2 0 0,0-2 0 0,8 3 0 0,5 0 278 0,2 0-113 0,2 0-68 16,2 4-226-16,1 0 83 15,2 2 40-15,-2-2 1 0,5 1-248 0,-2 1 140 0,2-3 74 16,-2 0 38-16</inkml:trace>
  <inkml:trace contextRef="#ctx0" brushRef="#br0" timeOffset="187534.34">24351 12933 1745 0,'0'0'0'0,"-1"-3"0"0,-1 0 0 0,2 1 0 0,0-1 0 0,0 3 0 0,0 0 0 0,0 0 280 0,0 6-122 0,9 5 337 0,1 1-220 15,2 0-125-15,2 2-56 0,-2-1-388 16,3 1 165-16,1 0 82 0,1-1 51 0,-2-1-759 0,0-3 396 15,2-1 197-15,-1 1 99 16</inkml:trace>
  <inkml:trace contextRef="#ctx0" brushRef="#br0" timeOffset="187701.9">24673 12868 1761 0,'0'-9'0'0,"0"-3"0"0,0 3 0 0,0 4 0 0,0-1 0 0,0 0 0 0,0 6 0 0,0 0 0 0,-5 9 338 0,-5 11-151 0,2 8 415 15,-4 9-274-15,-3 2-150 0,0 7-72 0,-4 3 134 0,-1 3-102 16,1-1-85-16,-7 9-53 0,5-9-118 0,1-2 25 16,0-6 64-16,2-2-676 0,0 0 379 0,9-14 177 15,0-7 92-15,5-8-514 0,3-5 196 0</inkml:trace>
  <inkml:trace contextRef="#ctx0" brushRef="#br0" timeOffset="187846.51">24693 13089 1540 0,'7'0'0'0,"-4"0"0"0,3-2 0 0,-1 2 0 0,3 0 0 0,2 0 0 0,0 0 0 0,0 0 420 0,5 0-192 0,-1 0-97 0,3 0-500 16,3 0 211-16,-1 2 92 0,1 1 51 0</inkml:trace>
  <inkml:trace contextRef="#ctx0" brushRef="#br0" timeOffset="188105.82">25108 12894 722 0,'5'-10'0'0,"4"1"0"0,0 2 0 0,2 1 0 16,6 1 0-16,2 1 594 0,6 3-279 0,2-1-131 0,4 2-79 0,-1 0 198 0,4 0-134 16,-5 7-66-16,3 4-170 0,-6 0 47 0,-8 6 28 15,-6-1 0-15,-5 6-109 16,-7 3 69-16,0 3 42 0,-17 1 31 15,-10 1-6-15,-4 3 1 0,-1-4-1 0,-2 1 249 0,4 3-116 16,4-11-90-16,4 2-24 0,9-7 264 0,1 3-141 16,5-6-71-16,3 4-9 0,4-7-36 0,4-1 1 15,18-1-26-15,6-5-415 0,8-2 207 0,5 0 113 16,4-2-1056-16,-2 0 521 16,-1 0 283-16,-6-2 142 0</inkml:trace>
  <inkml:trace contextRef="#ctx0" brushRef="#br0" timeOffset="188233.5">25276 13067 1750 0,'-23'-21'0'0,"9"4"0"0,7 7 0 0,5 5 0 0,1-2 0 0,1 4 0 0,0 3 0 0,13-3 648 0,6 2-306 0,6 1-154 0,3 0 48 16,0 0-104-16,0 4-48 0,1 6-25 0,-2-2-852 16,1 5 414-16,-2 3 216 0</inkml:trace>
  <inkml:trace contextRef="#ctx0" brushRef="#br0" timeOffset="189350.64">26088 13351 1001 0,'-8'-8'0'0,"-3"-1"0"0,-2 3 0 0,3 2 0 0,-4 2 0 0,-3 2 0 0,-3 0 244 0,-7 17-94 15,4 7-61-15,-5 12 302 0,1 5-177 0,1 7-88 16,4 0 217-16,3 7-143 0,10-5-85 0,7 0-40 16,2-2-11-16,5-4 0 0,15-5-26 0,5 1 9 15,6-14-158-15,4-5 74 16,2-1 38-16,3-5-542 0,-1-4 290 0,4 5 153 0,-8-10-719 16,-6-1 375-16</inkml:trace>
  <inkml:trace contextRef="#ctx0" brushRef="#br0" timeOffset="190029.51">26562 13629 606 0,'0'-11'0'0,"0"0"0"0,0-1 0 0,0 2 0 0,0-2 0 0,0 0 118 0,-2 2-42 16,-2 0 43-16,0-2-42 0,1 3 0 0,-4-3-32 0,1 6 21 0,1-2 0 15,-3 7-30-15,-3-1 0 16,-3 2 23-16,-1 0 10 0,-1 12-33 0,-3 10 0 0,2 4 57 15,-2 7-28-15,3 5-1 0,-1 0 104 16,9 2-70-16,4-3-32 0,0-2 39 0,4-4-35 16,0-2 0-16,0 1-25 0,10-9-14 0,3-7 5 15,3-5 0-15,3-6 0 0,3-3-66 16,2 0 42-16,0-12-10 0,-2-12 35 16,4-3-268-16,-3-8 132 0,0 0 43 0,2-11-367 0,-4 3 185 0,-1-3 109 15,0-2-144-15,-5-4 118 16,-1-1 59-16,-4-7 22 0,-4 7-2 0,-4-2 0 15,-2 1 40-15,0 1 0 0,-4 4 38 0,-5 0-47 16,-6 23 9-16,2 12 0 0,-4 8 340 0,0 6-170 16,-2 8-85-16,1 14 497 0,2 7-236 15,6 10-149-15,1 6 361 0,3 4-242 0,3 4-123 16,0 10-51-16,0-10 112 0,3 2-92 0,0 0-44 16,0-2-23-16,0 7 81 0,3-12-56 0,3-2-24 15,2-3 0-15,6-2-408 0,-6-6 193 16,5 4 104-16,-5-15-696 0,2-12 385 15,2-2 113-15,-2-10-571 0,0 0 392 0</inkml:trace>
  <inkml:trace contextRef="#ctx0" brushRef="#br0" timeOffset="190235.96">26851 13481 968 0,'5'-11'0'0,"0"3"0"0,6 0 0 0,0 6 0 0,3 1 351 0,1 1-158 0,3 1-78 0,0 9-40 16,1 5 153-16,0 2-100 0,-3 6-46 0,-1 0-23 15,-3 1 98-15,-3 5-60 0,-2 2-21 0,-7-2-8 16,0 1 0-16,-11 1-32 0,-10 1-26 16,-5-2 0-16,-7 2 35 0,0-8-9 0,-1-4-72 15,1-4 37-15,1-4-1 16,4-5 36-16,-3 0-160 0,13-7 46 0,8 0 51 0,1-9-8 0,9-10-550 0,7-6 247 16,12-5 144-16,11-5-428 0</inkml:trace>
  <inkml:trace contextRef="#ctx0" brushRef="#br0" timeOffset="190395.53">27240 13392 2362 0,'0'0'0'0,"0"0"0"0,-3 0 0 0,-6 4 0 0,-1 6 0 0,-7 6 0 0,-5 6 0 0,0 6 0 0,-6 10 466 0,6 3-220 16,2 3-104-16,5 2 379 0,9 0-327 0,6-5-194 16,0 3 0-16,13-11 0 15,12-4 0-15,6-5 0 0,4-6 0 0,5-4-196 0,3-1 50 0,-5-10 87 16,-2-3-772-16,-3 0 433 15,1 0 145-15,-4-3-774 0</inkml:trace>
  <inkml:trace contextRef="#ctx0" brushRef="#br0" timeOffset="190580.04">27461 13653 1942 0,'-7'-12'0'0,"5"7"0"0,0 1 0 0,2 1 0 0,0 0 0 0,4 2 0 0,14 1 789 0,6 0-376 0,5 0-188 0,3 0-95 15,2 4-132-15,3 0 9 16,-1 2 30-16,3-2-368 31,0 1 185-31,-2 0 90 0,7-1-1220 0</inkml:trace>
  <inkml:trace contextRef="#ctx0" brushRef="#br0" timeOffset="191219.66">28418 13701 909 0,'-7'-18'0'0,"2"-2"0"0,-1 3 0 0,-2-4 0 0,2 5 0 0,-3 1 166 0,1-2-65 0,-5 3-32 0,0-2 51 0,-4 3-33 15,-1 5-8-15,0 4-43 0,-4 4 159 0,1 0-80 16,-3 3-39-16,-3 14 139 16,4 7-94-16,-3 10-42 0,5 1 0 0,1 6 100 0,6 1-71 0,1 2-26 15,10-10 3-15,3-1-24 0,0-4 0 0,3-4-24 16,10-5-51-16,5 3 34 15,7-16-9-15,2-5 26 0,7-2-231 0,1-6 115 16,0-14 58-16,7-2-405 0,-10-7 214 0,1-4 61 16,-3-4 69-16,-2-3-280 0,-2-2 162 15,2-7 73-15,-8-1-75 0,-2-5 83 0,-3-4 42 16,-5-1-1-16,0-4 72 0,-4-9-9 0,-5 14-21 0,0 1-1 16,-1 9 42-16,0 11 0 15,-2 6-50-15,-6 24 328 0,-4 8-160 16,2 3-80-16,-1 19-40 0,0 9 509 0,2 11-242 15,3 4-75-15,2 6 315 0,4 4-236 0,0 3-119 0,0 0-59 16,0 7 297-16,4-12-182 0,2 1-88 0,1-3-43 16,6 0-75-16,0-5-5 15,0 5 0-15,3-18-107 0,0-2-41 0,-3-10 93 0,-3-4 45 0,1-7-779 16,-2 1 420-16,-2-12 115 0,-1 0-752 0</inkml:trace>
  <inkml:trace contextRef="#ctx0" brushRef="#br0" timeOffset="191377.24">28746 13566 1412 0,'0'-8'0'0,"0"2"0"0,0 1 0 0,0 4 0 0,0 1 0 0,0 0 620 0,2 0-296 0,3 0-143 0,0 10-73 0,7 2 116 16,-1 0-93-16,5 2-39 0,-1-1-304 0,3 1 124 0,0-2 62 16,3 1 32-16,2-4-643 15,1 1 346-15,0-3 160 0,-1-4-657 0,0-2 386 0</inkml:trace>
  <inkml:trace contextRef="#ctx0" brushRef="#br0" timeOffset="191538.81">29133 13401 1320 0,'0'-24'0'0,"0"5"0"0,0-2 0 0,-2 13 0 0,-2 7 0 0,-4 1 0 0,-2 2 326 0,-2 22-145 0,-5 6-63 16,0 12 504-16,-2 8-292 0,-1 8-147 0,-2 8-74 16,0 2 302-16,-6 11-178 15,7-9-135-15,-3 3-132 0,-1 2 18 0,0-5 27 0,0 0 0 16,-3 5-273-16,5-21 145 15,2-4 76-15,3-4-700 0,2-9 389 0,4-9 113 0,-2-3 125 16</inkml:trace>
  <inkml:trace contextRef="#ctx0" brushRef="#br0" timeOffset="191744.26">29304 13707 1191 0,'-11'-6'0'0,"2"-6"0"0,-1 6 0 0,6 3 0 0,1-2 0 0,3 2 843 0,0 3-403 0,13 0-202 0,10 0-101 0,5 0 465 0,5 0-288 16,2 0-148-16,4 0-429 16,-1 0 145-16,1 0 77 0,4 0 48 0,-6 3-1016 15,1 2 514-15,-2 2 258 0</inkml:trace>
  <inkml:trace contextRef="#ctx0" brushRef="#br0" timeOffset="192135.22">30078 13649 1225 0,'0'-37'0'0,"0"12"0"0,0 1 0 0,0-2 0 0,0 2 0 0,-3 2 0 0,-3-5 567 0,-4 10-269 15,3 3-131-15,-5 3 196 0,-2 8-164 0,-1 3-81 16,-9 0-32-16,1 18-18 0,-3 12 0 0,-4 8-32 15,4 7 28-15,3 2 0 0,-3 9-19 0,13-9-9 16,4-1 37-16,7-4-36 0,2-1-1 0,0-4 0 16,0 0-111-16,4-11 52 0,10-8 29 0,4-4-314 15,4-10 162-15,0-4 55 0,4 0 50 0,1-14-447 16,-2-11 227-16,2-6 112 0,0-3-192 16,-3-5 153-16,5-4 67 0,-7 3 47 15,-1-7-49-15,0-4 43 0,1-2 1 0,3-13 34 16,-5 6-26-16,0-3 35 0,-1-6 0 0,-2 7 89 15,-7 7-44-15,-3 6-9 0,-7 25-36 0,0 12 435 16,-4 10-218-16,-4 2-71 0,-6 15 502 16,0 9-265-16,2 10-159 0,-1 6-77 0,5 1 389 0,-1 7-233 15,1 1-115-15,-1 7-49 0,4-8 16 0,3 0-119 16,-3-3 0-16,4-1-71 16,-1 1-23-16,2 5 75 0,0-15 22 0,0 0-641 0,2-7 337 15,6-7 169-15,6-4-791 0,1-2 430 16,0-15 233-16,2 0 112 0</inkml:trace>
  <inkml:trace contextRef="#ctx0" brushRef="#br0" timeOffset="192385.95">30513 13360 1342 0,'9'-29'0'0,"1"12"0"0,0 3 0 0,5 3 0 0,-3 2 0 0,5 5 0 0,1-1 0 0,-2 5 244 0,0 0-105 0,2 9-51 0,-1 4 132 15,-2 3-92-15,1 5-37 16,-7 1-32-16,-5 3 19 0,-4 4-42 0,0 5 0 15,-7 5 143-15,-13-3-76 0,-5 0-34 0,-2 4 1 16,-1-2 333-16,-1-1-183 16,2 8-83-16,4-10-54 0,3-2 123 0,4-4-206 0,2 0 0 15,8-2 0-15,0 3 0 0,6-12 0 16,1-4 0-16,17-2 0 0,6-6 0 0,5-3 0 16,6 1 0-16,-2-4 0 0,-1 0 0 0,1-10 0 0,-3 2-598 15,-5-5 107-15,0-1 178 0,-8 0 143 16,-9-5-755-16,-5-3 444 0</inkml:trace>
  <inkml:trace contextRef="#ctx0" brushRef="#br0" timeOffset="192519.59">30406 13609 2211 0,'-18'-9'0'0,"9"6"0"0,3 1 0 0,5 2 0 0,1 0 0 0,0 5 0 0,9 4 399 0,8 0-186 0,6 2-89 0,4 1 193 15,4 2-141-15,3-3-70 0,4 0-250 0,-3-1 86 16,-1-3 47-16,0 0 23 0,1-2-933 0,0-3 478 15</inkml:trace>
  <inkml:trace contextRef="#ctx0" brushRef="#br0" timeOffset="192711.08">31072 13408 2020 0,'13'0'0'0,"3"0"0"0,-3 2 0 0,2 10 0 0,-1 9 0 0,-6 3 755 0,2 5-360 0,-5 9-169 15,-3-1 79-15,-2 4-134 0,-12 6-112 0,-7 0-59 16,-6-1 0-16,-9 5 0 0,2-12 0 0,-2-1 0 16,-3-4-216-16,2-2 2 0,3-3 125 0,2-3-1014 15,11-9 538-15,2-5 265 0,5-9 132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820.388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2-23T00:56:55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10234 3878 1080 0,'-11'0'0'0,"-7"0"0"0,7 0 0 0,3 0 0 0,2 0 0 16,1 0 0-16,3 0 162 0,-1 0-53 15,3 0-40-15,0 0 0 0,0 0 259 0,0 0-145 0,3 0-73 0,6 0 106 0,3 0-95 16,0 0-41-16,5 0 115 0,2 2-79 0,1 0-39 16,3-2 10-16,1 0 64 46,1 0-57-46,2 2-28 0,2-2 0 0,1 0 58 0,3 0-34 0,-4 2-9 0,2-2-43 0,3 1 27 0,0-1-1 0,4 2-26 0,5-2 14 0,-4 3-52 16,1-2 0-16,2 1 0 0,3 0 0 16,0-2 0-16,8 2 0 0,-8-2 0 0,3 0 0 0,4 0 0 15,1 0 0-15,10 0 0 0,-10-2 0 0,2-3 0 16,-2 0 0-16,2 0 0 0,-2-2 0 0,8 2 0 16,-12 1 0-16,3 1 0 31,-1-2 0-31,2 1 0 0,0 0 0 0,6-1 0 15,-15 1 0-15,4 1 0 0,-2-1 0 0,-1 0 0 0,1 1 0 0,8-3 0 0,-11 2 0 0,1 0 0 16,2 1 0-16,-2-1 0 16,3 0 0-16,4-5 0 0,-7 4 0 0,0 2 0 0,0-2 0 0,0 0 0 15,4 1 0-15,7-2 0 0,-10 0 0 0,2 3 0 16,1-1 0-16,-5-1 0 0,0 0 0 0,6 2 0 0,-11-1 0 47,0 1 0-47,-1 2 0 0,-1 0 0 0,5-2 0 0,4 1 0 0,-8 2 0 0,3 0 0 0,3 0 0 0,-2 0 0 0,3 0 0 15,4 0 0-15,-7 0 0 0,0 0 0 0,2 0 0 32,-4 0 0-32,-1 0 0 0,7 0 0 0,-13 0 0 0,1 0 0 0,-3 0 0 0,-2 0 0 0,-3 0 0 15,0 0 0-15,-7 0 0 0,-3 2 0 0,-2 1 0 16,-1-2 0-16,1-1 0 16,-6 1 0-16,-1-1 0 0,-1 0 0 0,0 0 0 15,-1 0 0-15,0 0 0 0,-2 0 0 16,1 0 0-16,-3 0 0 0,2 0 0 0,-2-1 0 0,1 0 0 15,-1-4 0-15,0 1 0 0,0-3 0 16,0 1 0-16,0-2-73 0,-6 1-265 0,0 2 147 0,-4-1 80 16,-4 4-535-16</inkml:trace>
  <inkml:trace contextRef="#ctx0" brushRef="#br0" timeOffset="594.41">13418 3416 1883 0,'0'0'0'0,"0"-3"0"0,1 0 0 0,5 2 0 0,8 1 0 0,5 0 0 0,9 0 297 0,8 4-131 0,12 10-56 0,2 1-41 31,7 5 310-31,4 0-171 0,2 3-86 0,-1 1 1 0,2 5-34 0,-17-5-9 0,-5 1-44 0,-10 1-34 16,-4 0 34-16,-7 2 9 15,-14-6-82-15,-7 3 37 0,-5 0 0 0,-18 7 36 16,-14-2-61-16,-8 7 39 0,-5-8-9 0,-5 4 31 16,-6-1-281-1,-8 0 129 16,-1 1 31-31,-16 7-748 0,11-9 403 0</inkml:trace>
  <inkml:trace contextRef="#ctx0" brushRef="#br0" timeOffset="1594.93">11487 1124 1337 0,'-6'-2'0'0,"3"-1"0"0,-1-1 0 0,0 1 0 0,3 2 0 0,0 1 0 0,1 0 150 16,0 0-57-16,0 4 119 0,0 10-77 0,1 3-54 15,1 3 0-15,5 8 107 0,2 1-76 0,-3 5-37 0,2 7 10 0,-1 2 61 16,-1 6-56-16,3 7-27 15,-4 7 0-15,1 2 61 32,-2 12-35-32,0-7-9 0,0 3 24 0,-4 0-35 0,2 6 0 0,-2-3 20 0,0 15-19 0,0-13-9 0,0-1-28 0,-8 0 125 15,2 2-84-15,-1 0-74 0,-3 10 0 16,2-21 0 0,1 0 0-16,3 0 0 0,-3 2 0 0,3-4 0 0,-2 14 0 15,3-18 0-15,-1 3 0 0,1-4 0 0,2 2 0 0,1 3 0 16,-1 7 0-16,0-13 0 0,1-2 0 0,-3 3 0 31,1-1 0-31,1 5 0 0,-1-12 0 0,-2-1 0 0,2 0 0 0,-1-2 0 0,-2 1 0 0,2 8 0 0,0-11 0 16,0-1 0-16,0 2 0 0,1 0 0 0,0-1 0 15,-3 5 0-15,3-11 0 16,2-1 0-16,-1 0 0 16,-1-2 0-16,2-1 0 0,0 5 0 0,0-5 0 0,0 3 0 0,0 3 0 15,0-3 0-15,0-2 0 0,0 3 0 0,0-12 0 31,0-1 0-31,0-3 0 0,0 1 0 0,0-3 0 0,2 8 0 0,-1-10 0 0,1 2 0 0,-2 2 0 16,0 1 0-16,0-1 0 16,1 3 0-16,-1-7 0 0,0 1 0 0,0-2 0 31,0-2 0-31,0 0 0 0,0 3 0 0,0-10 0 0,0 0 0 0,-1-1 0 0,-1 0 0 0,-1-4 0 0,1 3 0 0,-1-3-63 16,2-4-12-16,-1 1 17 15,0-3-408-15,-2 3 216 16,1-3 98-16,1-1 63 0,-2 0-588 0,2-15 321 15,2-7 161-15,-1-12 80 0</inkml:trace>
  <inkml:trace contextRef="#ctx0" brushRef="#br0" timeOffset="1893.21">11518 746 1251 0,'-20'-2'0'16,"1"0"0"-16,3 2 0 0,2 0 0 0,-3 14 0 0,2 1 196 0,1 4-80 0,-3 3-39 0,-3 5 70 0,-1 5-54 15,-5 9-19-15,3-1-74 0,-1 2 1 0,3 3 36 16,0-3 0-16,2-1-336 16,2 3 164-16,5-10 75 0,4-4 39 15</inkml:trace>
  <inkml:trace contextRef="#ctx0" brushRef="#br0" timeOffset="2022.86">11445 880 2186 0,'0'0'0'0,"0"-3"0"0,0 1 0 0,0 1 0 0,4 1 0 0,1 0 0 0,6 0 344 31,3 0-157-31,3 7 282 0,5 7-215 0,6 3-109 0,2 3-53 0,7 3-174 0,-1 2 56 0,0 5 31 0,1 5 1 0,1 5-857 0</inkml:trace>
  <inkml:trace contextRef="#ctx0" brushRef="#br0" timeOffset="3227.57">12930 2517 1315 0,'5'0'0'0,"-2"-1"0"0,0-1 0 0,-2 1 0 0,2-2 0 0,-2 3 0 0,-1-3 0 0,2 1 224 0,-2 0-98 0,0 0-45 0,0 2 209 47,0 0-127-47,0 0-62 0,-6 0-23 0,2 0 15 0,-1 2-28 0,-1 5 0 0,-1 4 75 0,0 0-51 0,1 5-17 0,1-3-9 0,0-1 15 15,2 3 1-15,0-1-42 0,1-2-39 16,1 2 9-16,1-3 30 16,0 1 0-16,0-3-101 0,0-1 50 0,0-1 25 0,0-2 9 0,3-1-49 0,1-4 14 0,1 0-1 15,2 0-93-15,-1 0 60 31,1-2 8-31,-1 0 16 0,-4-6-16 0,3 4 35 32,-2-1-22-32,-1-1 142 0,1 2-62 0,-2 2-28 0,-1-3 3 0,0 4 85 0,0 0-47 0,0 1-27 0,-1 0 4 0,-4 0 52 15,0 1-26-15,1 5 0 0,0-1-22 0,1 1-13 16,0 0 27-16,-1 1-23 0,2-2-121 0,2-1 59 16,0 1 28-16,0 0-209 0,0-2 106 0,0 1 56 0,0-4 10 15,2 0-134-15,2 0 65 0,1 0 20 16,0 0 33-16,-1 0 40 15,1-4-38-15,0 1 15 0,-1-2 106 0,-3 0-71 0,1 1-14 16,0-1-1-16,-2 2 346 0,0 0-172 0,0 2-61 0,0 0 190 16,-2 1-134-16,-4 0-47 0,0 0-104 0,1 0-5 31,2 0 0-31,-2 1 0 0,2 2 0 0,2 1 0 0,-1 1 0 0,-1-3 0 0,3 2-258 16,0-1 91-16,0 0 90 0,0-3-183 15,0 0 124-15,5 0 17 0,2 0 46 0,-3 0-323 16,2 0 184-1,-1 0 87-15,0 0 45 0,-1 0-339 16,-1-3 192-16,-1 0 85 0,-1 1 58 0,1 2-390 0</inkml:trace>
  <inkml:trace contextRef="#ctx0" brushRef="#br0" timeOffset="3991.04">12038 2140 1074 0,'-5'-3'0'0,"1"-5"0"0,1 5 0 0,3-2 0 0,-2 4 0 0,2 1 0 0,0 1 328 0,0 15-145 0,2 2-73 0,5 6-36 0,1 7 291 15,-1 3-168-15,-1 2-80 0,2 1-40 0,-5 5-13 16,3 1 0-16,-3 7-18 0,0-6-252 16,-1 1 121 15,1-1 62-31,-3-2-137 0,0-2 99 0,0-1 59 0,0-8 14 0,0-6-435 0,0-7 212 0,-3-5 28 15,0-4 72-15,0-9-269 0,-1 0 172 0,3-16 85 16,-2-6 43-16</inkml:trace>
  <inkml:trace contextRef="#ctx0" brushRef="#br0" timeOffset="4188.52">12020 2201 863 0,'-2'-37'0'0,"1"4"0"0,-1-3 0 0,2 14 0 0,0 3 0 0,3 4 0 0,8 0 0 0,5 5 324 0,3-2-134 0,2 10-81 0,4 0 223 0,4 2-148 16,0 0-74-16,0 7 16 0,1 4-35 0,-5 4-10 15,-6 2-44-15,-1 2-25 16,-5 3 0-16,-7-2 25 0,2 8 10 0,-8-5-60 0,-2 1 25 0,-13 1 0 16,-3 1 25-16,-3-2 68 0,-5 2-24 0,0-6-10 15,-2 0-10-15,2-2 0 16,1-2-24-16,-2-1-262 0,-2 0 132 0,4-3 56 16,3-4 31-16,5 1-547 0,1-6 261 0,8 2 138 15,1 0 40-15,7-5-258 0,1 0 167 0</inkml:trace>
  <inkml:trace contextRef="#ctx0" brushRef="#br0" timeOffset="4431.87">12273 2525 2001 0,'3'13'0'0,"-2"-2"0"0,2 4 0 0,-3 0 0 0,0-1 0 0,0 5 0 0,0-4 0 0,0-1 0 0,0 0 0 0,0-2 298 0,0-2-130 0,3 5 36 15,3-9-88-15,2 0-40 0,3-4 1 0,3 1-169 16,0-3 65-16,5 0 41 0,-1-3-9 0,-1-8-258 31,2-2 146-31,-6-2 71 0,1-4 37 0,-2 1-98 0,-7-2 22 0,-3 2 50 0,-2-1-166 0,0 2 85 16,-3 2-3-16,-9-1 262 0,-4 4-99 0,-4 4-46 15,-1 4 0-15,-2-1 238 32,1 5-120-32,-2-3-71 0,4 3 1 0,2 0-73 0,3 3 64 0,4 4-25 0,1 0 39 0,4 3-282 15,6 0 139-15</inkml:trace>
  <inkml:trace contextRef="#ctx0" brushRef="#br0" timeOffset="9638.4">12908 2620 0 0,'2'3'0'0,"-1"1"0"0,1-3 0 0,-2 2 0 0,0 0 195 0,0-3-70 0,0 2-48 0,0 0-1 0,0-2 49 16,0 0-44-16,0 0 0 0,0 1 5 0,0-1-8 16,0 0-41-16,0 0 61 0,0 0-31 0,0 0 0 31,-2 0-20-31,2 0 50 0,-1 0-30 0,1 0 0 0,0 0-30 0,0 0 49 15,0 0-15-15,0 0-9 0,0 0-25 0,0 0 65 16,0 0-32-16,0 0 0 0,0 0 18 0,0-1-9 31,1-3-42-31,5 0 46 0,0-2-46 0,1-1 9 0,1 0-9 0,2-3 23 0,1-2 1 0,0 0-24 16,5-2 0-16,1-4 44 0,2 0-44 0,2-1 0 47,2-4 0-47,5-4-11 0,4 0 11 0,7-7 9 0,-3 3-37 0,6-3 0 0,4 1 28 0,0-4-36 0,5-1 1 0,10-4 35 0,-7 5-1 15,-3-1-100-15,3 2 46 0,-1 0 12 0,-1 0 1 16,-1 0-108-16,-12 9 61 16,-7 2 18-16,1 4 0 0,-10 3-1 0,0 2 0 0,0-1 12 0,-10 7 42 15,-5 3-34 1,0 0 5-16,-3 2 69 0,-2 0-33 0,2 1-1 0,-1 3-32 0,-4-2 43 31,2 1 1-31,-1 0-27 0,-1 1-10 0,2-1 54 0,-2 2-47 16,2 0 16-16,-2 0-12 0,1 0-44 0,-1 0 0 0,2 0 51 0,-2 0-151 0,1 0 65 15,-1 0 35-15,0 0-197 0,0 0 106 0,0 0 39 32,0 0 34-32,0 0-158 0,0 0 86 0,0 0 43 0,0 0-1 0,0 0-304 15,0 2 178-15,0 1 85 0</inkml:trace>
  <inkml:trace contextRef="#ctx0" brushRef="#br0" timeOffset="9991.45">13812 1729 498 0,'-13'0'0'0,"2"0"0"0,-1 0 0 0,1 0 0 0,2 0 180 0,-1-1-62 0,2-1-46 15,2 2 295-15,4-1-165 0,-2 1-83 0,3 0 196 16,1 0-130-16,0 0-79 15,0 0-35-15,9 0 90 16,7-3-62-16,4 2-31 0,2-1 9 0,4-3-15 0,2 3 1 0,3-3-26 16,-1 0-1-16,1 1-23 0,2 1 33 0,-4 0-9 15,-5-1-51-15,0 1 25 0,-3 2 0 0,1-2-5 32,-1 2 9-32,-6-1 22 0,-5 2 0 0,-2 0 43 0,0 0-58 0,-8 0 9 15,3 3-16-15,-3 6 137 0,0 3-60 0,-9 3-28 16,-2-1 7-16,-5 6-81 0,2 2 33 0,-1-3-10 0,0 3-141 0,-3 2 82 31,4 0 42-31,-3 3-742 0,4-3 368 0,1 0 153 0,2-2 100 0</inkml:trace>
  <inkml:trace contextRef="#ctx0" brushRef="#br0" timeOffset="10771.69">14516 1881 1153 0,'-5'-5'0'0,"-1"2"0"0,0-3 0 0,-2 3 0 0,2-2 0 0,1 1 0 0,3 1 0 0,-4 1 178 0,5 0-71 0,-1 1-35 0,0-1 240 15,2 0-143-15,0 2-66 0,4 0-34 0,10 0 183 0,4 0-108 0,6 0-45 0,-1 0-36 0,5 2 27 0,4 0-26 16,-3 1-1-16,2-1-59 0,4 1 9 0,-7-3 23 15,0 3 0-15,0-2 1 16,-2-1-1-16,-1 0 0 31,1 0-198-31,-6 0 95 0,-4 0 52 0,-3 0 25 0,-1-1-996 0,-5-2 475 0,1-4 228 0,-7-1 128 16</inkml:trace>
  <inkml:trace contextRef="#ctx0" brushRef="#br0" timeOffset="10983.13">14846 1702 1356 0,'0'0'0'0,"-1"0"0"0,-1 0 0 0,2 0 0 0,0 0 0 0,0 0 0 0,0 0 0 0,0 0 0 0,0 0 228 0,7 0-96 0,6 0 80 0,-2 0-88 0,4 3-44 0,2 4 9 0,-2 0 67 0,2-1-60 0,-1 3-30 0,0 0 0 0,0 0-69 0,0 2 48 31,-2-1-9-31,-4-3 0 0,-1 5-102 0,-4 0 51 0,-3 0 25 0,0 2-118 0,-2 1 67 0,-9-1 39 16,-5 3-279-16,-6 0 145 0,-4-1 45 15,-4 5 42-15,1-5-200 0,-1 0 110 16,-3 0 34-16,3-1 35 0,-1 1-355 0</inkml:trace>
  <inkml:trace contextRef="#ctx0" brushRef="#br0" timeOffset="11277.93">14753 2103 1013 0,'-5'0'0'0,"0"0"0"0,1 0 0 0,-1 0 0 0,1 0 0 0,-1 0 160 0,2 8-67 15,-1 2-29-15,1 6 274 0,0 2-151 0,2 8-76 32,-4 3-28-32,2 5 41 0,2 6-45 0,-1 3 1 0,0 4-112 0,2 0 34 15,0 4 10-15,0-10 24 0,0-2-62 0,0-3 31 16,0-4 0-16,4-6 31 0,3 3 1 0,-1-12-1 31,1-6 0-31,1-4-31 0,1-3 19 0,2-4-33 0,1 0 35 0,2 0-49 16,0-8 1-16,2-9 38 0,2-1-428 0,1 0 201 15,1-4 102-15,-4 5 42 16,1 0-585-16</inkml:trace>
  <inkml:trace contextRef="#ctx0" brushRef="#br0" timeOffset="11472.41">15295 2655 1545 0,'-3'0'0'0,"0"0"0"0,-1 0 0 0,2 0 0 0,-1 1 0 15,1 0 768 1,1 2-367-16,-1-1-183 15,0 0-83-15,2 1 87 0,0-1-94 0,0 1-47 0,0 0-556 0,0 2 254 0,0-1 137 0,0-1 56 0</inkml:trace>
  <inkml:trace contextRef="#ctx0" brushRef="#br0" timeOffset="17247.37">14133 1627 985 0,'0'-6'0'16,"0"-2"0"-16,0 3 0 0,0-1 0 0,0 5 0 0,0-2 0 0,0 1 0 0,0 2 279 0,0 0-126 0,0 0-57 0,0 9 50 0,0 1-54 16,0 2-28-16,0 3 10 0,0-1-54 0,0 0 17 15,0 0 0-15,0-3-34 16,1 1-1-16,1 0 44 0,-1-5-8 0,2 1-61 15,1-4 30-15,-3-1 1 0,2-1 29 0,2-1-31 16,-3-1-8-16,1 0-6 0,1-3-2 0,-1-4-12 16,0-6 40-16,0 4-8 0,-1-2 41 15,0 0 0-15,-1 2-35 0,1 1 43 0,0 1 5 0,-2 2-40 16,0 4-4-16,0 1 50 0,0 0 1 0,0 0-35 16,0 9-1-16,0 2 42 0,-4 2 0 0,1 1-28 15,2 0-107-15,0 3 49 16,-2 0 8-16,2-5 39 0,1 3-279 0,-2-1 124 15,2-4 66-15,0 0-162 0,0 1 82 0,0-4 62 0,0-3 30 16,0-1-357-16,0-1 179 0,0-2 91 0,0 0 34 16,0 0-300-16</inkml:trace>
  <inkml:trace contextRef="#ctx0" brushRef="#br0" timeOffset="17531.12">14446 1183 1420 0,'0'-15'0'0,"0"7"0"0,0 1 0 0,-2 5 0 0,2-1 0 0,-1 3 0 0,1-2 0 0,0 2 502 0,0 0-233 0,0 6-115 0,1 7 142 16,1 2-120-16,3 5-74 0,-2 3-33 15,0 3 11-15,0 6-1 0,-1 0-41 0,-1 6-116 16,-1-1 53-16,0-2 31 0,0 2 0 0,0 4-217 0,0-4 123 15,0 9 73-15,0-11 21 0,-1 0-190 0,-2-2 38 16,-1-3 73-16,1-6-318 0,0 2 168 16,0-11 97-16,0-6 44 0,1-4-199 0,1-5 122 15,-1 0 60-15,2-9-227 0,0-11 148 16,0-3 71-16,0-4 34 0</inkml:trace>
  <inkml:trace contextRef="#ctx0" brushRef="#br0" timeOffset="17779.46">14446 1098 1179 0,'0'-20'0'0,"0"5"0"0,0 1 0 0,0 2 0 0,0-2 0 0,6 4 0 0,4 5 480 0,3-2-222 15,2 2-110-15,5 2 80 0,1-2-86 0,0 4-57 16,2 1 77-16,-1 0-63 0,0 6-30 0,-2 2-1 16,2 6-54-16,-4-1-9 0,-5 4 32 0,-2 1 1 15,-2 2-79-15,-6 2 40 0,0 2 9 16,-3-2 30-16,0 0-44 0,-7 1 0 0,-7-1 37 0,0 2 21 15,-3-6-43 1,-1-1 15-16,-2-2-33 0,-3-2 1 0,0-3 17 16,-1 0 12-16,2-5-3 0,-1-4-1 15,4-1 20-15,4 0-17 16,2 0-869-16,1 0 397 0,9-4 212 0</inkml:trace>
  <inkml:trace contextRef="#ctx0" brushRef="#br0" timeOffset="20496.58">12152 2975 636 0,'-7'-7'0'0,"-5"2"0"0,3 1 0 0,2 2 0 0,-1 1 0 0,1 0 177 0,-3 1-70 0,0 0-26 0,1 4-9 0,-1 11 45 15,1 5-41-15,1 4 1 16,3 4 137-16,-2 6-79 0,4-4-54 0,1 2 0 16,1 1 43-16,1 1-43 0,0-1 0 0,1 0-78 15,11-5-9-15,0-5 42 0,4-4 1 0,0-2-236 16,3-4 118-16,1 0 68 0,-1-6 20 0,1-4-437 15,-4-3 193-15,3 0 120 0,-5 0-200 0,4-2 133 32,-8-10 71-32</inkml:trace>
  <inkml:trace contextRef="#ctx0" brushRef="#br0" timeOffset="20689.06">12232 3127 710 0,'0'-13'0'0,"0"-3"0"0,0 5 0 0,0-2 0 0,2 2 0 15,0-2 183-15,3 4-78 0,4 3 74 0,1 3-71 0,1 1-36 16,4 2 9-16,-2 0 67 31,2 3-56-31,-1 9-27 0,0 2-1 0,-1 3 12 0,-2 3-29 0,-2 0-10 0,-6 1-1 0,-1 1-67 16,-2 0 34-16,0 2 0 0,-5 2 3 0,-7-7-8 0,0 1 39 0,-4-4-37 15,1 1 1-15,-1-4 8 0,-3 2 30 16,0-8-149 0,3-1 62-16,-2-3 16 0,3-3-1 0,2 0-279 0,0 0 146 0,7-4 63 15,5-12 42-15,1-2-351 0,0-2 188 0</inkml:trace>
  <inkml:trace contextRef="#ctx0" brushRef="#br0" timeOffset="21083.01">12414 3052 1519 0,'3'-2'0'0,"2"2"0"0,-3 0 0 0,0 0 0 0,0 0 0 0,-2 2 0 0,0 10 0 0,0 4 0 0,-4 0 250 0,-1 4-106 0,-2 1-54 0,4 4 61 16,-3-3-57-16,2 5-19 0,2-4-81 15,2-2 1-15,0-1 42 0,0 0 0 0,6-6-258 16,3 3 138 15,3-8 56-31,3-1 32 0,-1-7-341 0,1-1 183 0,2 0 18 16,2-6-256-16,-4-9 182 0,-2 1 86 0,-2 1 48 0,-3 1 1 15,3-2 28-15,-8 6 9 0,-1 1 277 16,-1 0-138-16,-1 4-70 0,0 2-34 0,0 1 163 0,-3 0-80 16,-3 0-57-16,-2 9 36 0,2 2 336 0,2 0-145 0,0 3-98 0,1-1-3 0,3-1-57 15,0 0-28-15,0 0 0 0,0-3-130 0,5 3 60 0,4-7 16 16,2 2-193-16,0-4 109 0,0-2 55 0,3-1 28 15,0 0-163-15,-2-1 58 0,-2-9 51 0,-2 1-15 16,-1-2 24-16,-4-4-23 16,-1 2-5-16,-2-1 167 0,0 0-63 15,0 1-41-15,-7 0 166 0,-3 1-82 0,0 0-49 0,-2 5-2 0,3 0 25 16,-2 2-11-16,-1 0 0 16,3 2 7-16,0-1-214 0,3 2 93 0,0 2 42 15,4 0 5-15,1 0-199 16,1 0 99-16,0 0 61 0,0 6-427 0,4 0 225 0,7-3 112 0</inkml:trace>
  <inkml:trace contextRef="#ctx0" brushRef="#br0" timeOffset="21248.56">12754 3275 980 0,'3'5'0'0,"0"0"0"0,0-1 0 0,2 3 0 15,-4-1 0-15,2 1 0 0,-2 0 258 0,-1 0-115 0,0 1-53 0,0 2 225 0,0-1-139 0,-7 2-70 16,0 2-25-16,0-2-35 0,-2-1-9 31,-1 0-1-15,0 1 1-16,-1-4-306 0,0 0 162 0,1-1 68 0,3-3-225 0,1 0 150 0,-2-3 76 0</inkml:trace>
  <inkml:trace contextRef="#ctx0" brushRef="#br0" timeOffset="21402.15">12819 3072 1737 0,'0'0'0'0,"0"0"0"0,0 0 0 0,0 0 0 0,0 0 0 0,0 0 0 0,0 0 0 0,2 0 0 0,0 0 466 0,2 0-215 16,0 0-107-16,0 4-53 0,2 1-144 0,1 1 54 0,-1 3-9 16,3-1-429-16,-1 2 236 15,1-2 120-15,0 1-244 0,1 2 190 0,-1-2 81 16,0-4 46-16</inkml:trace>
  <inkml:trace contextRef="#ctx0" brushRef="#br0" timeOffset="21572.37">13017 3009 544 0,'0'-2'0'0,"0"0"0"0,0 1 0 0,0-1 240 0,0 0-102 16,0 2-41-16,0 0-35 16,0 7 374-16,-2 7-199 0,-2 8-101 0,-4 4-49 15,-1 5 262-15,-1 6-160 0,-2 1-76 0,1 7 11 0,-2-1-43 16,-2 4 0-16,1 1-275 16,1-11 110-16,-1 1 61 15,2-6 30-15,1 1-509 0,3-10 269 0,-1 4 145 0,5-17 1 0,4-4-311 0,0-7 131 16</inkml:trace>
  <inkml:trace contextRef="#ctx0" brushRef="#br0" timeOffset="21805.94">13028 3326 1479 0,'-2'3'0'15,"1"3"0"-15,-1 2 0 0,0 1 0 0,0 0 0 0,0 0 0 0,0 2 0 0,2 1 240 0,0 0-101 0,0 1 7 0,0-4-59 0,4 0-25 0,2 0 0 16,2-3-170-16,2-1 73 0,1-2 45 0,-1-3-9 15,1 0-153-15,-4 0 95 16,1-2 47-16,0-4 32 0,-2-3-54 0,-3 0-1 0,-1-2 29 16,-2-1-49-16,0 1 24 0,-2 0-35 0,-7 2 154 15,1 0-56-15,-2 1-24 0,0 1 6 16,-1-1-62-16,0 2 11 0,4 0 32 16,-3 0 30-16,4 0-401 0,2-1 181 0,0 0 89 15,2-3 36-15</inkml:trace>
  <inkml:trace contextRef="#ctx0" brushRef="#br0" timeOffset="21975">13245 3052 1514 0,'6'0'0'0,"-2"0"0"0,1 3 0 0,1-1 0 0,-1 4 0 0,1 2 0 0,2 2 180 0,0 3-63 0,0 3 283 16,-1 5-181-16,-1 3-91 0,1 2-46 0,-4 4 4 15,1 3-16-15,-4-2-9 0,0 3-24 0,-4-2-205 0,-7 1 103 16,-4-4 51-16,-4 4 34 0,0-7-469 15,-3-6 243-15,-2 0 95 0,-1-5-302 0</inkml:trace>
  <inkml:trace contextRef="#ctx0" brushRef="#br0" timeOffset="23164.81">12987 2621 453 0,'0'0'0'0,"-1"0"0"0,-1 0 0 0,2-1 0 0,-6-2 0 0,3 3 96 15,2-3-29-15,-3 3 0 0,3-2-30 0,-1 0 62 32,0 1-22-32,1-1-9 0,1 2-31 0,-3-2 9 0,3 2-9 0,-2 0-1 0,2-2-30 0,0 2 31 0,0 0-1 0,0 0-28 15,0 0 0-15,0 0 29 16,0 0 9-16,0 0-60 0,0 0 23 0,0 0 1 16,0 0 1-16,0 0-13 0,2 0-6 0,1 0 32 15,-2 0-16-15,1 0 15 0,0 0-10 0,1 0 5 0,-1 0 31 16,2 0-32-16,-3 0 1 0,1 0 13 15,1 0-11-15,-3 0 7 16,2 0-6-16,-1 0-29 0,1 0 1 0,0 0 26 16,-1 2 3-16,1-2-29 0,-1 0 25 0,1 2-4 15,-1-2 3-15,4 0-4 16,-5 0 3-16,3 2-2 0,2-2 9 0,-2 0-11 0,0 0 1 16,1 0 21-16,0 0-20 0,-1 0 6 0,2 0-6 0,2 0-18 0,-5 0 19 15,3 0 3-15,-1 0-2 0,1 1-29 0,1-1 28 16,-1 0 2-16,3 0 0 15,-1 2-4-15,1-2 0 0,0 0 1 16,3 0-3-16,0 0-1 0,1 0 2 0,-1 0-11 0,2 0 10 0,2 0 3 16,0 0-3-16,-2 0-26 0,2 0 26 15,0 0 0-15,-1 0 0 0,1 0-28 0,0 0 26 16,-2 0-2-16,0 0 10 0,1 0-11 16,0 0 2-16,1 0-2 0,-2 0 12 0,0 0-11 15,2 0 0-15,-2 0-6 0,2 0 6 0,3 0 3 16,-3 0-2-16,-1 0-20 15,2-2 19-15,-1 1 2 0,1-1-2 0,1 2 30 0,-1-2-29 16,-2 2 0-16,-1-2 16 0,2 2-15 0,1 0 1 0,-4 0-2 0,1 0 17 16,0 0-15-16,-1 0 0 15,3 0 1-15,1 0 5 0,-3 0-5 0,1 0 0 16,2 0-9-16,1 0 9 0,-1 0 1 0,2 0 0 16,-4 0-28-16,3 0 1 0,-3 0 21 0,2 0 3 31,-2 0-46-31,3 0-4 0,-4 0 45 0,0 0-40 0,1 0 36 0,-2 0-5 15,0 0 18-15,4 0-17 0,-4 0 2 0,-1 0-4 16,4 0 29-16,-4 0-28 16,4 0 3-16,2 0 0 0,-3-1 28 0,0-1-23 0,0 0-3 0,0 1-7 15,-2 0 8-15,4-2 4 0,-5 2-3 0,0-1-47 16,-1 0 0-16,3 2 41 0,-7 0-36 0,7-3 33 16,-5 3 2-16,-1 0-7 15,2 0 2-15,-1 0-1 0,0-3 2 0,0 3-8 16,2-2 33-16,-6 2-29 0,2 0 3 0,-1-1 47 15,0 1-45-15,1-3 2 0,-5 3 29 0,1 0-25 16,-1 0-2-16,1 0 5 0,-2 0-2 0,0 0-1 0,0 0 0 0,0 0 4 16,0-3-159-16,-3 3 74 31,-2 0 38-31,-1-2-10 0,1 0-173 16,1 1 91-16,1-2 55 0</inkml:trace>
  <inkml:trace contextRef="#ctx0" brushRef="#br0" timeOffset="23709.15">14200 1802 729 0,'-2'-3'0'0,"0"0"0"0,1-1 0 0,-2 1 0 16,1-2 0-16,-1 3 0 0,2 0 128 0,1 2-46 0,-2-3-23 0,2 2 54 0,0 1-30 0,0 0-9 0,0 0-37 16,0 0 61-16,0 4-30 0,0 2-1 0,0 2-126 15,0 2 43-15,0 2 27 0,0-1-351 0,2 3 188 16,-1 3 94-16,2 0 33 0</inkml:trace>
  <inkml:trace contextRef="#ctx0" brushRef="#br0" timeOffset="23842.8">14200 2097 897 0,'-4'8'0'15,"0"0"0"-15,-1-1 0 0,2-1 0 0,0-1 0 0,0 2 0 0,1-1 0 0,-1 2 251 0,2-3-113 0,1 2-50 0,0-1-26 0,0 3-50 0,0-3 0 16,0 5 34-16,0-4-310 0,0 2 150 15,0 0 75-15</inkml:trace>
  <inkml:trace contextRef="#ctx0" brushRef="#br0" timeOffset="23987.41">14193 2383 672 0,'-7'8'0'0,"4"-1"0"0,0 1 0 0,-1-1 0 0,1-1 0 0,2 1 222 0,-3 1-84 16,3-1-56-16,1 0 212 0,0 0-128 0,0 0-66 0,0 0-31 15,0 1-73-15,0-1 16 0,0-1 0 0,1 2 25 0,2-1-178 0,1 1 89 16,-1 2 53-16,2-2-563 0,-2 0 288 0</inkml:trace>
  <inkml:trace contextRef="#ctx0" brushRef="#br0" timeOffset="24058.22">14219 2610 0 0,'0'0'0'0,"0"0"0"0,0 0 0 0,-2-1 0 0,2-1 0 0</inkml:trace>
  <inkml:trace contextRef="#ctx0" brushRef="#br0" timeOffset="25416.41">12829 1586 568 0,'2'0'0'16,"-2"0"0"-16,0 0 0 15,0 0 0-15,0-2 0 32,0 2 0-32,0 0 0 0,2-3 0 0,-2 3 120 0,0 0-31 0,0 0-10 0,0 0 18 0,0 0-29 0,0 0 0 0,0 0-30 0,2 0 41 0,-2 3-10 0,0 2-31 0,1 4 1 0,-1 1 74 0,2 1-37 0,-1 4 9 15,1 2 17-15,0 2-32 0,-1 1 0 31,1 4-32-31,0 3 52 0,1-1-51 0,-2 4-1 0,1 1-37 16,-1 3 0-16,2 0 37 0,-2 5 10 0,-1-3-77 0,0-5 34 0,0 4-1 0,0-2 34 0,0-1-49 0,0 3 33 31,0-10 10-31,0 1-38 0,0-1 57 0,0-3-43 0,0 2 12 0,0 0-36 0,0-6 34 0,2 0-3 0,0-2-60 16,2 0 30-16,0-2 0 0,0 3 35 0,0-5-95 31,0-4 40-31,1-1 0 0,-2 2 33 0,0-6-69 0,0 6 26 0,-1-6 2 0,-1-1 16 0,1 1-22 16,-1-3 16-16,-1 0 17 0,0 3-41 15,0-3 36-15,0 0-10 0,0 0 49 0,0 0-42 16,0 0 2-16,0 0-5 0,0 0-38 16,-1 0 1-16,-1 0 41 0,-1 0 1 0,1 0-145 0,-1-3 58 15,0 3 42 1,2-5-110-16,0-2 70 0,-3-1 34 0,3-1 0 16</inkml:trace>
  <inkml:trace contextRef="#ctx0" brushRef="#br0" timeOffset="25764.49">12887 1751 808 0,'0'0'0'0,"0"0"0"16,-5 0 0-16,3 0 0 0,-1 0 0 0,0 0 211 15,1 0-87-15,1 0-34 0,1 0 226 0,0 0-140 0,0 0-68 0,0 0 43 0,6 0-57 16,6 0-18-16,1 0-10 0,5 0-140 16,0 0 56-16,3 0 27 0,4 0 11 0,-3 0-477 0,2 0 247 15,-1 0 124-15</inkml:trace>
  <inkml:trace contextRef="#ctx0" brushRef="#br0" timeOffset="25932.54">13279 1739 582 0,'3'0'0'0,"-2"0"0"0,1 0 0 0,2 0 0 0,-2 0 0 0,-2 0 410 0,3 0-186 16,1 0-93-16,-1-1 149 0,1-1-112 0,4 2-70 15,-2-2-29-15,3 2-69 0,1 0 1 0,4 0 36 16,1-3 11-16,4 1-369 0,1 2 180 0,1-1 89 16,4-1 45-16,1 1-543 15,5-3 272-15,-4 0 137 0</inkml:trace>
  <inkml:trace contextRef="#ctx0" brushRef="#br0" timeOffset="26072.16">13690 1687 185 0,'8'0'0'0,"-2"0"0"0,3-2 0 0,-1 1-1 0,-3-2 210 0,1 2-85 0,2-1-44 0,-2 1 189 16,-1 1-116-16,3-1-49 0,-2 1-37 0,2 0 139 15,-2 0-85-15,3 0-41 0,-2 0-90 0,6 0 33 16,-5 0-9-16,5 0 23 0,-1 0-370 0,3 0 185 16,1 0 102-16,1 0 38 0,1 0-407 0,0 0 178 15,0-3 116-15,2 3-74 16,0-4 92-16</inkml:trace>
  <inkml:trace contextRef="#ctx0" brushRef="#br0" timeOffset="26170.9">14053 1660 152 0,'8'0'0'16,"3"3"0"-16,-6 0 0 0,-1 0 0 0,1-2 0 0,-2 2 309 0,0 0-136 0,2-2-58 0,-1 0-45 0,-1-1 159 0,1 2-97 15,-1-2-47-15,1 0-1 0,1 0-15 0,0 0-8 16,0 0-25-16,1 0-227 0,-2 0 115 0,1 0 56 16</inkml:trace>
  <inkml:trace contextRef="#ctx0" brushRef="#br0" timeOffset="28629.68">14145 1743 991 0,'-1'0'0'0,"-3"0"0"0,1 0 0 0,2 0 0 0,-2 0 0 0,0 0 0 0,1 0 0 0,-1 0 383 0,3 0-178 0,-1 0-84 16,-1 0 149-16,0 0-117 0,2 0-58 0,0 0-20 16,0 0-295-16,0 0 128 0,0 0 64 0,0 0-785 0</inkml:trace>
  <inkml:trace contextRef="#ctx0" brushRef="#br0" timeOffset="37144.79">13687 2738 707 0,'0'0'0'0,"0"0"0"0,-2 0 0 0,2 0 0 0,0 0 183 0,-1 0-74 0,-1 0-27 16,2 0 101-16,-1 0-73 0,-1 0-38 15,0 0 1-15,1 1 22 0,-2 3-20 16,0 3-9-16,-2 3-31 0,-1 1-52 0,-2 2 26 16,-1 4 0-16,-2 4-26 0,-2-1 22 0,-2 1 1 0,-1 1 89 15,-1 1-29-15,-1-2 0 16,0-1-22-16,4-4 78 0,0-1-43 0,3-4-11 0,2-4-34 16,4-1 191-16,-2-1-86 0,7-5-56 15,0 0-23-15,0 0 33 0,4 0-28 0,9 0 0 16,5 0-29-16,3-4 0 0,-2-1-1 0,4 2-136 0,1 0 68 15,-2 0 34-15,2-1 9 0,-2 2-167 16,-2 1 78-16,-3-1 51 16,2 0-6-16,-5 2-66 0,3-3 17 0,-8 3 38 15,1 0-22-15,-4 0 12 0,-3-2-2 0,-1 1 1 16,-2-3 242-16,0-1-102 0,0-4-57 0,-8-3 92 16,-3-1-57-16,-1-4-34 0,0 0 3 0,-1 1 42 15,-1-3-18-15,0 3-1 0,1 0 0 16,-1-1 23-16,5 2-9 0,-1 6 0 0,3 1-19 0,0 2 97 15,4 0-56-15,-2 1-18 32,5 1-3-32,0 3 0 15,0-1-33-15,8 0-89 0,10 2 45 0,0 0 9 0,4 0 34 0,3 0-149 0,1 0 71 0,2 5 39 16,2 2 6-16,3 3-157 0,-7 1 67 0,2-1 47 0,-4 5-7 0,-1-3-38 16,-3 5 9-16,3-2 24 15,-12 1-10-15,-1 1 1 0,-4 1 13 0,-3-1 123 0,-3 1-52 0,0 2-34 16,-7-3 5-16,-9 0 229 0,-4 0-110 15,-2-5-61-15,0 1-12 0,-5-2 55 0,4-4-30 0,0-1-24 16,4-3-115-16,-1-2 47 0,3 1 33 0,3-2 27 16,6 0-635-16,4 0 296 0,0-2 131 15,4-6-611-15,5-5 375 0,9-1 180 0</inkml:trace>
  <inkml:trace contextRef="#ctx0" brushRef="#br0" timeOffset="37302.97">14088 2839 1265 0,'3'0'0'0,"-2"-2"0"0,3-1 0 0,-3 1 0 0,1 0 0 0,-2 2 0 0,0 0 684 0,0 2-325 0,-7 8-161 0,-1 2-72 16,1 3 447 15,-3 1-269-31,6 1-134 0,-1 2-67 0,4-1 46 0,1 2-149 0,0-2 0 0,1 1-53 0,14-3-79 16,3-2 84-16,7-2-301 0,6-2 202 0,5-6 87 0,1-4 47 0,5 0-917 0</inkml:trace>
  <inkml:trace contextRef="#ctx0" brushRef="#br0" timeOffset="38522.69">12294 1627 879 0,'0'-2'0'0,"0"-4"0"0,0 2 0 15,0 2 0-15,0-1-2 0,0 1 0 0,0 0 0 0,0 1 230 47,0-2-101-47,0 3-47 0,0 0-22 0,0 3 0 0,-2 5-23 0,-5 5 9 0,-2 3-55 0,1 1 23 0,-3 2 0 0,-2 4-4 0,1-3 28 0,-3 3 9 0,0-4-8 0,0 0 74 0,1-1-37 16,0-2-1-16,-4-4-36 0,1 1 72 0,5-4-41 16,-1-4 0-16,3-1-32 0,0 1 133 0,2-5-67 0,0 0-23 15,4 0-10-15,2 0-33 16,1 0 1-16,1 0 136 0,0 0-103 0,3 0-25 0,11-2-9 0,2-1-24 15,4 2 1-15,1 1 23 16,1-3 0-16,6 3-32 0,-1 0-9 0,-2 0 41 16,1 0 0-16,-1 0-184 0,4 0 67 0,-8 0 47 15,-1 0-190-15,-1 0 109 0,-2 0 30 0,-5-3-7 16,3 3 18-16,-9-2 6 0,-2-1 18 0,-2-3 295 16,-2 0-138-16,0-1-67 0,-6-4-41 0,-5 2 281 15,-3-5-130-15,1 0-73 0,0 0-11 0,-5-3 52 16,1 2-3-16,3-2-44 0,-1 2-60 15,2 3 25-15,2-1 1 0,1 2-213 16,-2-1 116-16,7 5 43 16,-1 2 27-16,2 0-571 0,4 2 262 0,0 1 148 31,0 2 18-31,4 0-599 0,9 0 348 0,1 2 174 0</inkml:trace>
  <inkml:trace contextRef="#ctx0" brushRef="#br0" timeOffset="38695.24">12453 1673 2129 0,'-6'0'0'0,"-1"0"0"0,1 0 0 0,0 0 0 0,0 0 0 15,1 0 0-15,2 0 0 0,0 0 0 0,1 0 365 0,2 3-169 0,0-1-80 0,0 4 100 0,0-2-90 0,5 3-36 16,5 0-9-16,2 3-328 0,-1-3 141 0,1 3 71 16,2 2 36-16,0-1-574 0,-1-3 301 0,-1 2 154 15,0-3-642-15,-2 0 348 0,1-2 188 0</inkml:trace>
  <inkml:trace contextRef="#ctx0" brushRef="#br0" timeOffset="38905.68">12658 1552 1031 0,'0'0'0'0,"-2"0"0"0,-2 0 0 0,3 0 0 0,-2-2 0 0,1 0 0 0,-2 2 502 15,2 0-233-15,1 0-116 0,0 0-58 0,-2 0 354 16,2 7-211-16,-2 5-100 0,-1 2 210 15,0 7-156-15,-3 4-78 0,-2 8 36 16,1 4-61-16,-4 7-26 16,-4 9-1-16,-1 3-84 0,-1 7 29 0,-6 6 9 0,7-10 21 15,-2-3-474-15,5-3 237 0,0-11 118 16,6-7 59-16,2-1-907 0,4-15 452 0</inkml:trace>
  <inkml:trace contextRef="#ctx0" brushRef="#br0" timeOffset="47944.28">13369 2312 800 0,'0'0'0'0,"0"0"0"0,0 0 0 0,0 0 0 0,0 0 0 0,0 0 0 16,0-1 0-16,0 1 229 0,0-2-96 0,0 2-47 0,2 0 120 0,-2 0-84 0,3 0-33 0,0 0 20 15,0 0-36-15,3 0 1 0,-2 2-37 0,2 3 59 0,1 1-20 16,1 1-9-16,0 0-29 0,2 3 27 15,0 3 1-15,0 0-20 0,-2-1-8 16,1 2-41-16,-1 2 41 0,-1 1-1 0,-3 0-48 0,0 2 33 16,1-2-9-16,-4 4-83 15,-1-5 52-15,0 2 17 0,0-2-1 0,-1 0-68 16,-5-7 41-16,0-1 9 16,-2 0 0-16,1-6-300 0,1 0 154 0,-2-2 48 0,4 0 52 0,1 0-433 15,1-7 230-15</inkml:trace>
  <inkml:trace contextRef="#ctx0" brushRef="#br0" timeOffset="48511.28">13723 2210 612 0,'0'-1'0'0,"0"-5"0"0,0 1-1 0,0 3 0 0,0-2 0 0,0 0 108 16,0 1-36-16,0-1 0 0,0 2 160 16,0-1-102-16,2 1-47 0,3 0 27 0,-1 0-37 15,3 2 1-15,1 0-28 0,-1 0-8 0,2 0-1 0,2 6 1 16,-2 2 0-16,1 2-28 0,3 1 10 0,-5 2 18 16,0 4 0-16,0 0-38 0,-2 2 38 0,-3 1 0 15,1 3-31-15,-4-1-9 16,0 1 11-16,0 0-37 0,-2-3 20 0,-8 2 1 15,0 3 23-15,-1-8-43 0,-2-2 0 0,2-3 43 16,-3-2-10-16,2-3-29 0,0-1-3 0,2-6 28 16,0 0 6-16,1 0-67 0,1-2 30 0,4-9 1 15,-2-1-4-15,4 0-9 0,2-1 37 0,0-1 25 16,0 0-28-16,0 3-8 16,2 2 6-16,4 0 123 0,0 2-58 0,0 3-27 15,3 0-1-15,1-1 160 0,0 5-88 16,-1 0-31-16,5 0-25 0,-3 0 180 0,1 0-93 0,5 2-37 15,-2 3-14-15,0 3 1 0,0-2-43 0,1 3-105 16,-1-1 53-16,3 0 35 16,-3-1-9-16,-4 1-433 0,0-1 223 0,0-2 90 15,-3 2 63-15</inkml:trace>
  <inkml:trace contextRef="#ctx0" brushRef="#br0" timeOffset="49403.12">12908 2113 744 0,'0'0'0'0,"0"-2"0"0,-2 0 0 16,-2 2 0-16,1-3 0 0,-1 0 0 0,3 2 0 0,1 0 207 0,0-4-86 0,0 1-33 0,0 4-10 0,6-3 105 15,5 3-73-15,5-2-37 16,3 2 105-16,4 0-62 0,2 0-44 0,2 2-1 16,0 4 7-16,4 2-42 0,-1 2 9 0,-1 3-63 15,-2-2 26-15,-1 3 1 0,-3-1 27 0,-2 2-101 16,2 2 59-16,-8-3 17 0,-5-1-1 0,-2 0-102 15,-5-2 60-15,-1-2 1 0,0-1-112 0,-2-2 57 63,0-3 42-63,-5-2-284 0,-5-1 150 0,1 0 63 0,0 0 33 0,1-3-162 0</inkml:trace>
  <inkml:trace contextRef="#ctx0" brushRef="#br0" timeOffset="50187.02">13243 2143 383 0,'0'1'0'0,"0"3"0"0,0-2 0 0,0 0 0 0,0 1 0 0,2-3 0 0,-2 2 0 0,0 1 70 16,0-3 0-16,0 0-25 0,0 0 69 0,0 0-39 15,0 0 0-15,0 0 0 0,0 0 1 0,0-3-31 16,0 1-9-16,0-3 40 0,-2-2 0 0,-1 1-40 15,0-3 0-15,0-1 40 0,-1 1-40 0,0-5 0 16,0 0 1-16,-1-2-65 0,1-3 42 0,-2-3-10 16,1-2-34-16,1-5 33 15,0-8 0-15,-3-4-174 0,4-7 90 0,3 3 46 16,0 1 8-16,0 2-26 0,0 4 14 0,0 4 0 16,3 0-5-16,6 10 188 15,2 7-77-15,0 2-43 0,1 5-1 0,1 5 104 16,1 0-56-16,0 5-21 0,0 0-31 15,-1 3 9-15,-1 5-8 0,2 5-24 0,-1 2 6 0,-2 0 46 16,-4 1-18-16,-1 3-104 0,0-3 47 0,-5 3 16 16,0 1 4-16,-1-3-31 0,0-2 1 0,0 2 19 0,-6-3 19 15,-2-1 131-15,0 1-63 32,-4-4-35-32,4-2 153 0,-5-1-78 0,3-2-44 0,0-2-10 0,1 2 39 0,1-5-20 0,4 0 1 0,-1 0-44 15,2 0 5-15,1 0 1 0,2 0 8 0,0 0-155 16,0-2 74-16,8 0 35 0,0 1 1 0,4 1-94 15,-2 0 66-15,2 0 2 0,-1 0-43 16,-2 5 25-16,0 2 1 0,-2 3 121 0,-1 1-41 0,-3 2-10 16,-1-3-34-16,-2 6 98 15,0-3-46-15,0 2-18 0,-10-4 0 0,0 2 190 16,-1-4-96-16,-2-2-29 0,-2 0-30 0,0-3-72 16,2-4 19-16,2 0-1 15,0 0-530-15,0 0 266 0,4-8 135 0,0-4-758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5AC0E-DC9C-4C0A-A40B-A2331465BEE6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03F28-4B63-4EED-8D95-F4A3C09F10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0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545" y="910683"/>
            <a:ext cx="10064910" cy="115077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57238" y="2328863"/>
            <a:ext cx="10677524" cy="985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16931" y="910683"/>
            <a:ext cx="7958138" cy="7609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57238" y="3314701"/>
            <a:ext cx="10677524" cy="585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657725" y="4530394"/>
            <a:ext cx="2876550" cy="3929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cxnSp>
        <p:nvCxnSpPr>
          <p:cNvPr id="9" name="直接连接符 79"/>
          <p:cNvCxnSpPr/>
          <p:nvPr/>
        </p:nvCxnSpPr>
        <p:spPr>
          <a:xfrm>
            <a:off x="1764181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80"/>
          <p:cNvCxnSpPr/>
          <p:nvPr/>
        </p:nvCxnSpPr>
        <p:spPr>
          <a:xfrm>
            <a:off x="7637986" y="4715060"/>
            <a:ext cx="2755900" cy="0"/>
          </a:xfrm>
          <a:prstGeom prst="line">
            <a:avLst/>
          </a:prstGeom>
          <a:ln>
            <a:solidFill>
              <a:srgbClr val="7776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266806"/>
            <a:ext cx="12193057" cy="1591194"/>
          </a:xfrm>
          <a:prstGeom prst="rect">
            <a:avLst/>
          </a:prstGeom>
        </p:spPr>
      </p:pic>
      <p:sp>
        <p:nvSpPr>
          <p:cNvPr id="13" name="任意多边形 29"/>
          <p:cNvSpPr/>
          <p:nvPr userDrawn="1"/>
        </p:nvSpPr>
        <p:spPr>
          <a:xfrm>
            <a:off x="125378" y="5499101"/>
            <a:ext cx="11941243" cy="1259002"/>
          </a:xfrm>
          <a:custGeom>
            <a:avLst/>
            <a:gdLst>
              <a:gd name="connsiteX0" fmla="*/ 6096000 w 12192000"/>
              <a:gd name="connsiteY0" fmla="*/ 0 h 1591193"/>
              <a:gd name="connsiteX1" fmla="*/ 6410502 w 12192000"/>
              <a:gd name="connsiteY1" fmla="*/ 322781 h 1591193"/>
              <a:gd name="connsiteX2" fmla="*/ 12192000 w 12192000"/>
              <a:gd name="connsiteY2" fmla="*/ 322781 h 1591193"/>
              <a:gd name="connsiteX3" fmla="*/ 12192000 w 12192000"/>
              <a:gd name="connsiteY3" fmla="*/ 1591193 h 1591193"/>
              <a:gd name="connsiteX4" fmla="*/ 0 w 12192000"/>
              <a:gd name="connsiteY4" fmla="*/ 1591193 h 1591193"/>
              <a:gd name="connsiteX5" fmla="*/ 0 w 12192000"/>
              <a:gd name="connsiteY5" fmla="*/ 322781 h 1591193"/>
              <a:gd name="connsiteX6" fmla="*/ 5781498 w 12192000"/>
              <a:gd name="connsiteY6" fmla="*/ 322781 h 15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591193">
                <a:moveTo>
                  <a:pt x="6096000" y="0"/>
                </a:moveTo>
                <a:lnTo>
                  <a:pt x="6410502" y="322781"/>
                </a:lnTo>
                <a:lnTo>
                  <a:pt x="12192000" y="322781"/>
                </a:lnTo>
                <a:lnTo>
                  <a:pt x="12192000" y="1591193"/>
                </a:lnTo>
                <a:lnTo>
                  <a:pt x="0" y="1591193"/>
                </a:lnTo>
                <a:lnTo>
                  <a:pt x="0" y="322781"/>
                </a:lnTo>
                <a:lnTo>
                  <a:pt x="5781498" y="322781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757238" y="6062403"/>
            <a:ext cx="10677524" cy="4098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A396C9B-D1AF-486D-A51D-679299F44C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9F98543-9A8C-43F5-9D45-7C4D827A63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6479B15-98CB-4244-BBCB-6F582476F5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CD18DF-EFA3-4A15-AFB0-2D2F93E7E4E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3467742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609727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940846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4271964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8" y="1104902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8" y="243602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8" y="3767139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8" y="50982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94774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204311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313849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4233865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5329241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cxnSp>
        <p:nvCxnSpPr>
          <p:cNvPr id="4" name="直接连接符 19"/>
          <p:cNvCxnSpPr/>
          <p:nvPr userDrawn="1"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17"/>
          <p:cNvSpPr/>
          <p:nvPr userDrawn="1"/>
        </p:nvSpPr>
        <p:spPr>
          <a:xfrm>
            <a:off x="136037" y="177800"/>
            <a:ext cx="486458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06" y="2200276"/>
            <a:ext cx="2686050" cy="13430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5306" y="3543300"/>
            <a:ext cx="2686050" cy="585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449767" y="76200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449767" y="169735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49767" y="263271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6449767" y="3568068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6449767" y="4503423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449767" y="5438780"/>
            <a:ext cx="4208707" cy="590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0"/>
            <a:ext cx="12193057" cy="6078239"/>
          </a:xfrm>
          <a:prstGeom prst="rect">
            <a:avLst/>
          </a:prstGeom>
          <a:ln>
            <a:noFill/>
          </a:ln>
        </p:spPr>
      </p:pic>
      <p:sp>
        <p:nvSpPr>
          <p:cNvPr id="3" name="任意多边形 5"/>
          <p:cNvSpPr/>
          <p:nvPr userDrawn="1"/>
        </p:nvSpPr>
        <p:spPr>
          <a:xfrm rot="10800000">
            <a:off x="178065" y="142981"/>
            <a:ext cx="11835867" cy="5718804"/>
          </a:xfrm>
          <a:custGeom>
            <a:avLst/>
            <a:gdLst>
              <a:gd name="connsiteX0" fmla="*/ 12192000 w 12192000"/>
              <a:gd name="connsiteY0" fmla="*/ 6074228 h 6074228"/>
              <a:gd name="connsiteX1" fmla="*/ 0 w 12192000"/>
              <a:gd name="connsiteY1" fmla="*/ 6074228 h 6074228"/>
              <a:gd name="connsiteX2" fmla="*/ 0 w 12192000"/>
              <a:gd name="connsiteY2" fmla="*/ 293914 h 6074228"/>
              <a:gd name="connsiteX3" fmla="*/ 5632768 w 12192000"/>
              <a:gd name="connsiteY3" fmla="*/ 293914 h 6074228"/>
              <a:gd name="connsiteX4" fmla="*/ 6096002 w 12192000"/>
              <a:gd name="connsiteY4" fmla="*/ 0 h 6074228"/>
              <a:gd name="connsiteX5" fmla="*/ 6559235 w 12192000"/>
              <a:gd name="connsiteY5" fmla="*/ 293914 h 6074228"/>
              <a:gd name="connsiteX6" fmla="*/ 12192000 w 12192000"/>
              <a:gd name="connsiteY6" fmla="*/ 293914 h 607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74228">
                <a:moveTo>
                  <a:pt x="12192000" y="6074228"/>
                </a:moveTo>
                <a:lnTo>
                  <a:pt x="0" y="6074228"/>
                </a:lnTo>
                <a:lnTo>
                  <a:pt x="0" y="293914"/>
                </a:lnTo>
                <a:lnTo>
                  <a:pt x="5632768" y="293914"/>
                </a:lnTo>
                <a:lnTo>
                  <a:pt x="6096002" y="0"/>
                </a:lnTo>
                <a:lnTo>
                  <a:pt x="6559235" y="293914"/>
                </a:lnTo>
                <a:lnTo>
                  <a:pt x="12192000" y="293914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1" name="组 70"/>
          <p:cNvGrpSpPr/>
          <p:nvPr userDrawn="1"/>
        </p:nvGrpSpPr>
        <p:grpSpPr>
          <a:xfrm>
            <a:off x="3685541" y="345797"/>
            <a:ext cx="4820918" cy="4822970"/>
            <a:chOff x="3683902" y="345797"/>
            <a:chExt cx="4820918" cy="4822970"/>
          </a:xfrm>
        </p:grpSpPr>
        <p:grpSp>
          <p:nvGrpSpPr>
            <p:cNvPr id="17" name="组合 11"/>
            <p:cNvGrpSpPr/>
            <p:nvPr/>
          </p:nvGrpSpPr>
          <p:grpSpPr>
            <a:xfrm>
              <a:off x="3812098" y="462897"/>
              <a:ext cx="4568634" cy="4568633"/>
              <a:chOff x="3651549" y="975481"/>
              <a:chExt cx="2929467" cy="2929467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3651549" y="975481"/>
                <a:ext cx="2929467" cy="292946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856282" y="1186757"/>
                <a:ext cx="2520000" cy="25198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8" name="直接连接符 30"/>
            <p:cNvCxnSpPr>
              <a:cxnSpLocks/>
            </p:cNvCxnSpPr>
            <p:nvPr/>
          </p:nvCxnSpPr>
          <p:spPr>
            <a:xfrm rot="16200000" flipH="1">
              <a:off x="3751182" y="250933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31"/>
            <p:cNvCxnSpPr>
              <a:cxnSpLocks/>
            </p:cNvCxnSpPr>
            <p:nvPr/>
          </p:nvCxnSpPr>
          <p:spPr>
            <a:xfrm rot="16623528" flipH="1">
              <a:off x="3767588" y="2243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32"/>
            <p:cNvCxnSpPr>
              <a:cxnSpLocks/>
            </p:cNvCxnSpPr>
            <p:nvPr/>
          </p:nvCxnSpPr>
          <p:spPr>
            <a:xfrm rot="17047059" flipH="1">
              <a:off x="3816559" y="1981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33"/>
            <p:cNvCxnSpPr>
              <a:cxnSpLocks/>
            </p:cNvCxnSpPr>
            <p:nvPr/>
          </p:nvCxnSpPr>
          <p:spPr>
            <a:xfrm rot="17470587" flipH="1">
              <a:off x="3897350" y="172740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34"/>
            <p:cNvCxnSpPr>
              <a:cxnSpLocks/>
            </p:cNvCxnSpPr>
            <p:nvPr/>
          </p:nvCxnSpPr>
          <p:spPr>
            <a:xfrm rot="17894117" flipH="1">
              <a:off x="4008739" y="148529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5"/>
            <p:cNvCxnSpPr>
              <a:cxnSpLocks/>
            </p:cNvCxnSpPr>
            <p:nvPr/>
          </p:nvCxnSpPr>
          <p:spPr>
            <a:xfrm rot="18317648" flipH="1">
              <a:off x="4149036" y="12587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36"/>
            <p:cNvCxnSpPr>
              <a:cxnSpLocks/>
            </p:cNvCxnSpPr>
            <p:nvPr/>
          </p:nvCxnSpPr>
          <p:spPr>
            <a:xfrm rot="18741176" flipH="1">
              <a:off x="4316115" y="105107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7"/>
            <p:cNvCxnSpPr>
              <a:cxnSpLocks/>
            </p:cNvCxnSpPr>
            <p:nvPr/>
          </p:nvCxnSpPr>
          <p:spPr>
            <a:xfrm rot="19164706" flipH="1">
              <a:off x="4507442" y="86555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38"/>
            <p:cNvCxnSpPr>
              <a:cxnSpLocks/>
            </p:cNvCxnSpPr>
            <p:nvPr/>
          </p:nvCxnSpPr>
          <p:spPr>
            <a:xfrm rot="19588235" flipH="1">
              <a:off x="4720118" y="70495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9"/>
            <p:cNvCxnSpPr>
              <a:cxnSpLocks/>
            </p:cNvCxnSpPr>
            <p:nvPr/>
          </p:nvCxnSpPr>
          <p:spPr>
            <a:xfrm rot="20011765" flipH="1">
              <a:off x="4950919" y="5716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40"/>
            <p:cNvCxnSpPr>
              <a:cxnSpLocks/>
            </p:cNvCxnSpPr>
            <p:nvPr/>
          </p:nvCxnSpPr>
          <p:spPr>
            <a:xfrm rot="20435294" flipH="1">
              <a:off x="5196345" y="46781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41"/>
            <p:cNvCxnSpPr>
              <a:cxnSpLocks/>
            </p:cNvCxnSpPr>
            <p:nvPr/>
          </p:nvCxnSpPr>
          <p:spPr>
            <a:xfrm rot="20858824" flipH="1">
              <a:off x="5452677" y="39488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42"/>
            <p:cNvCxnSpPr>
              <a:cxnSpLocks/>
            </p:cNvCxnSpPr>
            <p:nvPr/>
          </p:nvCxnSpPr>
          <p:spPr>
            <a:xfrm rot="21282352" flipH="1">
              <a:off x="5716029" y="35400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43"/>
            <p:cNvCxnSpPr>
              <a:cxnSpLocks/>
            </p:cNvCxnSpPr>
            <p:nvPr/>
          </p:nvCxnSpPr>
          <p:spPr>
            <a:xfrm rot="105883" flipH="1">
              <a:off x="5982408" y="34579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44"/>
            <p:cNvCxnSpPr>
              <a:cxnSpLocks/>
            </p:cNvCxnSpPr>
            <p:nvPr/>
          </p:nvCxnSpPr>
          <p:spPr>
            <a:xfrm rot="529412" flipH="1">
              <a:off x="6247777" y="37038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45"/>
            <p:cNvCxnSpPr>
              <a:cxnSpLocks/>
            </p:cNvCxnSpPr>
            <p:nvPr/>
          </p:nvCxnSpPr>
          <p:spPr>
            <a:xfrm rot="952941" flipH="1">
              <a:off x="6508112" y="42740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46"/>
            <p:cNvCxnSpPr>
              <a:cxnSpLocks/>
            </p:cNvCxnSpPr>
            <p:nvPr/>
          </p:nvCxnSpPr>
          <p:spPr>
            <a:xfrm rot="1376471" flipH="1">
              <a:off x="6759468" y="515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47"/>
            <p:cNvCxnSpPr>
              <a:cxnSpLocks/>
            </p:cNvCxnSpPr>
            <p:nvPr/>
          </p:nvCxnSpPr>
          <p:spPr>
            <a:xfrm rot="1800000" flipH="1">
              <a:off x="6998034" y="63476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48"/>
            <p:cNvCxnSpPr>
              <a:cxnSpLocks/>
            </p:cNvCxnSpPr>
            <p:nvPr/>
          </p:nvCxnSpPr>
          <p:spPr>
            <a:xfrm rot="2223529" flipH="1">
              <a:off x="7220194" y="78197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49"/>
            <p:cNvCxnSpPr>
              <a:cxnSpLocks/>
            </p:cNvCxnSpPr>
            <p:nvPr/>
          </p:nvCxnSpPr>
          <p:spPr>
            <a:xfrm rot="2647059" flipH="1">
              <a:off x="7422579" y="9553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50"/>
            <p:cNvCxnSpPr>
              <a:cxnSpLocks/>
            </p:cNvCxnSpPr>
            <p:nvPr/>
          </p:nvCxnSpPr>
          <p:spPr>
            <a:xfrm rot="3070588" flipH="1">
              <a:off x="7602123" y="115231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51"/>
            <p:cNvCxnSpPr>
              <a:cxnSpLocks/>
            </p:cNvCxnSpPr>
            <p:nvPr/>
          </p:nvCxnSpPr>
          <p:spPr>
            <a:xfrm rot="3494117" flipH="1">
              <a:off x="7756103" y="136984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52"/>
            <p:cNvCxnSpPr>
              <a:cxnSpLocks/>
            </p:cNvCxnSpPr>
            <p:nvPr/>
          </p:nvCxnSpPr>
          <p:spPr>
            <a:xfrm rot="3917647" flipH="1">
              <a:off x="7882185" y="160463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53"/>
            <p:cNvCxnSpPr>
              <a:cxnSpLocks/>
            </p:cNvCxnSpPr>
            <p:nvPr/>
          </p:nvCxnSpPr>
          <p:spPr>
            <a:xfrm rot="4341176" flipH="1">
              <a:off x="7978457" y="185314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54"/>
            <p:cNvCxnSpPr>
              <a:cxnSpLocks/>
            </p:cNvCxnSpPr>
            <p:nvPr/>
          </p:nvCxnSpPr>
          <p:spPr>
            <a:xfrm rot="4764706" flipH="1">
              <a:off x="8043462" y="211160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55"/>
            <p:cNvCxnSpPr>
              <a:cxnSpLocks/>
            </p:cNvCxnSpPr>
            <p:nvPr/>
          </p:nvCxnSpPr>
          <p:spPr>
            <a:xfrm rot="5188236" flipH="1">
              <a:off x="8076213" y="2376086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56"/>
            <p:cNvCxnSpPr>
              <a:cxnSpLocks/>
            </p:cNvCxnSpPr>
            <p:nvPr/>
          </p:nvCxnSpPr>
          <p:spPr>
            <a:xfrm rot="5611765" flipH="1">
              <a:off x="8076213" y="26425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57"/>
            <p:cNvCxnSpPr>
              <a:cxnSpLocks/>
            </p:cNvCxnSpPr>
            <p:nvPr/>
          </p:nvCxnSpPr>
          <p:spPr>
            <a:xfrm rot="6035294" flipH="1">
              <a:off x="8043462" y="290707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58"/>
            <p:cNvCxnSpPr>
              <a:cxnSpLocks/>
            </p:cNvCxnSpPr>
            <p:nvPr/>
          </p:nvCxnSpPr>
          <p:spPr>
            <a:xfrm rot="6458824" flipH="1">
              <a:off x="7978457" y="3165534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59"/>
            <p:cNvCxnSpPr>
              <a:cxnSpLocks/>
            </p:cNvCxnSpPr>
            <p:nvPr/>
          </p:nvCxnSpPr>
          <p:spPr>
            <a:xfrm rot="6882353" flipH="1">
              <a:off x="7882185" y="3414042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60"/>
            <p:cNvCxnSpPr>
              <a:cxnSpLocks/>
            </p:cNvCxnSpPr>
            <p:nvPr/>
          </p:nvCxnSpPr>
          <p:spPr>
            <a:xfrm rot="7305883" flipH="1">
              <a:off x="7756103" y="364883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61"/>
            <p:cNvCxnSpPr>
              <a:cxnSpLocks/>
            </p:cNvCxnSpPr>
            <p:nvPr/>
          </p:nvCxnSpPr>
          <p:spPr>
            <a:xfrm rot="7729412" flipH="1">
              <a:off x="7602123" y="386635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62"/>
            <p:cNvCxnSpPr>
              <a:cxnSpLocks/>
            </p:cNvCxnSpPr>
            <p:nvPr/>
          </p:nvCxnSpPr>
          <p:spPr>
            <a:xfrm rot="8152941" flipH="1">
              <a:off x="7422579" y="406330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63"/>
            <p:cNvCxnSpPr>
              <a:cxnSpLocks/>
            </p:cNvCxnSpPr>
            <p:nvPr/>
          </p:nvCxnSpPr>
          <p:spPr>
            <a:xfrm rot="8576471" flipH="1">
              <a:off x="7220194" y="4236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64"/>
            <p:cNvCxnSpPr>
              <a:cxnSpLocks/>
            </p:cNvCxnSpPr>
            <p:nvPr/>
          </p:nvCxnSpPr>
          <p:spPr>
            <a:xfrm rot="9000000" flipH="1">
              <a:off x="6998034" y="4383909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65"/>
            <p:cNvCxnSpPr>
              <a:cxnSpLocks/>
            </p:cNvCxnSpPr>
            <p:nvPr/>
          </p:nvCxnSpPr>
          <p:spPr>
            <a:xfrm rot="9423529" flipH="1">
              <a:off x="6759468" y="450270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66"/>
            <p:cNvCxnSpPr>
              <a:cxnSpLocks/>
            </p:cNvCxnSpPr>
            <p:nvPr/>
          </p:nvCxnSpPr>
          <p:spPr>
            <a:xfrm rot="9847059" flipH="1">
              <a:off x="6508111" y="4591275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67"/>
            <p:cNvCxnSpPr>
              <a:cxnSpLocks/>
            </p:cNvCxnSpPr>
            <p:nvPr/>
          </p:nvCxnSpPr>
          <p:spPr>
            <a:xfrm rot="10270589" flipH="1">
              <a:off x="6247777" y="464829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68"/>
            <p:cNvCxnSpPr>
              <a:cxnSpLocks/>
            </p:cNvCxnSpPr>
            <p:nvPr/>
          </p:nvCxnSpPr>
          <p:spPr>
            <a:xfrm rot="10694117" flipH="1">
              <a:off x="5982408" y="46728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69"/>
            <p:cNvCxnSpPr>
              <a:cxnSpLocks/>
            </p:cNvCxnSpPr>
            <p:nvPr/>
          </p:nvCxnSpPr>
          <p:spPr>
            <a:xfrm rot="11117648" flipH="1">
              <a:off x="5716029" y="466467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70"/>
            <p:cNvCxnSpPr>
              <a:cxnSpLocks/>
            </p:cNvCxnSpPr>
            <p:nvPr/>
          </p:nvCxnSpPr>
          <p:spPr>
            <a:xfrm rot="11541176" flipH="1">
              <a:off x="5452677" y="462379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71"/>
            <p:cNvCxnSpPr>
              <a:cxnSpLocks/>
            </p:cNvCxnSpPr>
            <p:nvPr/>
          </p:nvCxnSpPr>
          <p:spPr>
            <a:xfrm rot="11964706" flipH="1">
              <a:off x="5196345" y="455086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72"/>
            <p:cNvCxnSpPr>
              <a:cxnSpLocks/>
            </p:cNvCxnSpPr>
            <p:nvPr/>
          </p:nvCxnSpPr>
          <p:spPr>
            <a:xfrm rot="12388235" flipH="1">
              <a:off x="4950919" y="444698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73"/>
            <p:cNvCxnSpPr>
              <a:cxnSpLocks/>
            </p:cNvCxnSpPr>
            <p:nvPr/>
          </p:nvCxnSpPr>
          <p:spPr>
            <a:xfrm rot="12811765" flipH="1">
              <a:off x="4720118" y="431372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74"/>
            <p:cNvCxnSpPr>
              <a:cxnSpLocks/>
            </p:cNvCxnSpPr>
            <p:nvPr/>
          </p:nvCxnSpPr>
          <p:spPr>
            <a:xfrm rot="13235294" flipH="1">
              <a:off x="4507443" y="4153123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75"/>
            <p:cNvCxnSpPr>
              <a:cxnSpLocks/>
            </p:cNvCxnSpPr>
            <p:nvPr/>
          </p:nvCxnSpPr>
          <p:spPr>
            <a:xfrm rot="13658824" flipH="1">
              <a:off x="4316115" y="396759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76"/>
            <p:cNvCxnSpPr>
              <a:cxnSpLocks/>
            </p:cNvCxnSpPr>
            <p:nvPr/>
          </p:nvCxnSpPr>
          <p:spPr>
            <a:xfrm rot="14082352" flipH="1">
              <a:off x="4149036" y="375997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77"/>
            <p:cNvCxnSpPr>
              <a:cxnSpLocks/>
            </p:cNvCxnSpPr>
            <p:nvPr/>
          </p:nvCxnSpPr>
          <p:spPr>
            <a:xfrm rot="14505883" flipH="1">
              <a:off x="4008739" y="3533381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78"/>
            <p:cNvCxnSpPr>
              <a:cxnSpLocks/>
            </p:cNvCxnSpPr>
            <p:nvPr/>
          </p:nvCxnSpPr>
          <p:spPr>
            <a:xfrm rot="14929413" flipH="1">
              <a:off x="3897350" y="3291270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79"/>
            <p:cNvCxnSpPr>
              <a:cxnSpLocks/>
            </p:cNvCxnSpPr>
            <p:nvPr/>
          </p:nvCxnSpPr>
          <p:spPr>
            <a:xfrm rot="15352941" flipH="1">
              <a:off x="3816559" y="3037307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80"/>
            <p:cNvCxnSpPr>
              <a:cxnSpLocks/>
            </p:cNvCxnSpPr>
            <p:nvPr/>
          </p:nvCxnSpPr>
          <p:spPr>
            <a:xfrm rot="15776472" flipH="1">
              <a:off x="3767588" y="2775338"/>
              <a:ext cx="361327" cy="49588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132"/>
          <p:cNvCxnSpPr/>
          <p:nvPr userDrawn="1"/>
        </p:nvCxnSpPr>
        <p:spPr>
          <a:xfrm>
            <a:off x="4840431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134"/>
          <p:cNvCxnSpPr/>
          <p:nvPr userDrawn="1"/>
        </p:nvCxnSpPr>
        <p:spPr>
          <a:xfrm>
            <a:off x="6218348" y="2195273"/>
            <a:ext cx="1127340" cy="0"/>
          </a:xfrm>
          <a:prstGeom prst="line">
            <a:avLst/>
          </a:prstGeom>
          <a:ln>
            <a:solidFill>
              <a:srgbClr val="F5F0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 userDrawn="1"/>
        </p:nvSpPr>
        <p:spPr>
          <a:xfrm>
            <a:off x="5996400" y="2094038"/>
            <a:ext cx="199137" cy="199137"/>
          </a:xfrm>
          <a:prstGeom prst="ellipse">
            <a:avLst/>
          </a:prstGeom>
          <a:noFill/>
          <a:ln>
            <a:solidFill>
              <a:srgbClr val="F5F0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5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4837016" y="1471967"/>
            <a:ext cx="2517968" cy="5905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7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382780" y="2477356"/>
            <a:ext cx="3415788" cy="7156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pattFill prst="dotGrid">
          <a:fgClr>
            <a:schemeClr val="accent2">
              <a:lumMod val="60000"/>
              <a:lumOff val="4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83931" y="176048"/>
            <a:ext cx="11824138" cy="650590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五边形 4"/>
          <p:cNvSpPr/>
          <p:nvPr userDrawn="1"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588" y="0"/>
            <a:ext cx="587830" cy="74623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208707" cy="46442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024C36-A057-41D2-8CF8-43459F331E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12991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7" r:id="rId3"/>
    <p:sldLayoutId id="2147483688" r:id="rId4"/>
    <p:sldLayoutId id="2147483689" r:id="rId5"/>
    <p:sldLayoutId id="2147483685" r:id="rId6"/>
    <p:sldLayoutId id="2147483662" r:id="rId7"/>
    <p:sldLayoutId id="2147483686" r:id="rId8"/>
    <p:sldLayoutId id="2147483690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customXml" Target="../ink/ink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customXml" Target="../ink/ink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customXml" Target="../ink/ink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customXml" Target="../ink/ink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customXml" Target="../ink/ink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customXml" Target="../ink/ink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customXml" Target="../ink/ink15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customXml" Target="../ink/ink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customXml" Target="../ink/ink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customXml" Target="../ink/ink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customXml" Target="../ink/ink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5" Type="http://schemas.openxmlformats.org/officeDocument/2006/relationships/image" Target="../media/image47.png"/><Relationship Id="rId4" Type="http://schemas.openxmlformats.org/officeDocument/2006/relationships/customXml" Target="../ink/ink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77671"/>
                </a:solidFill>
              </a:rPr>
              <a:t>多元函数微分法</a:t>
            </a:r>
            <a:endParaRPr lang="en-US" altLang="zh-CN" dirty="0">
              <a:solidFill>
                <a:srgbClr val="777671"/>
              </a:solidFill>
            </a:endParaRPr>
          </a:p>
          <a:p>
            <a:r>
              <a:rPr lang="zh-CN" altLang="en-US" dirty="0">
                <a:solidFill>
                  <a:srgbClr val="777671"/>
                </a:solidFill>
              </a:rPr>
              <a:t>及其应用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微积分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>
                <a:solidFill>
                  <a:srgbClr val="777671"/>
                </a:solidFill>
              </a:rPr>
              <a:t>                                  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373696" y="4530394"/>
            <a:ext cx="3444608" cy="392907"/>
          </a:xfrm>
        </p:spPr>
        <p:txBody>
          <a:bodyPr/>
          <a:lstStyle/>
          <a:p>
            <a:r>
              <a:rPr lang="zh-CN" altLang="en-US" sz="2000" b="1">
                <a:solidFill>
                  <a:srgbClr val="7776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理学院数学系 王玉超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BA8D7E-40D9-4A09-87C5-5F56A419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13" y="2128838"/>
            <a:ext cx="3695749" cy="35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0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隐函数存在定理与隐函数微分法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1076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107676"/>
              </a:xfrm>
              <a:prstGeom prst="rect">
                <a:avLst/>
              </a:prstGeom>
              <a:blipFill rotWithShape="1">
                <a:blip r:embed="rId2"/>
                <a:stretch>
                  <a:fillRect l="-1461" b="-16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502" y="3275800"/>
            <a:ext cx="1073030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公式法、全微分法、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直接法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4268226"/>
                <a:ext cx="10730306" cy="894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num>
                      <m:den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den>
                    </m:f>
                    <m:r>
                      <a:rPr lang="en-US" altLang="zh-CN" sz="3200" b="1" i="1" kern="0" dirty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  <m:f>
                      <m:fPr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dirty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num>
                      <m:den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268226"/>
                <a:ext cx="10730306" cy="894091"/>
              </a:xfrm>
              <a:prstGeom prst="rect">
                <a:avLst/>
              </a:prstGeom>
              <a:blipFill rotWithShape="1">
                <a:blip r:embed="rId3"/>
                <a:stretch>
                  <a:fillRect l="-1477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453361"/>
                <a:ext cx="10730306" cy="9738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注意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里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的函数，而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𝑭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里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𝑭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的自变量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453361"/>
                <a:ext cx="10730306" cy="973856"/>
              </a:xfrm>
              <a:prstGeom prst="rect">
                <a:avLst/>
              </a:prstGeom>
              <a:blipFill rotWithShape="1">
                <a:blip r:embed="rId4"/>
                <a:stretch>
                  <a:fillRect l="-1477" b="-8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BE57C9D-8097-F966-F18C-00248FEE4482}"/>
                  </a:ext>
                </a:extLst>
              </p14:cNvPr>
              <p14:cNvContentPartPr/>
              <p14:nvPr/>
            </p14:nvContentPartPr>
            <p14:xfrm>
              <a:off x="1577520" y="1637640"/>
              <a:ext cx="10456200" cy="4619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BE57C9D-8097-F966-F18C-00248FEE44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8160" y="1628280"/>
                <a:ext cx="10474920" cy="463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622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隐函数存在定理与隐函数微分法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4312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是由方程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𝟑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所确定的隐函数，求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431289"/>
              </a:xfrm>
              <a:prstGeom prst="rect">
                <a:avLst/>
              </a:prstGeom>
              <a:blipFill rotWithShape="1">
                <a:blip r:embed="rId2"/>
                <a:stretch>
                  <a:fillRect l="-1461" t="-1702" b="-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4160104"/>
                <a:ext cx="10730306" cy="1140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𝟑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  <m:func>
                          <m:func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𝟑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</m:func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𝟑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𝟑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[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  <m:func>
                          <m:func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b="0" i="0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𝟑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+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]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𝟑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[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  <m:func>
                          <m:func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𝟑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+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]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160104"/>
                <a:ext cx="10730306" cy="1140377"/>
              </a:xfrm>
              <a:prstGeom prst="rect">
                <a:avLst/>
              </a:prstGeom>
              <a:blipFill rotWithShape="1">
                <a:blip r:embed="rId3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877502" y="5602175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答案形式不一定唯一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26B1FE2-AE77-4890-1655-E37DFAD018C1}"/>
                  </a:ext>
                </a:extLst>
              </p14:cNvPr>
              <p14:cNvContentPartPr/>
              <p14:nvPr/>
            </p14:nvContentPartPr>
            <p14:xfrm>
              <a:off x="1902240" y="1317240"/>
              <a:ext cx="9612000" cy="4678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26B1FE2-AE77-4890-1655-E37DFAD018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2880" y="1307880"/>
                <a:ext cx="9630720" cy="469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000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隐函数存在定理与隐函数微分法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445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是由方程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所确定的隐函数，求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𝒙𝒚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445845"/>
              </a:xfrm>
              <a:prstGeom prst="rect">
                <a:avLst/>
              </a:prstGeom>
              <a:blipFill rotWithShape="1">
                <a:blip r:embed="rId2"/>
                <a:stretch>
                  <a:fillRect l="-1461" t="-844" r="-1012" b="-7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4730292"/>
                <a:ext cx="10730306" cy="11634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𝟒</m:t>
                        </m:r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4="http://schemas.microsoft.com/office/drawing/2010/main" xmlns:a16="http://schemas.microsoft.com/office/drawing/2014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730292"/>
                <a:ext cx="10730306" cy="1163460"/>
              </a:xfrm>
              <a:prstGeom prst="rect">
                <a:avLst/>
              </a:prstGeom>
              <a:blipFill rotWithShape="1">
                <a:blip r:embed="rId3"/>
                <a:stretch>
                  <a:fillRect l="-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2DD18D7-61F3-A569-1A2E-3AC685EABC33}"/>
                  </a:ext>
                </a:extLst>
              </p14:cNvPr>
              <p14:cNvContentPartPr/>
              <p14:nvPr/>
            </p14:nvContentPartPr>
            <p14:xfrm>
              <a:off x="1361880" y="1356480"/>
              <a:ext cx="9992160" cy="4711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2DD18D7-61F3-A569-1A2E-3AC685EABC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2520" y="1347120"/>
                <a:ext cx="10010880" cy="473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381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隐函数存在定理与隐函数微分法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2266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：设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是由方程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𝝋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𝒖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nary>
                      <m:nary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p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𝒑</m:t>
                        </m:r>
                        <m:d>
                          <m:d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𝒅𝒕</m:t>
                        </m:r>
                      </m:e>
                    </m:nary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所确定的隐函数，其中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𝝋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𝒑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连续，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𝝋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′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𝒖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𝟏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，求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𝒑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𝒑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2266583"/>
              </a:xfrm>
              <a:prstGeom prst="rect">
                <a:avLst/>
              </a:prstGeom>
              <a:blipFill rotWithShape="1">
                <a:blip r:embed="rId2"/>
                <a:stretch>
                  <a:fillRect l="-1461" r="-1293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5515131"/>
                <a:ext cx="10730306" cy="66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5515131"/>
                <a:ext cx="10730306" cy="664797"/>
              </a:xfrm>
              <a:prstGeom prst="rect">
                <a:avLst/>
              </a:prstGeom>
              <a:blipFill>
                <a:blip r:embed="rId3"/>
                <a:stretch>
                  <a:fillRect l="-1477" t="-3670" b="-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08326DC-3380-49AD-362D-581C0F46E7C9}"/>
                  </a:ext>
                </a:extLst>
              </p14:cNvPr>
              <p14:cNvContentPartPr/>
              <p14:nvPr/>
            </p14:nvContentPartPr>
            <p14:xfrm>
              <a:off x="600120" y="280080"/>
              <a:ext cx="11154240" cy="5753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08326DC-3380-49AD-362D-581C0F46E7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760" y="270720"/>
                <a:ext cx="11172960" cy="577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8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隐函数存在定理与隐函数微分法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由方程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确定，求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310295"/>
              </a:xfrm>
              <a:prstGeom prst="rect">
                <a:avLst/>
              </a:prstGeom>
              <a:blipFill rotWithShape="1">
                <a:blip r:embed="rId2"/>
                <a:stretch>
                  <a:fillRect l="-1461" t="-186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4730292"/>
                <a:ext cx="10730306" cy="99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𝒅𝒛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sup>
                            </m:s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sSup>
                              <m:sSup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𝒅𝒚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4="http://schemas.microsoft.com/office/drawing/2010/main" xmlns:a16="http://schemas.microsoft.com/office/drawing/2014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4730292"/>
                <a:ext cx="10730306" cy="998863"/>
              </a:xfrm>
              <a:prstGeom prst="rect">
                <a:avLst/>
              </a:prstGeom>
              <a:blipFill rotWithShape="1">
                <a:blip r:embed="rId3"/>
                <a:stretch>
                  <a:fillRect l="-1477" b="-7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57C1FAC-C96A-7DED-8EF9-8EF5FD9EA7AF}"/>
                  </a:ext>
                </a:extLst>
              </p14:cNvPr>
              <p14:cNvContentPartPr/>
              <p14:nvPr/>
            </p14:nvContentPartPr>
            <p14:xfrm>
              <a:off x="3264480" y="1300320"/>
              <a:ext cx="7956360" cy="3891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57C1FAC-C96A-7DED-8EF9-8EF5FD9EA7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5120" y="1290960"/>
                <a:ext cx="7975080" cy="390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867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第六节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方向导数</a:t>
            </a:r>
            <a:endParaRPr kumimoji="1" lang="en-US" altLang="zh-CN" dirty="0"/>
          </a:p>
          <a:p>
            <a:r>
              <a:rPr kumimoji="1" lang="zh-CN" altLang="en-US" dirty="0"/>
              <a:t>与梯度</a:t>
            </a:r>
          </a:p>
        </p:txBody>
      </p:sp>
    </p:spTree>
    <p:extLst>
      <p:ext uri="{BB962C8B-B14F-4D97-AF65-F5344CB8AC3E}">
        <p14:creationId xmlns:p14="http://schemas.microsoft.com/office/powerpoint/2010/main" val="1297418137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p:pic>
        <p:nvPicPr>
          <p:cNvPr id="2" name="mmexport1576766328102_1">
            <a:hlinkClick r:id="" action="ppaction://media"/>
            <a:extLst>
              <a:ext uri="{FF2B5EF4-FFF2-40B4-BE49-F238E27FC236}">
                <a16:creationId xmlns:a16="http://schemas.microsoft.com/office/drawing/2014/main" id="{06DA99DF-A6CB-470C-97AE-B6918CB1E4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24275" y="552450"/>
            <a:ext cx="474345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22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492AF29-32C9-4FC7-9B87-DB1E207577B7}"/>
              </a:ext>
            </a:extLst>
          </p:cNvPr>
          <p:cNvSpPr/>
          <p:nvPr/>
        </p:nvSpPr>
        <p:spPr>
          <a:xfrm>
            <a:off x="877500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一、方向导数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7C3F073-E96C-49A8-A3AC-A710DEF439E5}"/>
                  </a:ext>
                </a:extLst>
              </p:cNvPr>
              <p:cNvSpPr/>
              <p:nvPr/>
            </p:nvSpPr>
            <p:spPr>
              <a:xfrm>
                <a:off x="877500" y="1418676"/>
                <a:ext cx="10971061" cy="5303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的某个邻域内有定义，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𝒍</m:t>
                        </m:r>
                      </m:e>
                    </m:ac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出发的射线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在射线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𝒍</m:t>
                        </m:r>
                      </m:e>
                    </m:ac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上任取一点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𝑷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，它的坐标为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𝚫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𝚫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zh-CN" altLang="en-US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𝝆</m:t>
                          </m:r>
                          <m:func>
                            <m:func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𝜶</m:t>
                              </m:r>
                            </m:e>
                          </m:func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𝝆</m:t>
                          </m:r>
                          <m:func>
                            <m:func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3200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𝜷</m:t>
                              </m:r>
                            </m:e>
                          </m:func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3200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𝜶</m:t>
                            </m:r>
                          </m:e>
                        </m:func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func>
                          <m:func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3200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𝜷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𝒍</m:t>
                        </m:r>
                      </m:e>
                    </m:ac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的方向余弦，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𝝆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zh-CN" altLang="en-US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𝚫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3200" b="1" i="1" kern="0" dirty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zh-CN" altLang="en-US" sz="3200" b="1" i="1" kern="0" dirty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𝚫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200" b="1" i="1" kern="0" dirty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沿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𝒍</m:t>
                        </m:r>
                      </m:e>
                    </m:ac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方向导数</a:t>
                </a:r>
                <a:endParaRPr lang="en-US" altLang="zh-CN" sz="3200" b="1" kern="0" dirty="0">
                  <a:solidFill>
                    <a:srgbClr val="004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𝒇</m:t>
                                  </m:r>
                                </m:num>
                                <m:den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𝒍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CN" altLang="en-US" sz="3200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𝝆</m:t>
                              </m:r>
                              <m:r>
                                <a:rPr lang="zh-CN" altLang="en-US" sz="3200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→</m:t>
                              </m:r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𝝆</m:t>
                                  </m:r>
                                  <m:func>
                                    <m:func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3200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zh-CN" altLang="en-US" sz="3200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𝜶</m:t>
                                      </m:r>
                                    </m:e>
                                  </m:func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lang="zh-CN" altLang="en-US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𝝆</m:t>
                                  </m:r>
                                  <m:func>
                                    <m:funcPr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3200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zh-CN" altLang="en-US" sz="3200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𝜷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zh-CN" altLang="en-US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𝝆</m:t>
                              </m:r>
                            </m:den>
                          </m:f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7C3F073-E96C-49A8-A3AC-A710DEF43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418676"/>
                <a:ext cx="10971061" cy="5303824"/>
              </a:xfrm>
              <a:prstGeom prst="rect">
                <a:avLst/>
              </a:prstGeom>
              <a:blipFill rotWithShape="1">
                <a:blip r:embed="rId2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952C845-B427-ED9A-61F5-A238638B7033}"/>
                  </a:ext>
                </a:extLst>
              </p14:cNvPr>
              <p14:cNvContentPartPr/>
              <p14:nvPr/>
            </p14:nvContentPartPr>
            <p14:xfrm>
              <a:off x="3661200" y="267120"/>
              <a:ext cx="1845360" cy="1654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952C845-B427-ED9A-61F5-A238638B70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1840" y="257760"/>
                <a:ext cx="1864080" cy="167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78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1" y="741416"/>
            <a:ext cx="10760480" cy="13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偏导数是函数沿坐标轴方向上的变化率，方向导数则是沿其它方向的变化率；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/>
              <p:nvPr/>
            </p:nvSpPr>
            <p:spPr>
              <a:xfrm>
                <a:off x="877503" y="2121571"/>
                <a:ext cx="10760478" cy="29488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存在，则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处沿着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e>
                    </m:d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的方向导数存在，且其值依次为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处沿着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e>
                    </m:d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的方向导数存在，且其值依次为 </a:t>
                </a:r>
                <a14:m>
                  <m:oMath xmlns:m="http://schemas.openxmlformats.org/officeDocument/2006/math"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24A4242-A8DF-438F-B79A-26158063C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2121571"/>
                <a:ext cx="10760478" cy="2948884"/>
              </a:xfrm>
              <a:prstGeom prst="rect">
                <a:avLst/>
              </a:prstGeom>
              <a:blipFill>
                <a:blip r:embed="rId2"/>
                <a:stretch>
                  <a:fillRect l="-1473" b="-18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8E2A609-6ACD-4616-AFAB-304146FC8C8E}"/>
                  </a:ext>
                </a:extLst>
              </p:cNvPr>
              <p:cNvSpPr/>
              <p:nvPr/>
            </p:nvSpPr>
            <p:spPr>
              <a:xfrm>
                <a:off x="877503" y="5142111"/>
                <a:ext cx="11007703" cy="1435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处关于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可偏导的充要条件为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处沿着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的方向导数都存在且为相反数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8E2A609-6ACD-4616-AFAB-304146FC8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3" y="5142111"/>
                <a:ext cx="11007703" cy="1435906"/>
              </a:xfrm>
              <a:prstGeom prst="rect">
                <a:avLst/>
              </a:prstGeom>
              <a:blipFill>
                <a:blip r:embed="rId3"/>
                <a:stretch>
                  <a:fillRect l="-1440" t="-1702" b="-12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860208F-13AA-F557-771E-E3234AAE4ABF}"/>
                  </a:ext>
                </a:extLst>
              </p14:cNvPr>
              <p14:cNvContentPartPr/>
              <p14:nvPr/>
            </p14:nvContentPartPr>
            <p14:xfrm>
              <a:off x="2152080" y="1236960"/>
              <a:ext cx="9955800" cy="5311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860208F-13AA-F557-771E-E3234AAE4A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2720" y="1227600"/>
                <a:ext cx="9974520" cy="532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765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7C3F073-E96C-49A8-A3AC-A710DEF439E5}"/>
                  </a:ext>
                </a:extLst>
              </p:cNvPr>
              <p:cNvSpPr/>
              <p:nvPr/>
            </p:nvSpPr>
            <p:spPr>
              <a:xfrm>
                <a:off x="877500" y="1630090"/>
                <a:ext cx="10971061" cy="31073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处是可微的，那么函数在该点处沿任何方向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𝒍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p>
                        </m:sSup>
                      </m:e>
                    </m:ac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=(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zh-CN" altLang="en-US" sz="3200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𝜶</m:t>
                        </m:r>
                      </m:e>
                    </m:func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zh-CN" altLang="en-US" sz="3200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𝜷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的方向导数都存在，且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𝒇</m:t>
                                  </m:r>
                                </m:num>
                                <m:den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𝒍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𝒇</m:t>
                                  </m:r>
                                </m:num>
                                <m:den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3200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3200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𝜶</m:t>
                          </m:r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𝒇</m:t>
                                  </m:r>
                                </m:num>
                                <m:den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3200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3200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𝜷</m:t>
                          </m:r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7C3F073-E96C-49A8-A3AC-A710DEF43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630090"/>
                <a:ext cx="10971061" cy="3107389"/>
              </a:xfrm>
              <a:prstGeom prst="rect">
                <a:avLst/>
              </a:prstGeom>
              <a:blipFill rotWithShape="1">
                <a:blip r:embed="rId2"/>
                <a:stretch>
                  <a:fillRect l="-1444" r="-1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3492AF29-32C9-4FC7-9B87-DB1E207577B7}"/>
              </a:ext>
            </a:extLst>
          </p:cNvPr>
          <p:cNvSpPr/>
          <p:nvPr/>
        </p:nvSpPr>
        <p:spPr>
          <a:xfrm>
            <a:off x="877500" y="74623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方向导数存在的充分条件和计算公式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7C3F073-E96C-49A8-A3AC-A710DEF439E5}"/>
                  </a:ext>
                </a:extLst>
              </p:cNvPr>
              <p:cNvSpPr/>
              <p:nvPr/>
            </p:nvSpPr>
            <p:spPr>
              <a:xfrm>
                <a:off x="877499" y="4923876"/>
                <a:ext cx="10971061" cy="1225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回顾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3200" b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𝒇</m:t>
                                </m:r>
                              </m:num>
                              <m:den>
                                <m:r>
                                  <a:rPr lang="zh-CN" altLang="en-US" sz="3200" b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𝒍</m:t>
                                    </m:r>
                                  </m:e>
                                </m:acc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3200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zh-CN" altLang="en-US" sz="3200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𝝆</m:t>
                            </m:r>
                            <m:r>
                              <a:rPr lang="zh-CN" altLang="en-US" sz="3200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→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+</m:t>
                                </m:r>
                                <m: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𝝆</m:t>
                                </m:r>
                                <m:func>
                                  <m:func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3200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sz="3200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𝜶</m:t>
                                    </m:r>
                                  </m:e>
                                </m:func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+</m:t>
                                </m:r>
                                <m:r>
                                  <a:rPr lang="zh-CN" altLang="en-US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𝝆</m:t>
                                </m:r>
                                <m:func>
                                  <m:funcPr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3200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en-US" sz="3200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𝜷</m:t>
                                    </m:r>
                                  </m:e>
                                </m:func>
                              </m:e>
                            </m:d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𝒇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num>
                          <m:den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𝝆</m:t>
                            </m:r>
                          </m:den>
                        </m:f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</m:t>
                        </m:r>
                      </m:e>
                    </m:func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7C3F073-E96C-49A8-A3AC-A710DEF43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4923876"/>
                <a:ext cx="10971061" cy="1225207"/>
              </a:xfrm>
              <a:prstGeom prst="rect">
                <a:avLst/>
              </a:prstGeom>
              <a:blipFill rotWithShape="1">
                <a:blip r:embed="rId3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2857984-B217-11A0-7EA3-66376B8483E2}"/>
                  </a:ext>
                </a:extLst>
              </p14:cNvPr>
              <p14:cNvContentPartPr/>
              <p14:nvPr/>
            </p14:nvContentPartPr>
            <p14:xfrm>
              <a:off x="277560" y="144360"/>
              <a:ext cx="11717280" cy="5247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2857984-B217-11A0-7EA3-66376B8483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200" y="135000"/>
                <a:ext cx="11736000" cy="526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683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多元复合函数的求导法则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3" y="1772350"/>
            <a:ext cx="11007703" cy="130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链式法则：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分段用乘，分叉用加，单路全导，叉路偏导</a:t>
            </a:r>
            <a:r>
              <a:rPr lang="en-US" altLang="zh-CN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一阶微分形式不变性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52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28C639-2329-469E-99C5-609419ACC8D2}"/>
              </a:ext>
            </a:extLst>
          </p:cNvPr>
          <p:cNvSpPr/>
          <p:nvPr/>
        </p:nvSpPr>
        <p:spPr>
          <a:xfrm>
            <a:off x="877501" y="741416"/>
            <a:ext cx="10760480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可微则方向导数存在，方向导数存在不一定可微；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2121571"/>
            <a:ext cx="10760478" cy="13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任意方向导数存在不一定偏导数存在，偏导数存在不一定任意方向导数存在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087C288-C379-4629-6E4D-22AFFBCC76D4}"/>
                  </a:ext>
                </a:extLst>
              </p14:cNvPr>
              <p14:cNvContentPartPr/>
              <p14:nvPr/>
            </p14:nvContentPartPr>
            <p14:xfrm>
              <a:off x="1137600" y="1562040"/>
              <a:ext cx="3139560" cy="778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087C288-C379-4629-6E4D-22AFFBCC76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240" y="1552680"/>
                <a:ext cx="3158280" cy="79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413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7C3F073-E96C-49A8-A3AC-A710DEF439E5}"/>
                  </a:ext>
                </a:extLst>
              </p:cNvPr>
              <p:cNvSpPr/>
              <p:nvPr/>
            </p:nvSpPr>
            <p:spPr>
              <a:xfrm>
                <a:off x="877500" y="1045890"/>
                <a:ext cx="10971061" cy="47320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对于三元函数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，可类似地定义它在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沿任意方向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𝒍</m:t>
                        </m:r>
                      </m:e>
                    </m:ac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的方向导数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3200" b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r>
                                  <a:rPr lang="en-US" altLang="zh-CN" sz="3200" b="1" i="1" kern="0" smtClean="0">
                                    <a:solidFill>
                                      <a:srgbClr val="676661"/>
                                    </a:solidFill>
                                    <a:latin typeface="Cambria Math"/>
                                    <a:ea typeface="微软雅黑" panose="020B0503020204020204" pitchFamily="34" charset="-122"/>
                                  </a:rPr>
                                  <m:t>𝒖</m:t>
                                </m:r>
                              </m:num>
                              <m:den>
                                <m:r>
                                  <a:rPr lang="zh-CN" altLang="en-US" sz="3200" b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𝝏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200" b="1" i="1" kern="0">
                                        <a:solidFill>
                                          <a:srgbClr val="676661"/>
                                        </a:solidFill>
                                        <a:latin typeface="Cambria Math"/>
                                        <a:ea typeface="微软雅黑" panose="020B0503020204020204" pitchFamily="34" charset="-122"/>
                                      </a:rPr>
                                      <m:t>𝒍</m:t>
                                    </m:r>
                                  </m:e>
                                </m:acc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，且当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i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处可微时，有计算公式</a:t>
                </a:r>
                <a:endParaRPr lang="en-US" altLang="zh-CN" sz="3200" b="1" kern="0" dirty="0">
                  <a:solidFill>
                    <a:srgbClr val="676661"/>
                  </a:solidFill>
                  <a:latin typeface="Cambria Math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𝒖</m:t>
                                  </m:r>
                                </m:num>
                                <m:den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𝒍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sub>
                      </m:sSub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𝒖</m:t>
                                  </m:r>
                                </m:num>
                                <m:den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3200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3200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𝜶</m:t>
                          </m:r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𝒖</m:t>
                                  </m:r>
                                </m:num>
                                <m:den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3200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3200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𝜷</m:t>
                          </m:r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𝒖</m:t>
                                  </m:r>
                                </m:num>
                                <m:den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r>
                                    <a:rPr lang="en-US" altLang="zh-CN" sz="3200" b="1" i="1" kern="0" smtClean="0">
                                      <a:solidFill>
                                        <a:srgbClr val="676661"/>
                                      </a:solidFill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3200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3200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𝜸</m:t>
                          </m:r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zh-CN" altLang="en-US" sz="3200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𝜶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zh-CN" altLang="en-US" sz="3200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𝜷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func>
                      <m:func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lang="zh-CN" altLang="en-US" sz="3200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𝜸</m:t>
                        </m:r>
                      </m:e>
                    </m:func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𝒍</m:t>
                        </m:r>
                      </m:e>
                    </m:ac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的方向余弦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.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7C3F073-E96C-49A8-A3AC-A710DEF43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045890"/>
                <a:ext cx="10971061" cy="4732001"/>
              </a:xfrm>
              <a:prstGeom prst="rect">
                <a:avLst/>
              </a:prstGeom>
              <a:blipFill rotWithShape="1">
                <a:blip r:embed="rId2"/>
                <a:stretch>
                  <a:fillRect l="-1444" b="-3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56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13951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𝟑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处沿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𝒍</m:t>
                        </m:r>
                      </m:e>
                    </m:ac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的方向导数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.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1395190"/>
              </a:xfrm>
              <a:prstGeom prst="rect">
                <a:avLst/>
              </a:prstGeom>
              <a:blipFill rotWithShape="1">
                <a:blip r:embed="rId2"/>
                <a:stretch>
                  <a:fillRect l="-1461" t="-873" b="-135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2" y="3739692"/>
                <a:ext cx="10730306" cy="8277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𝟒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（说明函数在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,−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处沿方向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𝒍</m:t>
                        </m:r>
                      </m:e>
                    </m:ac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是减少的）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3739692"/>
                <a:ext cx="10730306" cy="827791"/>
              </a:xfrm>
              <a:prstGeom prst="rect">
                <a:avLst/>
              </a:prstGeom>
              <a:blipFill rotWithShape="1">
                <a:blip r:embed="rId3"/>
                <a:stretch>
                  <a:fillRect l="-1477" b="-13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4622518A-40F3-4FFE-BD89-DB7260806D42}"/>
              </a:ext>
            </a:extLst>
          </p:cNvPr>
          <p:cNvSpPr/>
          <p:nvPr/>
        </p:nvSpPr>
        <p:spPr>
          <a:xfrm>
            <a:off x="934648" y="5060492"/>
            <a:ext cx="10730306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求方向导数需要偏导数和方向余弦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0C9E463-8086-73F7-66F0-89C34840992E}"/>
                  </a:ext>
                </a:extLst>
              </p14:cNvPr>
              <p14:cNvContentPartPr/>
              <p14:nvPr/>
            </p14:nvContentPartPr>
            <p14:xfrm>
              <a:off x="1206720" y="2063160"/>
              <a:ext cx="8762760" cy="2673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0C9E463-8086-73F7-66F0-89C3484099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7360" y="2053800"/>
                <a:ext cx="8781480" cy="269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928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492AF29-32C9-4FC7-9B87-DB1E207577B7}"/>
              </a:ext>
            </a:extLst>
          </p:cNvPr>
          <p:cNvSpPr/>
          <p:nvPr/>
        </p:nvSpPr>
        <p:spPr>
          <a:xfrm>
            <a:off x="877499" y="65764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二、梯度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7C3F073-E96C-49A8-A3AC-A710DEF439E5}"/>
                  </a:ext>
                </a:extLst>
              </p:cNvPr>
              <p:cNvSpPr/>
              <p:nvPr/>
            </p:nvSpPr>
            <p:spPr>
              <a:xfrm>
                <a:off x="877498" y="1995097"/>
                <a:ext cx="10971061" cy="4544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存在偏导数，则称向量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⃗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 </m:t>
                          </m:r>
                        </m:e>
                      </m:acc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⃗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𝒋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</a:t>
                </a:r>
                <a:r>
                  <a:rPr lang="en-US" altLang="zh-CN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(gradient)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，记作 </a:t>
                </a:r>
                <a14:m>
                  <m:oMath xmlns:m="http://schemas.openxmlformats.org/officeDocument/2006/math"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𝐠𝐫𝐚𝐝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或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𝛁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⃗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 </m:t>
                          </m:r>
                        </m:e>
                      </m:ac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⃗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𝒋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 </m:t>
                          </m:r>
                        </m:e>
                      </m:ac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𝝏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 </m:t>
                        </m:r>
                      </m:e>
                    </m:ac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𝝏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𝒋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称为哈米顿算子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7C3F073-E96C-49A8-A3AC-A710DEF43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8" y="1995097"/>
                <a:ext cx="10971061" cy="4544642"/>
              </a:xfrm>
              <a:prstGeom prst="rect">
                <a:avLst/>
              </a:prstGeom>
              <a:blipFill rotWithShape="1">
                <a:blip r:embed="rId2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3492AF29-32C9-4FC7-9B87-DB1E207577B7}"/>
              </a:ext>
            </a:extLst>
          </p:cNvPr>
          <p:cNvSpPr/>
          <p:nvPr/>
        </p:nvSpPr>
        <p:spPr>
          <a:xfrm>
            <a:off x="877499" y="132776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梯度的定义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B3F02A6-A272-E8CE-195E-2485C56AA863}"/>
                  </a:ext>
                </a:extLst>
              </p14:cNvPr>
              <p14:cNvContentPartPr/>
              <p14:nvPr/>
            </p14:nvContentPartPr>
            <p14:xfrm>
              <a:off x="899640" y="2574720"/>
              <a:ext cx="10884960" cy="4059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B3F02A6-A272-E8CE-195E-2485C56AA8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0280" y="2565360"/>
                <a:ext cx="10903680" cy="407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954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492AF29-32C9-4FC7-9B87-DB1E207577B7}"/>
              </a:ext>
            </a:extLst>
          </p:cNvPr>
          <p:cNvSpPr/>
          <p:nvPr/>
        </p:nvSpPr>
        <p:spPr>
          <a:xfrm>
            <a:off x="877500" y="669297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推广至三维情形：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7C3F073-E96C-49A8-A3AC-A710DEF439E5}"/>
                  </a:ext>
                </a:extLst>
              </p:cNvPr>
              <p:cNvSpPr/>
              <p:nvPr/>
            </p:nvSpPr>
            <p:spPr>
              <a:xfrm>
                <a:off x="877500" y="1419613"/>
                <a:ext cx="10971061" cy="2181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处具有偏导数，则三元函数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在点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𝛁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 </m:t>
                          </m:r>
                        </m:e>
                      </m:acc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𝒋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 </m:t>
                          </m:r>
                        </m:e>
                      </m:acc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</m:sub>
                      </m:sSub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𝒛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𝒌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 </m:t>
                          </m:r>
                        </m:e>
                      </m:ac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7C3F073-E96C-49A8-A3AC-A710DEF43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419613"/>
                <a:ext cx="10971061" cy="2181495"/>
              </a:xfrm>
              <a:prstGeom prst="rect">
                <a:avLst/>
              </a:prstGeom>
              <a:blipFill rotWithShape="1">
                <a:blip r:embed="rId2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0" y="5279072"/>
                <a:ext cx="10730306" cy="1129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回顾拉普拉斯算子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𝝏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𝝏</m:t>
                        </m:r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5279072"/>
                <a:ext cx="10730306" cy="1129348"/>
              </a:xfrm>
              <a:prstGeom prst="rect">
                <a:avLst/>
              </a:prstGeom>
              <a:blipFill rotWithShape="1">
                <a:blip r:embed="rId3"/>
                <a:stretch>
                  <a:fillRect l="-1477" b="-2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0" y="4546564"/>
                <a:ext cx="10730306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把一个函数作用为一个以其偏导数为分量的向量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4546564"/>
                <a:ext cx="10730306" cy="732508"/>
              </a:xfrm>
              <a:prstGeom prst="rect">
                <a:avLst/>
              </a:prstGeom>
              <a:blipFill rotWithShape="1">
                <a:blip r:embed="rId4"/>
                <a:stretch>
                  <a:fillRect l="-1477" t="-3333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5117BE0-E852-028A-72B5-C59243A4EE8C}"/>
                  </a:ext>
                </a:extLst>
              </p14:cNvPr>
              <p14:cNvContentPartPr/>
              <p14:nvPr/>
            </p14:nvContentPartPr>
            <p14:xfrm>
              <a:off x="1479600" y="2319120"/>
              <a:ext cx="9902880" cy="3564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5117BE0-E852-028A-72B5-C59243A4EE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0240" y="2309760"/>
                <a:ext cx="9921600" cy="358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900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304686" cy="464425"/>
          </a:xfrm>
        </p:spPr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0" y="781438"/>
                <a:ext cx="10971061" cy="45114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设有数量函数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和向量函数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𝑨</m:t>
                        </m:r>
                      </m:e>
                    </m:ac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𝑸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𝑹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</m:num>
                          <m:den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den>
                        </m:f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</m:num>
                          <m:den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den>
                        </m:f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</m:num>
                          <m:den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den>
                        </m:f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𝒖</m:t>
                            </m:r>
                          </m:num>
                          <m:den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den>
                        </m:f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𝒖</m:t>
                            </m:r>
                          </m:num>
                          <m:den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den>
                        </m:f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𝒖</m:t>
                            </m:r>
                          </m:num>
                          <m:den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∙</m:t>
                    </m:r>
                    <m:acc>
                      <m:accPr>
                        <m:chr m:val="⃗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𝑨</m:t>
                        </m:r>
                      </m:e>
                    </m:ac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𝑷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𝑸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𝑹</m:t>
                        </m:r>
                      </m:num>
                      <m:den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𝝏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den>
                    </m:f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⃗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𝑨</m:t>
                        </m:r>
                      </m:e>
                    </m:ac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𝑹</m:t>
                            </m:r>
                          </m:num>
                          <m:den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den>
                        </m:f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𝑸</m:t>
                            </m:r>
                          </m:num>
                          <m:den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den>
                        </m:f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𝑷</m:t>
                            </m:r>
                          </m:num>
                          <m:den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den>
                        </m:f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𝑹</m:t>
                            </m:r>
                          </m:num>
                          <m:den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den>
                        </m:f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𝑸</m:t>
                            </m:r>
                          </m:num>
                          <m:den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den>
                        </m:f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𝑷</m:t>
                            </m:r>
                          </m:num>
                          <m:den>
                            <m:r>
                              <a:rPr lang="zh-CN" altLang="en-US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𝝏</m:t>
                            </m:r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den>
                        </m:f>
                      </m:e>
                    </m:d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781438"/>
                <a:ext cx="10971061" cy="4511491"/>
              </a:xfrm>
              <a:prstGeom prst="rect">
                <a:avLst/>
              </a:prstGeom>
              <a:blipFill rotWithShape="1">
                <a:blip r:embed="rId2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7453F2D-1735-AE75-5E8D-73F37942C7B0}"/>
                  </a:ext>
                </a:extLst>
              </p14:cNvPr>
              <p14:cNvContentPartPr/>
              <p14:nvPr/>
            </p14:nvContentPartPr>
            <p14:xfrm>
              <a:off x="1247760" y="1496520"/>
              <a:ext cx="9269640" cy="2859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7453F2D-1735-AE75-5E8D-73F37942C7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8400" y="1487160"/>
                <a:ext cx="9288360" cy="287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391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304686" cy="464425"/>
          </a:xfrm>
        </p:spPr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0" y="674202"/>
                <a:ext cx="10971061" cy="38967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利用梯度的符号，得到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𝒇</m:t>
                                  </m:r>
                                </m:num>
                                <m:den>
                                  <m:r>
                                    <a:rPr lang="zh-CN" altLang="en-US" sz="3200" b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𝝏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3200" b="1" i="1" kern="0">
                                          <a:solidFill>
                                            <a:srgbClr val="676661"/>
                                          </a:solidFill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𝒍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)</m:t>
                          </m:r>
                        </m:sub>
                      </m:sSub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𝜶</m:t>
                              </m:r>
                            </m:e>
                          </m:func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 b="0" i="0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3200" b="0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Cambria Math"/>
                                </a:rPr>
                                <m:t>𝜷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sz="3200" b="1" i="1" kern="0" dirty="0">
                  <a:solidFill>
                    <a:srgbClr val="676661"/>
                  </a:solidFill>
                  <a:latin typeface="Cambria Math"/>
                  <a:ea typeface="Cambria Math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zh-CN" altLang="en-US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𝛁</m:t>
                      </m:r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𝒍</m:t>
                              </m:r>
                            </m:e>
                            <m:sup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𝟎</m:t>
                              </m:r>
                            </m:sup>
                          </m:sSup>
                        </m:e>
                      </m:ac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𝛁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3200" b="1" i="1" kern="0">
                                      <a:solidFill>
                                        <a:srgbClr val="67666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func>
                        <m:func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3200" b="0" i="0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</m:func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𝜽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3200" b="1" i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与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Cambria Math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𝒍</m:t>
                            </m:r>
                          </m:e>
                          <m:sup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的夹角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674202"/>
                <a:ext cx="10971061" cy="3896708"/>
              </a:xfrm>
              <a:prstGeom prst="rect">
                <a:avLst/>
              </a:prstGeom>
              <a:blipFill rotWithShape="1">
                <a:blip r:embed="rId2"/>
                <a:stretch>
                  <a:fillRect l="-1444" b="-1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0" y="4743778"/>
                <a:ext cx="10730306" cy="8277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方向导数是梯度在方向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𝒍</m:t>
                        </m:r>
                      </m:e>
                    </m:acc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上的投影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4743778"/>
                <a:ext cx="10730306" cy="827791"/>
              </a:xfrm>
              <a:prstGeom prst="rect">
                <a:avLst/>
              </a:prstGeom>
              <a:blipFill rotWithShape="1">
                <a:blip r:embed="rId3"/>
                <a:stretch>
                  <a:fillRect l="-1477" b="-13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09F6A80-002F-B910-71E2-D87AF8F0DF03}"/>
                  </a:ext>
                </a:extLst>
              </p14:cNvPr>
              <p14:cNvContentPartPr/>
              <p14:nvPr/>
            </p14:nvContentPartPr>
            <p14:xfrm>
              <a:off x="3379680" y="754920"/>
              <a:ext cx="8299080" cy="5837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09F6A80-002F-B910-71E2-D87AF8F0DF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0320" y="745560"/>
                <a:ext cx="8317800" cy="585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959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304686" cy="464425"/>
          </a:xfrm>
        </p:spPr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515F46-332B-4BDD-9881-1741103A8D80}"/>
              </a:ext>
            </a:extLst>
          </p:cNvPr>
          <p:cNvSpPr/>
          <p:nvPr/>
        </p:nvSpPr>
        <p:spPr>
          <a:xfrm>
            <a:off x="877500" y="3309414"/>
            <a:ext cx="10971061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梯度的方向是方向导数取最大值时的方向，也即函数变化率最大的方向，它的模是方向导数的最大值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0" y="2125639"/>
                <a:ext cx="10730306" cy="9400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思考当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𝜽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𝝅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𝝅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时，方向导数的情况如何？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2125639"/>
                <a:ext cx="10730306" cy="940066"/>
              </a:xfrm>
              <a:prstGeom prst="rect">
                <a:avLst/>
              </a:prstGeom>
              <a:blipFill rotWithShape="1">
                <a:blip r:embed="rId2"/>
                <a:stretch>
                  <a:fillRect l="-1477" b="-3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0" y="1149678"/>
                <a:ext cx="10730306" cy="7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当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𝜽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时，方向导数取得最大值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𝛁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3200" b="1" i="1" kern="0">
                                    <a:solidFill>
                                      <a:srgbClr val="67666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149678"/>
                <a:ext cx="10730306" cy="732508"/>
              </a:xfrm>
              <a:prstGeom prst="rect">
                <a:avLst/>
              </a:prstGeom>
              <a:blipFill rotWithShape="1">
                <a:blip r:embed="rId3"/>
                <a:stretch>
                  <a:fillRect l="-1477" t="-3333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5A26E17-7C7A-A176-D6C2-BA35EAA547FB}"/>
                  </a:ext>
                </a:extLst>
              </p14:cNvPr>
              <p14:cNvContentPartPr/>
              <p14:nvPr/>
            </p14:nvContentPartPr>
            <p14:xfrm>
              <a:off x="1510200" y="462240"/>
              <a:ext cx="8249400" cy="4209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5A26E17-7C7A-A176-D6C2-BA35EAA547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0840" y="452880"/>
                <a:ext cx="8268120" cy="422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429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619526" cy="464425"/>
          </a:xfrm>
        </p:spPr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3D4D2E-8592-4ACE-B13E-3BE27288BB09}"/>
                  </a:ext>
                </a:extLst>
              </p:cNvPr>
              <p:cNvSpPr/>
              <p:nvPr/>
            </p:nvSpPr>
            <p:spPr>
              <a:xfrm>
                <a:off x="877502" y="678072"/>
                <a:ext cx="10844598" cy="2122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例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𝟑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处沿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𝒍</m:t>
                        </m:r>
                      </m:e>
                    </m:ac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𝟑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𝟔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的方向导数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并求在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点沿什么方向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变化最快，这个方向的变化率是多少？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E3D4D2E-8592-4ACE-B13E-3BE27288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" y="678072"/>
                <a:ext cx="10844598" cy="2122632"/>
              </a:xfrm>
              <a:prstGeom prst="rect">
                <a:avLst/>
              </a:prstGeom>
              <a:blipFill rotWithShape="1">
                <a:blip r:embed="rId2"/>
                <a:stretch>
                  <a:fillRect l="-1461" t="-575" b="-5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934648" y="5060492"/>
                <a:ext cx="10730306" cy="959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𝟒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𝟕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𝟑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;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,−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𝟑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48" y="5060492"/>
                <a:ext cx="10730306" cy="959302"/>
              </a:xfrm>
              <a:prstGeom prst="rect">
                <a:avLst/>
              </a:prstGeom>
              <a:blipFill rotWithShape="1">
                <a:blip r:embed="rId3"/>
                <a:stretch>
                  <a:fillRect l="-1420" b="-8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06364A1-3280-FFC8-3654-EA171DDD2F51}"/>
                  </a:ext>
                </a:extLst>
              </p14:cNvPr>
              <p14:cNvContentPartPr/>
              <p14:nvPr/>
            </p14:nvContentPartPr>
            <p14:xfrm>
              <a:off x="2137680" y="2557440"/>
              <a:ext cx="9833760" cy="3872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06364A1-3280-FFC8-3654-EA171DDD2F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8320" y="2548080"/>
                <a:ext cx="9852480" cy="38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046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304686" cy="464425"/>
          </a:xfrm>
        </p:spPr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499" y="2737914"/>
                <a:ext cx="10971061" cy="17073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设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是电势，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𝒒</m:t>
                        </m:r>
                      </m:num>
                      <m:den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𝟒</m:t>
                        </m:r>
                        <m:r>
                          <a:rPr lang="zh-CN" altLang="en-US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𝝅𝜺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𝒓</m:t>
                        </m:r>
                      </m:den>
                    </m:f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，那么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=−</m:t>
                    </m:r>
                    <m:f>
                      <m:f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𝒒</m:t>
                        </m:r>
                      </m:num>
                      <m:den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𝟒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𝝅𝜺</m:t>
                        </m:r>
                      </m:den>
                    </m:f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𝒓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𝒓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Cambria Math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电场强度是电势的负梯度，即电势在电场强度相反的方向增加得最快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2737914"/>
                <a:ext cx="10971061" cy="1707390"/>
              </a:xfrm>
              <a:prstGeom prst="rect">
                <a:avLst/>
              </a:prstGeom>
              <a:blipFill rotWithShape="1">
                <a:blip r:embed="rId2"/>
                <a:stretch>
                  <a:fillRect l="-1444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0" y="969939"/>
                <a:ext cx="10730306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当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是一个物理量时，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是它的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梯度场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，它不依赖坐标系的选择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969939"/>
                <a:ext cx="10730306" cy="1310295"/>
              </a:xfrm>
              <a:prstGeom prst="rect">
                <a:avLst/>
              </a:prstGeom>
              <a:blipFill rotWithShape="1">
                <a:blip r:embed="rId3"/>
                <a:stretch>
                  <a:fillRect l="-1477" t="-1860" r="-341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5208869-1115-C6B8-017C-2EC76D872CA1}"/>
                  </a:ext>
                </a:extLst>
              </p14:cNvPr>
              <p14:cNvContentPartPr/>
              <p14:nvPr/>
            </p14:nvContentPartPr>
            <p14:xfrm>
              <a:off x="8748360" y="3321000"/>
              <a:ext cx="376200" cy="9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5208869-1115-C6B8-017C-2EC76D872C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9000" y="3311640"/>
                <a:ext cx="39492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87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第五节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隐函数存在定理与隐函数微分法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296620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492AF29-32C9-4FC7-9B87-DB1E207577B7}"/>
              </a:ext>
            </a:extLst>
          </p:cNvPr>
          <p:cNvSpPr/>
          <p:nvPr/>
        </p:nvSpPr>
        <p:spPr>
          <a:xfrm>
            <a:off x="877500" y="669297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梯度的几何意义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7C3F073-E96C-49A8-A3AC-A710DEF439E5}"/>
                  </a:ext>
                </a:extLst>
              </p:cNvPr>
              <p:cNvSpPr/>
              <p:nvPr/>
            </p:nvSpPr>
            <p:spPr>
              <a:xfrm>
                <a:off x="877500" y="1419613"/>
                <a:ext cx="10971061" cy="2012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平面曲线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叫做函数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的一条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等值线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实际上是空间曲面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与平面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的交线在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𝒙𝑶𝒚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面的投影曲线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7C3F073-E96C-49A8-A3AC-A710DEF43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419613"/>
                <a:ext cx="10971061" cy="2012859"/>
              </a:xfrm>
              <a:prstGeom prst="rect">
                <a:avLst/>
              </a:prstGeom>
              <a:blipFill rotWithShape="1">
                <a:blip r:embed="rId2"/>
                <a:stretch>
                  <a:fillRect l="-1444" r="-833"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0" y="3913881"/>
                <a:ext cx="10730306" cy="2012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函数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𝑷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处梯度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的方向就是等值线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在该点处的法线方向，且从数值较低的等值线，指向数值较高的等值线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3913881"/>
                <a:ext cx="10730306" cy="2012859"/>
              </a:xfrm>
              <a:prstGeom prst="rect">
                <a:avLst/>
              </a:prstGeom>
              <a:blipFill rotWithShape="1">
                <a:blip r:embed="rId3"/>
                <a:stretch>
                  <a:fillRect l="-1477" t="-1212" r="-5170"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4B88319-08D1-4E4C-B385-07F51CC90BEA}"/>
                  </a:ext>
                </a:extLst>
              </p14:cNvPr>
              <p14:cNvContentPartPr/>
              <p14:nvPr/>
            </p14:nvContentPartPr>
            <p14:xfrm>
              <a:off x="9973440" y="1266120"/>
              <a:ext cx="975600" cy="347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4B88319-08D1-4E4C-B385-07F51CC90B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64080" y="1256760"/>
                <a:ext cx="99432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CE14A15-0C1C-9DFC-E3BB-75D0F445296C}"/>
                  </a:ext>
                </a:extLst>
              </p14:cNvPr>
              <p14:cNvContentPartPr/>
              <p14:nvPr/>
            </p14:nvContentPartPr>
            <p14:xfrm>
              <a:off x="2658600" y="705240"/>
              <a:ext cx="9293040" cy="58442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CE14A15-0C1C-9DFC-E3BB-75D0F44529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49240" y="695880"/>
                <a:ext cx="9311760" cy="586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277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p:pic>
        <p:nvPicPr>
          <p:cNvPr id="2" name="mmexport1576766334515">
            <a:hlinkClick r:id="" action="ppaction://media"/>
            <a:extLst>
              <a:ext uri="{FF2B5EF4-FFF2-40B4-BE49-F238E27FC236}">
                <a16:creationId xmlns:a16="http://schemas.microsoft.com/office/drawing/2014/main" id="{2D470921-FC35-412E-B475-504283BDFA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3800" y="638175"/>
            <a:ext cx="47244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23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p:pic>
        <p:nvPicPr>
          <p:cNvPr id="3" name="mmexport1576766356839">
            <a:hlinkClick r:id="" action="ppaction://media"/>
            <a:extLst>
              <a:ext uri="{FF2B5EF4-FFF2-40B4-BE49-F238E27FC236}">
                <a16:creationId xmlns:a16="http://schemas.microsoft.com/office/drawing/2014/main" id="{3BE5FC25-14E4-49C3-9F48-DC1DB8C2F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3084" y="598761"/>
            <a:ext cx="5398419" cy="566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26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7C3F073-E96C-49A8-A3AC-A710DEF439E5}"/>
                  </a:ext>
                </a:extLst>
              </p:cNvPr>
              <p:cNvSpPr/>
              <p:nvPr/>
            </p:nvSpPr>
            <p:spPr>
              <a:xfrm>
                <a:off x="877500" y="1178313"/>
                <a:ext cx="10971061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数量函数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取常值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的曲面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称为</a:t>
                </a:r>
                <a:r>
                  <a:rPr lang="zh-CN" altLang="en-US" sz="3200" b="1" kern="0" dirty="0">
                    <a:solidFill>
                      <a:srgbClr val="004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等值曲面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7C3F073-E96C-49A8-A3AC-A710DEF43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178313"/>
                <a:ext cx="10971061" cy="1310295"/>
              </a:xfrm>
              <a:prstGeom prst="rect">
                <a:avLst/>
              </a:prstGeom>
              <a:blipFill rotWithShape="1">
                <a:blip r:embed="rId2"/>
                <a:stretch>
                  <a:fillRect l="-1444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622518A-40F3-4FFE-BD89-DB7260806D42}"/>
                  </a:ext>
                </a:extLst>
              </p:cNvPr>
              <p:cNvSpPr/>
              <p:nvPr/>
            </p:nvSpPr>
            <p:spPr>
              <a:xfrm>
                <a:off x="877500" y="3189981"/>
                <a:ext cx="10730306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过一点的梯度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是等值面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𝑪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在该点处的法向量，且指向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增大的方向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22518A-40F3-4FFE-BD89-DB7260806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3189981"/>
                <a:ext cx="10730306" cy="1372683"/>
              </a:xfrm>
              <a:prstGeom prst="rect">
                <a:avLst/>
              </a:prstGeom>
              <a:blipFill rotWithShape="1">
                <a:blip r:embed="rId3"/>
                <a:stretch>
                  <a:fillRect l="-1477" t="-1778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77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492AF29-32C9-4FC7-9B87-DB1E207577B7}"/>
              </a:ext>
            </a:extLst>
          </p:cNvPr>
          <p:cNvSpPr/>
          <p:nvPr/>
        </p:nvSpPr>
        <p:spPr>
          <a:xfrm>
            <a:off x="877500" y="669297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梯度的运算法则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7C3F073-E96C-49A8-A3AC-A710DEF439E5}"/>
                  </a:ext>
                </a:extLst>
              </p:cNvPr>
              <p:cNvSpPr/>
              <p:nvPr/>
            </p:nvSpPr>
            <p:spPr>
              <a:xfrm>
                <a:off x="877500" y="1419613"/>
                <a:ext cx="10971061" cy="433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𝑪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e>
                    </m:acc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𝒖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𝒗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𝒖𝒗</m:t>
                        </m:r>
                      </m:e>
                    </m:d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𝒗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𝒗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𝒖</m:t>
                            </m:r>
                          </m:num>
                          <m:den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𝒗</m:t>
                            </m:r>
                          </m:den>
                        </m:f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𝒗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𝛁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𝒖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𝒖</m:t>
                        </m:r>
                        <m:r>
                          <a:rPr lang="zh-CN" altLang="en-US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𝛁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𝒗</m:t>
                        </m:r>
                      </m:num>
                      <m:den>
                        <m:sSup>
                          <m:sSup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𝒇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𝒖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′(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𝒈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𝒖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𝒗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𝒈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𝒖</m:t>
                        </m:r>
                      </m:sub>
                    </m:sSub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𝒖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𝒈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𝒗</m:t>
                        </m:r>
                      </m:sub>
                    </m:sSub>
                    <m:r>
                      <a:rPr lang="zh-CN" altLang="en-US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𝛁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𝒗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7C3F073-E96C-49A8-A3AC-A710DEF43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419613"/>
                <a:ext cx="10971061" cy="4333302"/>
              </a:xfrm>
              <a:prstGeom prst="rect">
                <a:avLst/>
              </a:prstGeom>
              <a:blipFill rotWithShape="1">
                <a:blip r:embed="rId2"/>
                <a:stretch>
                  <a:fillRect l="-1444" b="-2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4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1171418" y="924232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281A77-A911-4B1D-9A1B-B6760FE636A9}"/>
              </a:ext>
            </a:extLst>
          </p:cNvPr>
          <p:cNvSpPr/>
          <p:nvPr/>
        </p:nvSpPr>
        <p:spPr>
          <a:xfrm>
            <a:off x="877503" y="1772350"/>
            <a:ext cx="11007703" cy="265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隐函数存在定理；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隐函数求导方法：公式法、全微分法、</a:t>
            </a:r>
            <a:r>
              <a:rPr lang="zh-CN" altLang="en-US" sz="3200" b="1" kern="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直接法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方向导数；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梯度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8EBF07A-447C-AFFA-8777-D3DBC091FCEF}"/>
                  </a:ext>
                </a:extLst>
              </p14:cNvPr>
              <p14:cNvContentPartPr/>
              <p14:nvPr/>
            </p14:nvContentPartPr>
            <p14:xfrm>
              <a:off x="1266120" y="2573640"/>
              <a:ext cx="4652280" cy="1895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8EBF07A-447C-AFFA-8777-D3DBC091FC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6760" y="2564280"/>
                <a:ext cx="4671000" cy="19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57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方向导数与梯度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904716" y="921364"/>
            <a:ext cx="10791983" cy="1950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P102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7-5(A) 3, 6, 7, 9.</a:t>
            </a:r>
          </a:p>
          <a:p>
            <a:pPr>
              <a:lnSpc>
                <a:spcPct val="130000"/>
              </a:lnSpc>
            </a:pP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P112 </a:t>
            </a: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7-6(A) 2.</a:t>
            </a: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习题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7-6(B) 1.</a:t>
            </a:r>
          </a:p>
        </p:txBody>
      </p:sp>
    </p:spTree>
    <p:extLst>
      <p:ext uri="{BB962C8B-B14F-4D97-AF65-F5344CB8AC3E}">
        <p14:creationId xmlns:p14="http://schemas.microsoft.com/office/powerpoint/2010/main" val="29747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矩形 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741714" y="318796"/>
            <a:ext cx="8708571" cy="62204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网络视频</a:t>
            </a:r>
          </a:p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rgbClr val="F8F8F8"/>
                </a:solidFill>
                <a:latin typeface="Microsoft Yahei"/>
                <a:ea typeface="Microsoft Yahei"/>
                <a:sym typeface="Microsoft Yahei"/>
              </a:rPr>
              <a:t>https://www.bilibili.com/video/av24956056</a:t>
            </a: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rgbClr val="F8F8F8"/>
              </a:solidFill>
              <a:latin typeface="Microsoft Yahei"/>
              <a:ea typeface="Microsoft Yahei"/>
              <a:sym typeface="Microsoft Yahei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100" dirty="0">
                <a:solidFill>
                  <a:srgbClr val="C8C8C8"/>
                </a:solidFill>
                <a:latin typeface="Microsoft Yahei"/>
                <a:ea typeface="Microsoft Yahei"/>
                <a:sym typeface="Microsoft Yahei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248812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124451" cy="464425"/>
          </a:xfrm>
        </p:spPr>
        <p:txBody>
          <a:bodyPr/>
          <a:lstStyle/>
          <a:p>
            <a:r>
              <a:rPr lang="zh-CN" altLang="en-US" dirty="0"/>
              <a:t>隐函数存在定理与隐函数微分法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952104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提要</a:t>
            </a:r>
            <a:r>
              <a:rPr lang="zh-CN" altLang="en-US" sz="3200" b="1" kern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b="1" kern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4A4242-A8DF-438F-B79A-26158063CD5C}"/>
              </a:ext>
            </a:extLst>
          </p:cNvPr>
          <p:cNvSpPr/>
          <p:nvPr/>
        </p:nvSpPr>
        <p:spPr>
          <a:xfrm>
            <a:off x="877503" y="1896256"/>
            <a:ext cx="950856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隐函数存在定理；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隐函数求导方法；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方向导数；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梯度</a:t>
            </a:r>
            <a:r>
              <a:rPr lang="en-US" altLang="zh-CN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11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隐函数存在定理与隐函数微分法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1" y="2144219"/>
                <a:ext cx="10971061" cy="6798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考虑方程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&gt;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;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1" y="2144219"/>
                <a:ext cx="10971061" cy="679801"/>
              </a:xfrm>
              <a:prstGeom prst="rect">
                <a:avLst/>
              </a:prstGeom>
              <a:blipFill rotWithShape="1">
                <a:blip r:embed="rId2"/>
                <a:stretch>
                  <a:fillRect l="-1444" t="-1802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3492AF29-32C9-4FC7-9B87-DB1E207577B7}"/>
              </a:ext>
            </a:extLst>
          </p:cNvPr>
          <p:cNvSpPr/>
          <p:nvPr/>
        </p:nvSpPr>
        <p:spPr>
          <a:xfrm>
            <a:off x="877501" y="1198756"/>
            <a:ext cx="9508562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一元函数的隐函数：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F475B0C-0AA3-4DA2-B3A0-195535F0156B}"/>
                  </a:ext>
                </a:extLst>
              </p:cNvPr>
              <p:cNvSpPr/>
              <p:nvPr/>
            </p:nvSpPr>
            <p:spPr>
              <a:xfrm>
                <a:off x="877498" y="3093361"/>
                <a:ext cx="10971061" cy="6798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考虑方程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𝜺</m:t>
                    </m:r>
                    <m:func>
                      <m:func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200" b="0" i="0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sin</m:t>
                        </m:r>
                      </m:fName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func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(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𝜺</m:t>
                    </m:r>
                    <m:r>
                      <a:rPr lang="zh-CN" altLang="en-US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)).</m:t>
                    </m:r>
                  </m:oMath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475B0C-0AA3-4DA2-B3A0-195535F015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8" y="3093361"/>
                <a:ext cx="10971061" cy="679801"/>
              </a:xfrm>
              <a:prstGeom prst="rect">
                <a:avLst/>
              </a:prstGeom>
              <a:blipFill rotWithShape="1">
                <a:blip r:embed="rId3"/>
                <a:stretch>
                  <a:fillRect l="-1444" t="-3571" b="-26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A71E778-312F-BDA1-9937-986B2EF43C52}"/>
                  </a:ext>
                </a:extLst>
              </p14:cNvPr>
              <p14:cNvContentPartPr/>
              <p14:nvPr/>
            </p14:nvContentPartPr>
            <p14:xfrm>
              <a:off x="3635280" y="1718640"/>
              <a:ext cx="2379600" cy="3082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A71E778-312F-BDA1-9937-986B2EF43C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5920" y="1709280"/>
                <a:ext cx="2398320" cy="310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88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隐函数存在定理与隐函数微分法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/>
              <p:nvPr/>
            </p:nvSpPr>
            <p:spPr>
              <a:xfrm>
                <a:off x="877500" y="1843648"/>
                <a:ext cx="11007703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对方程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𝑭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两端对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求导，视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为隐函数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，再解出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′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419858-65BA-468A-B7EC-7270FF99A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1843648"/>
                <a:ext cx="11007703" cy="1310295"/>
              </a:xfrm>
              <a:prstGeom prst="rect">
                <a:avLst/>
              </a:prstGeom>
              <a:blipFill>
                <a:blip r:embed="rId2"/>
                <a:stretch>
                  <a:fillRect l="-1440" t="-1860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3492AF29-32C9-4FC7-9B87-DB1E207577B7}"/>
              </a:ext>
            </a:extLst>
          </p:cNvPr>
          <p:cNvSpPr/>
          <p:nvPr/>
        </p:nvSpPr>
        <p:spPr>
          <a:xfrm>
            <a:off x="877499" y="959881"/>
            <a:ext cx="950856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一元函数的隐函数求导法</a:t>
            </a:r>
            <a:endParaRPr lang="en-US" altLang="zh-CN" sz="3200" b="1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52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4700876" cy="464425"/>
          </a:xfrm>
        </p:spPr>
        <p:txBody>
          <a:bodyPr/>
          <a:lstStyle/>
          <a:p>
            <a:r>
              <a:rPr lang="zh-CN" altLang="en-US" dirty="0"/>
              <a:t>隐函数存在定理与隐函数微分法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492AF29-32C9-4FC7-9B87-DB1E207577B7}"/>
                  </a:ext>
                </a:extLst>
              </p:cNvPr>
              <p:cNvSpPr/>
              <p:nvPr/>
            </p:nvSpPr>
            <p:spPr>
              <a:xfrm>
                <a:off x="877499" y="1454733"/>
                <a:ext cx="9508562" cy="1310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问题：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在什么条件下，方程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𝑭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能确定一个单值连续且有连续偏导数的函数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d>
                      <m:d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？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id="{3492AF29-32C9-4FC7-9B87-DB1E207577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9" y="1454733"/>
                <a:ext cx="9508562" cy="1310295"/>
              </a:xfrm>
              <a:prstGeom prst="rect">
                <a:avLst/>
              </a:prstGeom>
              <a:blipFill rotWithShape="1">
                <a:blip r:embed="rId2"/>
                <a:stretch>
                  <a:fillRect l="-1667" b="-14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78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304686" cy="464425"/>
          </a:xfrm>
        </p:spPr>
        <p:txBody>
          <a:bodyPr/>
          <a:lstStyle/>
          <a:p>
            <a:r>
              <a:rPr lang="zh-CN" altLang="en-US" dirty="0"/>
              <a:t>隐函数存在定理与隐函数微分法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0" y="781438"/>
                <a:ext cx="10971061" cy="58955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隐函数存在定理：设函数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𝑭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满足：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𝑭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在点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某邻域内，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𝑭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有连续的偏导数；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𝑭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≠</m:t>
                    </m:r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则方程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𝑭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的某一邻域内能唯一确定一个单值连续且有连续偏导数的函数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，它满足方程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𝑭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及条件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，其偏导数为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sub>
                          </m:sSub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num>
                        <m:den>
                          <m:r>
                            <a:rPr lang="zh-CN" altLang="en-US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𝝏</m:t>
                          </m:r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𝒚</m:t>
                          </m:r>
                        </m:den>
                      </m:f>
                      <m:r>
                        <a:rPr lang="en-US" altLang="zh-CN" sz="3200" b="1" i="1" ker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sub>
                          </m:sSub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781438"/>
                <a:ext cx="10971061" cy="5895588"/>
              </a:xfrm>
              <a:prstGeom prst="rect">
                <a:avLst/>
              </a:prstGeom>
              <a:blipFill rotWithShape="1">
                <a:blip r:embed="rId2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F65AC3A-15FE-5335-0744-2557310846AF}"/>
                  </a:ext>
                </a:extLst>
              </p14:cNvPr>
              <p14:cNvContentPartPr/>
              <p14:nvPr/>
            </p14:nvContentPartPr>
            <p14:xfrm>
              <a:off x="1030320" y="451800"/>
              <a:ext cx="10684080" cy="6348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F65AC3A-15FE-5335-0744-2557310846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0960" y="442440"/>
                <a:ext cx="10702800" cy="63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201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171418" y="213647"/>
            <a:ext cx="5035744" cy="464425"/>
          </a:xfrm>
        </p:spPr>
        <p:txBody>
          <a:bodyPr/>
          <a:lstStyle/>
          <a:p>
            <a:r>
              <a:rPr lang="zh-CN" altLang="en-US" dirty="0"/>
              <a:t>隐函数存在定理与隐函数微分法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/>
              <p:nvPr/>
            </p:nvSpPr>
            <p:spPr>
              <a:xfrm>
                <a:off x="877500" y="781438"/>
                <a:ext cx="10971061" cy="60440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类似地，设函数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𝑭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满足：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𝑭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 smtClea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0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在点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某邻域内有连续的偏导数；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𝑭</m:t>
                        </m:r>
                      </m:e>
                      <m:sub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sub>
                    </m:sSub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3200" b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≠</m:t>
                    </m:r>
                    <m:r>
                      <a:rPr lang="en-US" altLang="zh-CN" sz="3200" b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则方程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𝑭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kern="0">
                                <a:solidFill>
                                  <a:srgbClr val="676661"/>
                                </a:solidFill>
                                <a:latin typeface="Cambria Math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的某一邻域内能唯一确定一个单值连续且有连续导数的函数 </a:t>
                </a:r>
                <a14:m>
                  <m:oMath xmlns:m="http://schemas.openxmlformats.org/officeDocument/2006/math"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，它满足方程 </a:t>
                </a:r>
                <a14:m>
                  <m:oMath xmlns:m="http://schemas.openxmlformats.org/officeDocument/2006/math"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𝑭</m:t>
                    </m:r>
                    <m:d>
                      <m:d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</m:d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及条件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 smtClea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𝒇</m:t>
                    </m:r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3200" b="1" i="1" kern="0">
                            <a:solidFill>
                              <a:srgbClr val="67666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3200" b="1" i="1" kern="0" smtClean="0">
                        <a:solidFill>
                          <a:srgbClr val="676661"/>
                        </a:solidFill>
                        <a:latin typeface="Cambria Math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3200" b="1" kern="0" dirty="0">
                    <a:solidFill>
                      <a:srgbClr val="67666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，其导数为</a:t>
                </a:r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/>
                              <a:ea typeface="微软雅黑" panose="020B0503020204020204" pitchFamily="34" charset="-122"/>
                            </a:rPr>
                            <m:t>𝒅𝒚</m:t>
                          </m:r>
                        </m:num>
                        <m:den>
                          <m: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  <m:r>
                            <a:rPr lang="en-US" altLang="zh-CN" sz="3200" b="1" i="1" ker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3200" b="1" i="1" kern="0" smtClean="0">
                              <a:solidFill>
                                <a:srgbClr val="67666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ker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3200" b="1" i="1" kern="0" smtClean="0">
                                  <a:solidFill>
                                    <a:srgbClr val="676661"/>
                                  </a:solidFill>
                                  <a:latin typeface="Cambria Math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sub>
                          </m:sSub>
                        </m:den>
                      </m:f>
                      <m:r>
                        <a:rPr lang="en-US" altLang="zh-CN" sz="3200" b="1" i="1" kern="0" smtClean="0">
                          <a:solidFill>
                            <a:srgbClr val="676661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.</m:t>
                      </m:r>
                    </m:oMath>
                  </m:oMathPara>
                </a14:m>
                <a:endParaRPr lang="en-US" altLang="zh-CN" sz="3200" b="1" kern="0" dirty="0">
                  <a:solidFill>
                    <a:srgbClr val="6766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515F46-332B-4BDD-9881-1741103A8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0" y="781438"/>
                <a:ext cx="10971061" cy="6044027"/>
              </a:xfrm>
              <a:prstGeom prst="rect">
                <a:avLst/>
              </a:prstGeom>
              <a:blipFill>
                <a:blip r:embed="rId2"/>
                <a:stretch>
                  <a:fillRect l="-1444" r="-1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65DA667-2D5B-D576-B4E1-8C65FD224D82}"/>
                  </a:ext>
                </a:extLst>
              </p14:cNvPr>
              <p14:cNvContentPartPr/>
              <p14:nvPr/>
            </p14:nvContentPartPr>
            <p14:xfrm>
              <a:off x="2062440" y="514800"/>
              <a:ext cx="5275080" cy="5312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65DA667-2D5B-D576-B4E1-8C65FD224D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3080" y="505440"/>
                <a:ext cx="5293800" cy="533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579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lvideo/id/24956056"/>
</p:tagLst>
</file>

<file path=ppt/theme/theme1.xml><?xml version="1.0" encoding="utf-8"?>
<a:theme xmlns:a="http://schemas.openxmlformats.org/drawingml/2006/main" name="模板页面">
  <a:themeElements>
    <a:clrScheme name="自定义 9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78A4B1"/>
      </a:accent1>
      <a:accent2>
        <a:srgbClr val="CDCAC2"/>
      </a:accent2>
      <a:accent3>
        <a:srgbClr val="456D79"/>
      </a:accent3>
      <a:accent4>
        <a:srgbClr val="F4EFE9"/>
      </a:accent4>
      <a:accent5>
        <a:srgbClr val="5C91A1"/>
      </a:accent5>
      <a:accent6>
        <a:srgbClr val="666560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99">
    <a:dk1>
      <a:srgbClr val="000000"/>
    </a:dk1>
    <a:lt1>
      <a:srgbClr val="FFFFFF"/>
    </a:lt1>
    <a:dk2>
      <a:srgbClr val="000000"/>
    </a:dk2>
    <a:lt2>
      <a:srgbClr val="FFFDFD"/>
    </a:lt2>
    <a:accent1>
      <a:srgbClr val="78A4B1"/>
    </a:accent1>
    <a:accent2>
      <a:srgbClr val="CDCAC2"/>
    </a:accent2>
    <a:accent3>
      <a:srgbClr val="456D79"/>
    </a:accent3>
    <a:accent4>
      <a:srgbClr val="F4EFE9"/>
    </a:accent4>
    <a:accent5>
      <a:srgbClr val="5C91A1"/>
    </a:accent5>
    <a:accent6>
      <a:srgbClr val="66656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16693</TotalTime>
  <Words>2033</Words>
  <Application>Microsoft Office PowerPoint</Application>
  <PresentationFormat>宽屏</PresentationFormat>
  <Paragraphs>193</Paragraphs>
  <Slides>37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微软雅黑</vt:lpstr>
      <vt:lpstr>微软雅黑</vt:lpstr>
      <vt:lpstr>Arial</vt:lpstr>
      <vt:lpstr>Calibri</vt:lpstr>
      <vt:lpstr>Cambria Math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Wang Yuchao</cp:lastModifiedBy>
  <cp:revision>1117</cp:revision>
  <dcterms:created xsi:type="dcterms:W3CDTF">2015-08-18T02:51:41Z</dcterms:created>
  <dcterms:modified xsi:type="dcterms:W3CDTF">2022-12-23T01:43:00Z</dcterms:modified>
</cp:coreProperties>
</file>